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5"/>
  </p:notesMasterIdLst>
  <p:sldIdLst>
    <p:sldId id="256" r:id="rId2"/>
    <p:sldId id="301" r:id="rId3"/>
    <p:sldId id="273" r:id="rId4"/>
    <p:sldId id="258" r:id="rId5"/>
    <p:sldId id="259" r:id="rId6"/>
    <p:sldId id="260" r:id="rId7"/>
    <p:sldId id="261" r:id="rId8"/>
    <p:sldId id="262" r:id="rId9"/>
    <p:sldId id="263" r:id="rId10"/>
    <p:sldId id="264" r:id="rId11"/>
    <p:sldId id="270" r:id="rId12"/>
    <p:sldId id="271" r:id="rId13"/>
    <p:sldId id="274" r:id="rId14"/>
    <p:sldId id="266" r:id="rId15"/>
    <p:sldId id="267" r:id="rId16"/>
    <p:sldId id="268" r:id="rId17"/>
    <p:sldId id="272" r:id="rId18"/>
    <p:sldId id="277" r:id="rId19"/>
    <p:sldId id="275" r:id="rId20"/>
    <p:sldId id="276" r:id="rId21"/>
    <p:sldId id="278" r:id="rId22"/>
    <p:sldId id="300"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1EBC6B-DC09-4443-9496-018778551785}"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zh-CN" altLang="en-US"/>
        </a:p>
      </dgm:t>
    </dgm:pt>
    <dgm:pt modelId="{85C67041-A240-452E-8E6F-A56939EF1889}">
      <dgm:prSet/>
      <dgm:spPr/>
      <dgm:t>
        <a:bodyPr/>
        <a:lstStyle/>
        <a:p>
          <a:r>
            <a:rPr lang="zh-CN" dirty="0"/>
            <a:t>什么是遗留计算机化系统？</a:t>
          </a:r>
        </a:p>
      </dgm:t>
    </dgm:pt>
    <dgm:pt modelId="{00EF0763-00DA-48B4-A3ED-94ABB7965BD6}" type="parTrans" cxnId="{A948CB51-224E-464D-BA3A-DE89E39F944B}">
      <dgm:prSet/>
      <dgm:spPr/>
      <dgm:t>
        <a:bodyPr/>
        <a:lstStyle/>
        <a:p>
          <a:endParaRPr lang="zh-CN" altLang="en-US"/>
        </a:p>
      </dgm:t>
    </dgm:pt>
    <dgm:pt modelId="{4FD64CD2-585C-48B8-A782-E481118BC8CB}" type="sibTrans" cxnId="{A948CB51-224E-464D-BA3A-DE89E39F944B}">
      <dgm:prSet/>
      <dgm:spPr/>
      <dgm:t>
        <a:bodyPr/>
        <a:lstStyle/>
        <a:p>
          <a:endParaRPr lang="zh-CN" altLang="en-US"/>
        </a:p>
      </dgm:t>
    </dgm:pt>
    <dgm:pt modelId="{61EAF0A8-49A7-4D2F-B348-8E5934F03126}">
      <dgm:prSet/>
      <dgm:spPr/>
      <dgm:t>
        <a:bodyPr/>
        <a:lstStyle/>
        <a:p>
          <a:r>
            <a:rPr lang="zh-CN"/>
            <a:t>为什么会有遗留计算机化系统？</a:t>
          </a:r>
        </a:p>
      </dgm:t>
    </dgm:pt>
    <dgm:pt modelId="{38936331-7313-4A4B-9CAA-7BCCB4CC6184}" type="parTrans" cxnId="{29FC5FB2-3D78-459A-9396-9D7EDE27622A}">
      <dgm:prSet/>
      <dgm:spPr/>
      <dgm:t>
        <a:bodyPr/>
        <a:lstStyle/>
        <a:p>
          <a:endParaRPr lang="zh-CN" altLang="en-US"/>
        </a:p>
      </dgm:t>
    </dgm:pt>
    <dgm:pt modelId="{121B5DC2-8ED0-4CC2-B7AA-9E15CA8EB690}" type="sibTrans" cxnId="{29FC5FB2-3D78-459A-9396-9D7EDE27622A}">
      <dgm:prSet/>
      <dgm:spPr/>
      <dgm:t>
        <a:bodyPr/>
        <a:lstStyle/>
        <a:p>
          <a:endParaRPr lang="zh-CN" altLang="en-US"/>
        </a:p>
      </dgm:t>
    </dgm:pt>
    <dgm:pt modelId="{5D2D7996-6A79-4D66-BCD4-107D837E755D}">
      <dgm:prSet/>
      <dgm:spPr/>
      <dgm:t>
        <a:bodyPr/>
        <a:lstStyle/>
        <a:p>
          <a:r>
            <a:rPr lang="zh-CN"/>
            <a:t>需要对遗留计算机化系统做哪些工作？</a:t>
          </a:r>
        </a:p>
      </dgm:t>
    </dgm:pt>
    <dgm:pt modelId="{35057666-DEDB-4DB3-BA01-C4DEF9D92643}" type="parTrans" cxnId="{EC67C953-73DF-4EA5-AF59-5F6215AC6A19}">
      <dgm:prSet/>
      <dgm:spPr/>
      <dgm:t>
        <a:bodyPr/>
        <a:lstStyle/>
        <a:p>
          <a:endParaRPr lang="zh-CN" altLang="en-US"/>
        </a:p>
      </dgm:t>
    </dgm:pt>
    <dgm:pt modelId="{0EB2CD7D-5EA2-4DA6-9C26-6ACED6E3258A}" type="sibTrans" cxnId="{EC67C953-73DF-4EA5-AF59-5F6215AC6A19}">
      <dgm:prSet/>
      <dgm:spPr/>
      <dgm:t>
        <a:bodyPr/>
        <a:lstStyle/>
        <a:p>
          <a:endParaRPr lang="zh-CN" altLang="en-US"/>
        </a:p>
      </dgm:t>
    </dgm:pt>
    <dgm:pt modelId="{F504FFC4-6545-4B9D-9C25-BD410F87389A}">
      <dgm:prSet/>
      <dgm:spPr/>
      <dgm:t>
        <a:bodyPr/>
        <a:lstStyle/>
        <a:p>
          <a:r>
            <a:rPr lang="zh-CN"/>
            <a:t>怎样才能满足这些目标？</a:t>
          </a:r>
        </a:p>
      </dgm:t>
    </dgm:pt>
    <dgm:pt modelId="{E6D33CE4-88E4-4E32-85F4-47B95DB84293}" type="parTrans" cxnId="{8CBC17F3-6CC2-4869-82F1-A4175DDCE8A0}">
      <dgm:prSet/>
      <dgm:spPr/>
      <dgm:t>
        <a:bodyPr/>
        <a:lstStyle/>
        <a:p>
          <a:endParaRPr lang="zh-CN" altLang="en-US"/>
        </a:p>
      </dgm:t>
    </dgm:pt>
    <dgm:pt modelId="{BCA253E8-9087-4C0A-B440-85DBEB7710E2}" type="sibTrans" cxnId="{8CBC17F3-6CC2-4869-82F1-A4175DDCE8A0}">
      <dgm:prSet/>
      <dgm:spPr/>
      <dgm:t>
        <a:bodyPr/>
        <a:lstStyle/>
        <a:p>
          <a:endParaRPr lang="zh-CN" altLang="en-US"/>
        </a:p>
      </dgm:t>
    </dgm:pt>
    <dgm:pt modelId="{B91F8EFC-3EB0-4F30-841C-BA0F5CF1F9F4}" type="pres">
      <dgm:prSet presAssocID="{441EBC6B-DC09-4443-9496-018778551785}" presName="compositeShape" presStyleCnt="0">
        <dgm:presLayoutVars>
          <dgm:chMax val="7"/>
          <dgm:dir/>
          <dgm:resizeHandles val="exact"/>
        </dgm:presLayoutVars>
      </dgm:prSet>
      <dgm:spPr/>
    </dgm:pt>
    <dgm:pt modelId="{635C2B58-3DB0-4173-9826-DA1C61F54AF9}" type="pres">
      <dgm:prSet presAssocID="{441EBC6B-DC09-4443-9496-018778551785}" presName="wedge1" presStyleLbl="node1" presStyleIdx="0" presStyleCnt="4"/>
      <dgm:spPr/>
    </dgm:pt>
    <dgm:pt modelId="{C1B36483-DCB7-47F7-87BD-3327EB441DDD}" type="pres">
      <dgm:prSet presAssocID="{441EBC6B-DC09-4443-9496-018778551785}" presName="dummy1a" presStyleCnt="0"/>
      <dgm:spPr/>
    </dgm:pt>
    <dgm:pt modelId="{D274BAFF-DCE8-4A27-B9EC-E0339AB98CD9}" type="pres">
      <dgm:prSet presAssocID="{441EBC6B-DC09-4443-9496-018778551785}" presName="dummy1b" presStyleCnt="0"/>
      <dgm:spPr/>
    </dgm:pt>
    <dgm:pt modelId="{116D56C1-2BCD-43C1-9EC6-6F85BE444332}" type="pres">
      <dgm:prSet presAssocID="{441EBC6B-DC09-4443-9496-018778551785}" presName="wedge1Tx" presStyleLbl="node1" presStyleIdx="0" presStyleCnt="4">
        <dgm:presLayoutVars>
          <dgm:chMax val="0"/>
          <dgm:chPref val="0"/>
          <dgm:bulletEnabled val="1"/>
        </dgm:presLayoutVars>
      </dgm:prSet>
      <dgm:spPr/>
    </dgm:pt>
    <dgm:pt modelId="{131A82A2-CF1B-4C96-A1D2-C54AF8EC7B22}" type="pres">
      <dgm:prSet presAssocID="{441EBC6B-DC09-4443-9496-018778551785}" presName="wedge2" presStyleLbl="node1" presStyleIdx="1" presStyleCnt="4"/>
      <dgm:spPr/>
    </dgm:pt>
    <dgm:pt modelId="{F57D176D-4D1D-4730-816D-D812FC1F8755}" type="pres">
      <dgm:prSet presAssocID="{441EBC6B-DC09-4443-9496-018778551785}" presName="dummy2a" presStyleCnt="0"/>
      <dgm:spPr/>
    </dgm:pt>
    <dgm:pt modelId="{C6F6B857-6D20-4EC5-BC63-18BD8AA2CAEB}" type="pres">
      <dgm:prSet presAssocID="{441EBC6B-DC09-4443-9496-018778551785}" presName="dummy2b" presStyleCnt="0"/>
      <dgm:spPr/>
    </dgm:pt>
    <dgm:pt modelId="{CF78942E-F9E8-457A-A998-9F54D1B4347E}" type="pres">
      <dgm:prSet presAssocID="{441EBC6B-DC09-4443-9496-018778551785}" presName="wedge2Tx" presStyleLbl="node1" presStyleIdx="1" presStyleCnt="4">
        <dgm:presLayoutVars>
          <dgm:chMax val="0"/>
          <dgm:chPref val="0"/>
          <dgm:bulletEnabled val="1"/>
        </dgm:presLayoutVars>
      </dgm:prSet>
      <dgm:spPr/>
    </dgm:pt>
    <dgm:pt modelId="{C43BAED5-F576-43F1-B090-A81F337D982B}" type="pres">
      <dgm:prSet presAssocID="{441EBC6B-DC09-4443-9496-018778551785}" presName="wedge3" presStyleLbl="node1" presStyleIdx="2" presStyleCnt="4"/>
      <dgm:spPr/>
    </dgm:pt>
    <dgm:pt modelId="{F8072675-CD0C-45DD-8ECA-34831E7F7490}" type="pres">
      <dgm:prSet presAssocID="{441EBC6B-DC09-4443-9496-018778551785}" presName="dummy3a" presStyleCnt="0"/>
      <dgm:spPr/>
    </dgm:pt>
    <dgm:pt modelId="{8FE7DB44-6A1F-43C4-98DE-7ECF3B6AEC46}" type="pres">
      <dgm:prSet presAssocID="{441EBC6B-DC09-4443-9496-018778551785}" presName="dummy3b" presStyleCnt="0"/>
      <dgm:spPr/>
    </dgm:pt>
    <dgm:pt modelId="{381E3EFD-4758-4994-AE29-B48B24D0EFE5}" type="pres">
      <dgm:prSet presAssocID="{441EBC6B-DC09-4443-9496-018778551785}" presName="wedge3Tx" presStyleLbl="node1" presStyleIdx="2" presStyleCnt="4">
        <dgm:presLayoutVars>
          <dgm:chMax val="0"/>
          <dgm:chPref val="0"/>
          <dgm:bulletEnabled val="1"/>
        </dgm:presLayoutVars>
      </dgm:prSet>
      <dgm:spPr/>
    </dgm:pt>
    <dgm:pt modelId="{B16CB941-9B51-40BB-8BC1-AC4BE5509CD7}" type="pres">
      <dgm:prSet presAssocID="{441EBC6B-DC09-4443-9496-018778551785}" presName="wedge4" presStyleLbl="node1" presStyleIdx="3" presStyleCnt="4"/>
      <dgm:spPr/>
    </dgm:pt>
    <dgm:pt modelId="{E515614D-BF6D-4477-87B4-59F4F97CCA90}" type="pres">
      <dgm:prSet presAssocID="{441EBC6B-DC09-4443-9496-018778551785}" presName="dummy4a" presStyleCnt="0"/>
      <dgm:spPr/>
    </dgm:pt>
    <dgm:pt modelId="{3CC252BF-83B6-41FF-A224-6E59A32C0706}" type="pres">
      <dgm:prSet presAssocID="{441EBC6B-DC09-4443-9496-018778551785}" presName="dummy4b" presStyleCnt="0"/>
      <dgm:spPr/>
    </dgm:pt>
    <dgm:pt modelId="{84D7854B-C2C7-426F-9C60-1338062A4E7D}" type="pres">
      <dgm:prSet presAssocID="{441EBC6B-DC09-4443-9496-018778551785}" presName="wedge4Tx" presStyleLbl="node1" presStyleIdx="3" presStyleCnt="4">
        <dgm:presLayoutVars>
          <dgm:chMax val="0"/>
          <dgm:chPref val="0"/>
          <dgm:bulletEnabled val="1"/>
        </dgm:presLayoutVars>
      </dgm:prSet>
      <dgm:spPr/>
    </dgm:pt>
    <dgm:pt modelId="{107F4F47-D076-4B93-B6FB-4B2E5A1F3AC2}" type="pres">
      <dgm:prSet presAssocID="{4FD64CD2-585C-48B8-A782-E481118BC8CB}" presName="arrowWedge1" presStyleLbl="fgSibTrans2D1" presStyleIdx="0" presStyleCnt="4"/>
      <dgm:spPr/>
    </dgm:pt>
    <dgm:pt modelId="{0F3A969E-BBAF-4C20-B128-2A0294703D57}" type="pres">
      <dgm:prSet presAssocID="{121B5DC2-8ED0-4CC2-B7AA-9E15CA8EB690}" presName="arrowWedge2" presStyleLbl="fgSibTrans2D1" presStyleIdx="1" presStyleCnt="4"/>
      <dgm:spPr/>
    </dgm:pt>
    <dgm:pt modelId="{D7A832C2-BF78-4820-B4B9-C11327E459BF}" type="pres">
      <dgm:prSet presAssocID="{0EB2CD7D-5EA2-4DA6-9C26-6ACED6E3258A}" presName="arrowWedge3" presStyleLbl="fgSibTrans2D1" presStyleIdx="2" presStyleCnt="4"/>
      <dgm:spPr/>
    </dgm:pt>
    <dgm:pt modelId="{6310DFA1-6741-4090-84B4-43C479E56607}" type="pres">
      <dgm:prSet presAssocID="{BCA253E8-9087-4C0A-B440-85DBEB7710E2}" presName="arrowWedge4" presStyleLbl="fgSibTrans2D1" presStyleIdx="3" presStyleCnt="4"/>
      <dgm:spPr/>
    </dgm:pt>
  </dgm:ptLst>
  <dgm:cxnLst>
    <dgm:cxn modelId="{24150003-39A2-49FF-881B-1BB5FA7CE419}" type="presOf" srcId="{441EBC6B-DC09-4443-9496-018778551785}" destId="{B91F8EFC-3EB0-4F30-841C-BA0F5CF1F9F4}" srcOrd="0" destOrd="0" presId="urn:microsoft.com/office/officeart/2005/8/layout/cycle8"/>
    <dgm:cxn modelId="{14F8B305-00F0-4AFA-B79C-563C5B80D2EE}" type="presOf" srcId="{F504FFC4-6545-4B9D-9C25-BD410F87389A}" destId="{84D7854B-C2C7-426F-9C60-1338062A4E7D}" srcOrd="1" destOrd="0" presId="urn:microsoft.com/office/officeart/2005/8/layout/cycle8"/>
    <dgm:cxn modelId="{2B834415-DEF9-4E91-B655-81B8188463C3}" type="presOf" srcId="{5D2D7996-6A79-4D66-BCD4-107D837E755D}" destId="{C43BAED5-F576-43F1-B090-A81F337D982B}" srcOrd="0" destOrd="0" presId="urn:microsoft.com/office/officeart/2005/8/layout/cycle8"/>
    <dgm:cxn modelId="{59F64E2F-B082-4EE2-B627-8ADFB59B9D05}" type="presOf" srcId="{85C67041-A240-452E-8E6F-A56939EF1889}" destId="{635C2B58-3DB0-4173-9826-DA1C61F54AF9}" srcOrd="0" destOrd="0" presId="urn:microsoft.com/office/officeart/2005/8/layout/cycle8"/>
    <dgm:cxn modelId="{5404856C-A829-4826-BB78-4E5FC6EF4ADD}" type="presOf" srcId="{61EAF0A8-49A7-4D2F-B348-8E5934F03126}" destId="{131A82A2-CF1B-4C96-A1D2-C54AF8EC7B22}" srcOrd="0" destOrd="0" presId="urn:microsoft.com/office/officeart/2005/8/layout/cycle8"/>
    <dgm:cxn modelId="{A948CB51-224E-464D-BA3A-DE89E39F944B}" srcId="{441EBC6B-DC09-4443-9496-018778551785}" destId="{85C67041-A240-452E-8E6F-A56939EF1889}" srcOrd="0" destOrd="0" parTransId="{00EF0763-00DA-48B4-A3ED-94ABB7965BD6}" sibTransId="{4FD64CD2-585C-48B8-A782-E481118BC8CB}"/>
    <dgm:cxn modelId="{EC67C953-73DF-4EA5-AF59-5F6215AC6A19}" srcId="{441EBC6B-DC09-4443-9496-018778551785}" destId="{5D2D7996-6A79-4D66-BCD4-107D837E755D}" srcOrd="2" destOrd="0" parTransId="{35057666-DEDB-4DB3-BA01-C4DEF9D92643}" sibTransId="{0EB2CD7D-5EA2-4DA6-9C26-6ACED6E3258A}"/>
    <dgm:cxn modelId="{F8C0E154-F357-4C6B-BF7E-4C8A59268F8D}" type="presOf" srcId="{5D2D7996-6A79-4D66-BCD4-107D837E755D}" destId="{381E3EFD-4758-4994-AE29-B48B24D0EFE5}" srcOrd="1" destOrd="0" presId="urn:microsoft.com/office/officeart/2005/8/layout/cycle8"/>
    <dgm:cxn modelId="{B8F78696-1922-4DF5-81A4-61C38795E067}" type="presOf" srcId="{F504FFC4-6545-4B9D-9C25-BD410F87389A}" destId="{B16CB941-9B51-40BB-8BC1-AC4BE5509CD7}" srcOrd="0" destOrd="0" presId="urn:microsoft.com/office/officeart/2005/8/layout/cycle8"/>
    <dgm:cxn modelId="{29FC5FB2-3D78-459A-9396-9D7EDE27622A}" srcId="{441EBC6B-DC09-4443-9496-018778551785}" destId="{61EAF0A8-49A7-4D2F-B348-8E5934F03126}" srcOrd="1" destOrd="0" parTransId="{38936331-7313-4A4B-9CAA-7BCCB4CC6184}" sibTransId="{121B5DC2-8ED0-4CC2-B7AA-9E15CA8EB690}"/>
    <dgm:cxn modelId="{8EB574C6-958E-4521-A72B-54F3A286D812}" type="presOf" srcId="{85C67041-A240-452E-8E6F-A56939EF1889}" destId="{116D56C1-2BCD-43C1-9EC6-6F85BE444332}" srcOrd="1" destOrd="0" presId="urn:microsoft.com/office/officeart/2005/8/layout/cycle8"/>
    <dgm:cxn modelId="{1DA264F0-B735-4BD7-B6A1-108ABC410D1A}" type="presOf" srcId="{61EAF0A8-49A7-4D2F-B348-8E5934F03126}" destId="{CF78942E-F9E8-457A-A998-9F54D1B4347E}" srcOrd="1" destOrd="0" presId="urn:microsoft.com/office/officeart/2005/8/layout/cycle8"/>
    <dgm:cxn modelId="{8CBC17F3-6CC2-4869-82F1-A4175DDCE8A0}" srcId="{441EBC6B-DC09-4443-9496-018778551785}" destId="{F504FFC4-6545-4B9D-9C25-BD410F87389A}" srcOrd="3" destOrd="0" parTransId="{E6D33CE4-88E4-4E32-85F4-47B95DB84293}" sibTransId="{BCA253E8-9087-4C0A-B440-85DBEB7710E2}"/>
    <dgm:cxn modelId="{6FA6AEB8-272C-49B2-98BA-EE201C5B3EBA}" type="presParOf" srcId="{B91F8EFC-3EB0-4F30-841C-BA0F5CF1F9F4}" destId="{635C2B58-3DB0-4173-9826-DA1C61F54AF9}" srcOrd="0" destOrd="0" presId="urn:microsoft.com/office/officeart/2005/8/layout/cycle8"/>
    <dgm:cxn modelId="{FD460364-2EFB-4C4F-AED4-700A71E7140D}" type="presParOf" srcId="{B91F8EFC-3EB0-4F30-841C-BA0F5CF1F9F4}" destId="{C1B36483-DCB7-47F7-87BD-3327EB441DDD}" srcOrd="1" destOrd="0" presId="urn:microsoft.com/office/officeart/2005/8/layout/cycle8"/>
    <dgm:cxn modelId="{090F56BE-3C93-4A59-BE9D-1B832DA28313}" type="presParOf" srcId="{B91F8EFC-3EB0-4F30-841C-BA0F5CF1F9F4}" destId="{D274BAFF-DCE8-4A27-B9EC-E0339AB98CD9}" srcOrd="2" destOrd="0" presId="urn:microsoft.com/office/officeart/2005/8/layout/cycle8"/>
    <dgm:cxn modelId="{ACA29D09-5566-48AF-ABC7-7F8CE46D5CDE}" type="presParOf" srcId="{B91F8EFC-3EB0-4F30-841C-BA0F5CF1F9F4}" destId="{116D56C1-2BCD-43C1-9EC6-6F85BE444332}" srcOrd="3" destOrd="0" presId="urn:microsoft.com/office/officeart/2005/8/layout/cycle8"/>
    <dgm:cxn modelId="{7C3207EA-D6BE-4378-85F1-6CB35866B09D}" type="presParOf" srcId="{B91F8EFC-3EB0-4F30-841C-BA0F5CF1F9F4}" destId="{131A82A2-CF1B-4C96-A1D2-C54AF8EC7B22}" srcOrd="4" destOrd="0" presId="urn:microsoft.com/office/officeart/2005/8/layout/cycle8"/>
    <dgm:cxn modelId="{376472FC-6F33-477B-9663-18D49035E946}" type="presParOf" srcId="{B91F8EFC-3EB0-4F30-841C-BA0F5CF1F9F4}" destId="{F57D176D-4D1D-4730-816D-D812FC1F8755}" srcOrd="5" destOrd="0" presId="urn:microsoft.com/office/officeart/2005/8/layout/cycle8"/>
    <dgm:cxn modelId="{7B2462C0-6813-45FA-B234-FB4E005984DD}" type="presParOf" srcId="{B91F8EFC-3EB0-4F30-841C-BA0F5CF1F9F4}" destId="{C6F6B857-6D20-4EC5-BC63-18BD8AA2CAEB}" srcOrd="6" destOrd="0" presId="urn:microsoft.com/office/officeart/2005/8/layout/cycle8"/>
    <dgm:cxn modelId="{7A781DF5-C82C-4974-9DA5-E67C9DF40717}" type="presParOf" srcId="{B91F8EFC-3EB0-4F30-841C-BA0F5CF1F9F4}" destId="{CF78942E-F9E8-457A-A998-9F54D1B4347E}" srcOrd="7" destOrd="0" presId="urn:microsoft.com/office/officeart/2005/8/layout/cycle8"/>
    <dgm:cxn modelId="{A59C9312-2106-4AF4-94C9-FDFBA4A1AB54}" type="presParOf" srcId="{B91F8EFC-3EB0-4F30-841C-BA0F5CF1F9F4}" destId="{C43BAED5-F576-43F1-B090-A81F337D982B}" srcOrd="8" destOrd="0" presId="urn:microsoft.com/office/officeart/2005/8/layout/cycle8"/>
    <dgm:cxn modelId="{B522D9CB-09DA-43B6-A023-DC70F65F4626}" type="presParOf" srcId="{B91F8EFC-3EB0-4F30-841C-BA0F5CF1F9F4}" destId="{F8072675-CD0C-45DD-8ECA-34831E7F7490}" srcOrd="9" destOrd="0" presId="urn:microsoft.com/office/officeart/2005/8/layout/cycle8"/>
    <dgm:cxn modelId="{40BD7725-5345-4432-9C2C-62AEA4391682}" type="presParOf" srcId="{B91F8EFC-3EB0-4F30-841C-BA0F5CF1F9F4}" destId="{8FE7DB44-6A1F-43C4-98DE-7ECF3B6AEC46}" srcOrd="10" destOrd="0" presId="urn:microsoft.com/office/officeart/2005/8/layout/cycle8"/>
    <dgm:cxn modelId="{1DD588CB-10E5-4B17-88A0-FA0EDB594DA0}" type="presParOf" srcId="{B91F8EFC-3EB0-4F30-841C-BA0F5CF1F9F4}" destId="{381E3EFD-4758-4994-AE29-B48B24D0EFE5}" srcOrd="11" destOrd="0" presId="urn:microsoft.com/office/officeart/2005/8/layout/cycle8"/>
    <dgm:cxn modelId="{D72B2DD0-6B18-4901-8E07-D7373902C819}" type="presParOf" srcId="{B91F8EFC-3EB0-4F30-841C-BA0F5CF1F9F4}" destId="{B16CB941-9B51-40BB-8BC1-AC4BE5509CD7}" srcOrd="12" destOrd="0" presId="urn:microsoft.com/office/officeart/2005/8/layout/cycle8"/>
    <dgm:cxn modelId="{B4E019FC-D0BF-45A5-9D77-8124E2E2B372}" type="presParOf" srcId="{B91F8EFC-3EB0-4F30-841C-BA0F5CF1F9F4}" destId="{E515614D-BF6D-4477-87B4-59F4F97CCA90}" srcOrd="13" destOrd="0" presId="urn:microsoft.com/office/officeart/2005/8/layout/cycle8"/>
    <dgm:cxn modelId="{38592292-BB5E-49D3-9D5D-B49EA3905B02}" type="presParOf" srcId="{B91F8EFC-3EB0-4F30-841C-BA0F5CF1F9F4}" destId="{3CC252BF-83B6-41FF-A224-6E59A32C0706}" srcOrd="14" destOrd="0" presId="urn:microsoft.com/office/officeart/2005/8/layout/cycle8"/>
    <dgm:cxn modelId="{CE37B3F2-BEC2-4A71-8928-D2201250866C}" type="presParOf" srcId="{B91F8EFC-3EB0-4F30-841C-BA0F5CF1F9F4}" destId="{84D7854B-C2C7-426F-9C60-1338062A4E7D}" srcOrd="15" destOrd="0" presId="urn:microsoft.com/office/officeart/2005/8/layout/cycle8"/>
    <dgm:cxn modelId="{462CF6E0-DA51-4762-B10C-DA87A339A27E}" type="presParOf" srcId="{B91F8EFC-3EB0-4F30-841C-BA0F5CF1F9F4}" destId="{107F4F47-D076-4B93-B6FB-4B2E5A1F3AC2}" srcOrd="16" destOrd="0" presId="urn:microsoft.com/office/officeart/2005/8/layout/cycle8"/>
    <dgm:cxn modelId="{66C9B336-75D4-481A-984F-F09EDEB66A4A}" type="presParOf" srcId="{B91F8EFC-3EB0-4F30-841C-BA0F5CF1F9F4}" destId="{0F3A969E-BBAF-4C20-B128-2A0294703D57}" srcOrd="17" destOrd="0" presId="urn:microsoft.com/office/officeart/2005/8/layout/cycle8"/>
    <dgm:cxn modelId="{1BDF2B16-0B59-46A2-A34C-66C841CAD0D6}" type="presParOf" srcId="{B91F8EFC-3EB0-4F30-841C-BA0F5CF1F9F4}" destId="{D7A832C2-BF78-4820-B4B9-C11327E459BF}" srcOrd="18" destOrd="0" presId="urn:microsoft.com/office/officeart/2005/8/layout/cycle8"/>
    <dgm:cxn modelId="{D3B26605-E426-447D-9791-C8888B74F6C3}" type="presParOf" srcId="{B91F8EFC-3EB0-4F30-841C-BA0F5CF1F9F4}" destId="{6310DFA1-6741-4090-84B4-43C479E56607}"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3CCA241-2BD0-4E6F-8C9B-CF4E82F79D97}" type="doc">
      <dgm:prSet loTypeId="urn:microsoft.com/office/officeart/2005/8/layout/default" loCatId="list" qsTypeId="urn:microsoft.com/office/officeart/2005/8/quickstyle/simple2" qsCatId="simple" csTypeId="urn:microsoft.com/office/officeart/2005/8/colors/accent1_2" csCatId="accent1"/>
      <dgm:spPr/>
      <dgm:t>
        <a:bodyPr/>
        <a:lstStyle/>
        <a:p>
          <a:endParaRPr lang="zh-CN" altLang="en-US"/>
        </a:p>
      </dgm:t>
    </dgm:pt>
    <dgm:pt modelId="{59518CC2-6B20-470C-A4CC-E26A4EB1A7F4}">
      <dgm:prSet/>
      <dgm:spPr/>
      <dgm:t>
        <a:bodyPr/>
        <a:lstStyle/>
        <a:p>
          <a:r>
            <a:rPr lang="zh-CN" dirty="0"/>
            <a:t>规范说明（功能设计规范、详细设计规范）</a:t>
          </a:r>
          <a:r>
            <a:rPr lang="en-US" dirty="0"/>
            <a:t>---</a:t>
          </a:r>
          <a:r>
            <a:rPr lang="zh-CN" dirty="0"/>
            <a:t>依据</a:t>
          </a:r>
          <a:r>
            <a:rPr lang="en-US" dirty="0"/>
            <a:t>URS</a:t>
          </a:r>
          <a:r>
            <a:rPr lang="zh-CN" dirty="0"/>
            <a:t>进行详细说明	</a:t>
          </a:r>
        </a:p>
      </dgm:t>
    </dgm:pt>
    <dgm:pt modelId="{EA774C71-8BEE-4CCB-A9D2-376126E3A0DE}" type="parTrans" cxnId="{FE0427D2-7089-449B-B6AB-CE3EDEC8EC05}">
      <dgm:prSet/>
      <dgm:spPr/>
      <dgm:t>
        <a:bodyPr/>
        <a:lstStyle/>
        <a:p>
          <a:endParaRPr lang="zh-CN" altLang="en-US"/>
        </a:p>
      </dgm:t>
    </dgm:pt>
    <dgm:pt modelId="{E1D26046-C3CC-40E3-95B6-701FD5C8F58F}" type="sibTrans" cxnId="{FE0427D2-7089-449B-B6AB-CE3EDEC8EC05}">
      <dgm:prSet/>
      <dgm:spPr/>
      <dgm:t>
        <a:bodyPr/>
        <a:lstStyle/>
        <a:p>
          <a:endParaRPr lang="zh-CN" altLang="en-US"/>
        </a:p>
      </dgm:t>
    </dgm:pt>
    <dgm:pt modelId="{3E9E9F4C-80F3-4F30-A8C0-FD9BB645CE1D}">
      <dgm:prSet/>
      <dgm:spPr/>
      <dgm:t>
        <a:bodyPr/>
        <a:lstStyle/>
        <a:p>
          <a:r>
            <a:rPr lang="zh-CN"/>
            <a:t>关键数据描述	</a:t>
          </a:r>
        </a:p>
      </dgm:t>
    </dgm:pt>
    <dgm:pt modelId="{743D3024-4548-4BCF-9D3F-16DD30C075C7}" type="parTrans" cxnId="{D1BCC471-8048-49D0-90C5-5EF7108D1A6B}">
      <dgm:prSet/>
      <dgm:spPr/>
      <dgm:t>
        <a:bodyPr/>
        <a:lstStyle/>
        <a:p>
          <a:endParaRPr lang="zh-CN" altLang="en-US"/>
        </a:p>
      </dgm:t>
    </dgm:pt>
    <dgm:pt modelId="{05137BA8-1CB0-4560-B643-93D675902C7F}" type="sibTrans" cxnId="{D1BCC471-8048-49D0-90C5-5EF7108D1A6B}">
      <dgm:prSet/>
      <dgm:spPr/>
      <dgm:t>
        <a:bodyPr/>
        <a:lstStyle/>
        <a:p>
          <a:endParaRPr lang="zh-CN" altLang="en-US"/>
        </a:p>
      </dgm:t>
    </dgm:pt>
    <dgm:pt modelId="{7E1B9D9F-233E-487B-BEEF-65C39803D3D2}">
      <dgm:prSet/>
      <dgm:spPr/>
      <dgm:t>
        <a:bodyPr/>
        <a:lstStyle/>
        <a:p>
          <a:r>
            <a:rPr lang="zh-CN"/>
            <a:t>如何查看历史数据、实时数据</a:t>
          </a:r>
        </a:p>
      </dgm:t>
    </dgm:pt>
    <dgm:pt modelId="{A58B14A5-3963-4D2A-9F77-0FC54A10905B}" type="parTrans" cxnId="{BF6A404A-F1C0-4577-9FB8-43F0DF073BD0}">
      <dgm:prSet/>
      <dgm:spPr/>
      <dgm:t>
        <a:bodyPr/>
        <a:lstStyle/>
        <a:p>
          <a:endParaRPr lang="zh-CN" altLang="en-US"/>
        </a:p>
      </dgm:t>
    </dgm:pt>
    <dgm:pt modelId="{61A751F6-C619-4B0B-8C44-1E0B4A03A211}" type="sibTrans" cxnId="{BF6A404A-F1C0-4577-9FB8-43F0DF073BD0}">
      <dgm:prSet/>
      <dgm:spPr/>
      <dgm:t>
        <a:bodyPr/>
        <a:lstStyle/>
        <a:p>
          <a:endParaRPr lang="zh-CN" altLang="en-US"/>
        </a:p>
      </dgm:t>
    </dgm:pt>
    <dgm:pt modelId="{BAD3B2D5-ABD0-4231-BE70-32F0510A8330}">
      <dgm:prSet/>
      <dgm:spPr/>
      <dgm:t>
        <a:bodyPr/>
        <a:lstStyle/>
        <a:p>
          <a:r>
            <a:rPr lang="zh-CN"/>
            <a:t>可用容量</a:t>
          </a:r>
        </a:p>
      </dgm:t>
    </dgm:pt>
    <dgm:pt modelId="{CE28EAB2-D4D2-448B-82A6-28C93F8D1D97}" type="parTrans" cxnId="{856E4DBF-8D38-4728-99B7-194A28C97F37}">
      <dgm:prSet/>
      <dgm:spPr/>
      <dgm:t>
        <a:bodyPr/>
        <a:lstStyle/>
        <a:p>
          <a:endParaRPr lang="zh-CN" altLang="en-US"/>
        </a:p>
      </dgm:t>
    </dgm:pt>
    <dgm:pt modelId="{307E6F66-659B-4A96-ADA0-D6B369BA699B}" type="sibTrans" cxnId="{856E4DBF-8D38-4728-99B7-194A28C97F37}">
      <dgm:prSet/>
      <dgm:spPr/>
      <dgm:t>
        <a:bodyPr/>
        <a:lstStyle/>
        <a:p>
          <a:endParaRPr lang="zh-CN" altLang="en-US"/>
        </a:p>
      </dgm:t>
    </dgm:pt>
    <dgm:pt modelId="{47C594E7-CF7A-44DA-A7A0-CF4AC269E8DD}">
      <dgm:prSet/>
      <dgm:spPr/>
      <dgm:t>
        <a:bodyPr/>
        <a:lstStyle/>
        <a:p>
          <a:r>
            <a:rPr lang="zh-CN" dirty="0"/>
            <a:t>数据存储位置、如何存储（时间标记、存储频率、格式）</a:t>
          </a:r>
        </a:p>
      </dgm:t>
    </dgm:pt>
    <dgm:pt modelId="{CB381BDE-3551-482E-B557-DFE6763438E1}" type="parTrans" cxnId="{0055A944-FEF3-41A4-8DC6-64B27AE5EACA}">
      <dgm:prSet/>
      <dgm:spPr/>
      <dgm:t>
        <a:bodyPr/>
        <a:lstStyle/>
        <a:p>
          <a:endParaRPr lang="zh-CN" altLang="en-US"/>
        </a:p>
      </dgm:t>
    </dgm:pt>
    <dgm:pt modelId="{05C96ABD-4CD7-4910-BA8C-4168A65B7A48}" type="sibTrans" cxnId="{0055A944-FEF3-41A4-8DC6-64B27AE5EACA}">
      <dgm:prSet/>
      <dgm:spPr/>
      <dgm:t>
        <a:bodyPr/>
        <a:lstStyle/>
        <a:p>
          <a:endParaRPr lang="zh-CN" altLang="en-US"/>
        </a:p>
      </dgm:t>
    </dgm:pt>
    <dgm:pt modelId="{38BB3F31-998B-4B8A-92D2-969B2D59EF1C}">
      <dgm:prSet/>
      <dgm:spPr/>
      <dgm:t>
        <a:bodyPr/>
        <a:lstStyle/>
        <a:p>
          <a:r>
            <a:rPr lang="zh-CN"/>
            <a:t>审计追审计追踪描述</a:t>
          </a:r>
        </a:p>
      </dgm:t>
    </dgm:pt>
    <dgm:pt modelId="{ECD9C023-4DFD-4962-B261-F7F1A13D892A}" type="parTrans" cxnId="{07CAB16E-61BD-4202-AB14-42AAEA4BF1A4}">
      <dgm:prSet/>
      <dgm:spPr/>
      <dgm:t>
        <a:bodyPr/>
        <a:lstStyle/>
        <a:p>
          <a:endParaRPr lang="zh-CN" altLang="en-US"/>
        </a:p>
      </dgm:t>
    </dgm:pt>
    <dgm:pt modelId="{E733DC1F-27A3-4F32-8398-674A3BD7D6B1}" type="sibTrans" cxnId="{07CAB16E-61BD-4202-AB14-42AAEA4BF1A4}">
      <dgm:prSet/>
      <dgm:spPr/>
      <dgm:t>
        <a:bodyPr/>
        <a:lstStyle/>
        <a:p>
          <a:endParaRPr lang="zh-CN" altLang="en-US"/>
        </a:p>
      </dgm:t>
    </dgm:pt>
    <dgm:pt modelId="{8A737CC3-106D-4C0B-A4BC-97537F079C8B}">
      <dgm:prSet/>
      <dgm:spPr/>
      <dgm:t>
        <a:bodyPr/>
        <a:lstStyle/>
        <a:p>
          <a:r>
            <a:rPr lang="zh-CN" dirty="0"/>
            <a:t>生成数据位置</a:t>
          </a:r>
        </a:p>
      </dgm:t>
    </dgm:pt>
    <dgm:pt modelId="{E6A5093D-006E-46C6-A497-E2D2591EFC96}" type="parTrans" cxnId="{411B3BE0-CAC7-44CD-8086-F14D50CB2489}">
      <dgm:prSet/>
      <dgm:spPr/>
      <dgm:t>
        <a:bodyPr/>
        <a:lstStyle/>
        <a:p>
          <a:endParaRPr lang="zh-CN" altLang="en-US"/>
        </a:p>
      </dgm:t>
    </dgm:pt>
    <dgm:pt modelId="{0C9DED96-EA1D-4BA5-80B9-578B1E78B6DE}" type="sibTrans" cxnId="{411B3BE0-CAC7-44CD-8086-F14D50CB2489}">
      <dgm:prSet/>
      <dgm:spPr/>
      <dgm:t>
        <a:bodyPr/>
        <a:lstStyle/>
        <a:p>
          <a:endParaRPr lang="zh-CN" altLang="en-US"/>
        </a:p>
      </dgm:t>
    </dgm:pt>
    <dgm:pt modelId="{F65DF8FE-1815-45D9-A72B-FA62C7883F2D}">
      <dgm:prSet/>
      <dgm:spPr/>
      <dgm:t>
        <a:bodyPr/>
        <a:lstStyle/>
        <a:p>
          <a:r>
            <a:rPr lang="zh-CN"/>
            <a:t>审计追踪清单</a:t>
          </a:r>
        </a:p>
      </dgm:t>
    </dgm:pt>
    <dgm:pt modelId="{D09FC2AF-2E87-40A8-B665-00002DDA582B}" type="parTrans" cxnId="{92E87A24-CD7D-48D7-8089-FBE8D08DC859}">
      <dgm:prSet/>
      <dgm:spPr/>
      <dgm:t>
        <a:bodyPr/>
        <a:lstStyle/>
        <a:p>
          <a:endParaRPr lang="zh-CN" altLang="en-US"/>
        </a:p>
      </dgm:t>
    </dgm:pt>
    <dgm:pt modelId="{9C8FF666-CCAE-4383-95A0-6599AE5FA751}" type="sibTrans" cxnId="{92E87A24-CD7D-48D7-8089-FBE8D08DC859}">
      <dgm:prSet/>
      <dgm:spPr/>
      <dgm:t>
        <a:bodyPr/>
        <a:lstStyle/>
        <a:p>
          <a:endParaRPr lang="zh-CN" altLang="en-US"/>
        </a:p>
      </dgm:t>
    </dgm:pt>
    <dgm:pt modelId="{AEEC0B3C-ABFD-435A-9B26-B7F5B698E11E}">
      <dgm:prSet/>
      <dgm:spPr/>
      <dgm:t>
        <a:bodyPr/>
        <a:lstStyle/>
        <a:p>
          <a:r>
            <a:rPr lang="zh-CN"/>
            <a:t>如何查看审计追踪</a:t>
          </a:r>
        </a:p>
      </dgm:t>
    </dgm:pt>
    <dgm:pt modelId="{E45D97D8-89E1-4329-9F92-7CEEA31A9030}" type="parTrans" cxnId="{44A3C8B1-40B3-49EB-9224-033CEF29D4D6}">
      <dgm:prSet/>
      <dgm:spPr/>
      <dgm:t>
        <a:bodyPr/>
        <a:lstStyle/>
        <a:p>
          <a:endParaRPr lang="zh-CN" altLang="en-US"/>
        </a:p>
      </dgm:t>
    </dgm:pt>
    <dgm:pt modelId="{BB4925FD-67DC-446C-B802-79A52D27BF6B}" type="sibTrans" cxnId="{44A3C8B1-40B3-49EB-9224-033CEF29D4D6}">
      <dgm:prSet/>
      <dgm:spPr/>
      <dgm:t>
        <a:bodyPr/>
        <a:lstStyle/>
        <a:p>
          <a:endParaRPr lang="zh-CN" altLang="en-US"/>
        </a:p>
      </dgm:t>
    </dgm:pt>
    <dgm:pt modelId="{34B93366-3A35-4590-B171-76900099A72D}">
      <dgm:prSet/>
      <dgm:spPr/>
      <dgm:t>
        <a:bodyPr/>
        <a:lstStyle/>
        <a:p>
          <a:r>
            <a:rPr lang="zh-CN"/>
            <a:t>数据存储位置</a:t>
          </a:r>
        </a:p>
      </dgm:t>
    </dgm:pt>
    <dgm:pt modelId="{B08CC253-22F0-4844-BC61-E704AC4AA3A1}" type="parTrans" cxnId="{0FC49126-F234-4C27-B737-B44FCA59E5B8}">
      <dgm:prSet/>
      <dgm:spPr/>
      <dgm:t>
        <a:bodyPr/>
        <a:lstStyle/>
        <a:p>
          <a:endParaRPr lang="zh-CN" altLang="en-US"/>
        </a:p>
      </dgm:t>
    </dgm:pt>
    <dgm:pt modelId="{5025E55B-F017-4C73-BF9F-704E7FEB7F68}" type="sibTrans" cxnId="{0FC49126-F234-4C27-B737-B44FCA59E5B8}">
      <dgm:prSet/>
      <dgm:spPr/>
      <dgm:t>
        <a:bodyPr/>
        <a:lstStyle/>
        <a:p>
          <a:endParaRPr lang="zh-CN" altLang="en-US"/>
        </a:p>
      </dgm:t>
    </dgm:pt>
    <dgm:pt modelId="{C631C335-48C7-4DFA-8A65-E1F2ED369133}">
      <dgm:prSet/>
      <dgm:spPr/>
      <dgm:t>
        <a:bodyPr/>
        <a:lstStyle/>
        <a:p>
          <a:r>
            <a:rPr lang="zh-CN"/>
            <a:t>可用容量</a:t>
          </a:r>
        </a:p>
      </dgm:t>
    </dgm:pt>
    <dgm:pt modelId="{AC6CB8C3-351E-47AB-A268-C635BFD0A0AD}" type="parTrans" cxnId="{6025D8A6-25E2-4BF0-9EB9-4DF45BE86F10}">
      <dgm:prSet/>
      <dgm:spPr/>
      <dgm:t>
        <a:bodyPr/>
        <a:lstStyle/>
        <a:p>
          <a:endParaRPr lang="zh-CN" altLang="en-US"/>
        </a:p>
      </dgm:t>
    </dgm:pt>
    <dgm:pt modelId="{7C8820C2-AD0D-4BFF-B519-EE0DD0C71A50}" type="sibTrans" cxnId="{6025D8A6-25E2-4BF0-9EB9-4DF45BE86F10}">
      <dgm:prSet/>
      <dgm:spPr/>
      <dgm:t>
        <a:bodyPr/>
        <a:lstStyle/>
        <a:p>
          <a:endParaRPr lang="zh-CN" altLang="en-US"/>
        </a:p>
      </dgm:t>
    </dgm:pt>
    <dgm:pt modelId="{B1B5E9B5-1F8F-489C-9DEB-E87BA3ABEA56}">
      <dgm:prSet/>
      <dgm:spPr/>
      <dgm:t>
        <a:bodyPr/>
        <a:lstStyle/>
        <a:p>
          <a:r>
            <a:rPr lang="zh-CN"/>
            <a:t>电子记录与电子签名</a:t>
          </a:r>
        </a:p>
      </dgm:t>
    </dgm:pt>
    <dgm:pt modelId="{6ADA4A99-DE02-41E5-AC1D-F0D8C1BDAB9B}" type="parTrans" cxnId="{59D54AE1-9B62-4D0A-9AED-0CDE1C6EAD64}">
      <dgm:prSet/>
      <dgm:spPr/>
      <dgm:t>
        <a:bodyPr/>
        <a:lstStyle/>
        <a:p>
          <a:endParaRPr lang="zh-CN" altLang="en-US"/>
        </a:p>
      </dgm:t>
    </dgm:pt>
    <dgm:pt modelId="{A1375D5A-67FA-4474-ABA1-758114537D18}" type="sibTrans" cxnId="{59D54AE1-9B62-4D0A-9AED-0CDE1C6EAD64}">
      <dgm:prSet/>
      <dgm:spPr/>
      <dgm:t>
        <a:bodyPr/>
        <a:lstStyle/>
        <a:p>
          <a:endParaRPr lang="zh-CN" altLang="en-US"/>
        </a:p>
      </dgm:t>
    </dgm:pt>
    <dgm:pt modelId="{0890F896-DE22-46BC-99D8-AD2C3E83BF6A}">
      <dgm:prSet/>
      <dgm:spPr/>
      <dgm:t>
        <a:bodyPr/>
        <a:lstStyle/>
        <a:p>
          <a:r>
            <a:rPr lang="zh-CN"/>
            <a:t>对签名权限的描述</a:t>
          </a:r>
        </a:p>
      </dgm:t>
    </dgm:pt>
    <dgm:pt modelId="{C118E3AC-46A4-4F24-A983-D24456B3CC10}" type="parTrans" cxnId="{B3349D1A-D2E1-47EF-BB0F-396D31CA6EB1}">
      <dgm:prSet/>
      <dgm:spPr/>
      <dgm:t>
        <a:bodyPr/>
        <a:lstStyle/>
        <a:p>
          <a:endParaRPr lang="zh-CN" altLang="en-US"/>
        </a:p>
      </dgm:t>
    </dgm:pt>
    <dgm:pt modelId="{5F23373A-22C9-45BA-8D07-0B08968D5DC6}" type="sibTrans" cxnId="{B3349D1A-D2E1-47EF-BB0F-396D31CA6EB1}">
      <dgm:prSet/>
      <dgm:spPr/>
      <dgm:t>
        <a:bodyPr/>
        <a:lstStyle/>
        <a:p>
          <a:endParaRPr lang="zh-CN" altLang="en-US"/>
        </a:p>
      </dgm:t>
    </dgm:pt>
    <dgm:pt modelId="{3B312E21-8370-4D92-B490-00E6E20584D6}">
      <dgm:prSet/>
      <dgm:spPr/>
      <dgm:t>
        <a:bodyPr/>
        <a:lstStyle/>
        <a:p>
          <a:r>
            <a:rPr lang="zh-CN"/>
            <a:t>对要求电子签名和访问级别的功能进行描述</a:t>
          </a:r>
        </a:p>
      </dgm:t>
    </dgm:pt>
    <dgm:pt modelId="{B17FCF18-0DF0-4602-BCC3-8BAF6E301F51}" type="parTrans" cxnId="{95915362-0CD5-4BD8-8330-94503FA5F3F7}">
      <dgm:prSet/>
      <dgm:spPr/>
      <dgm:t>
        <a:bodyPr/>
        <a:lstStyle/>
        <a:p>
          <a:endParaRPr lang="zh-CN" altLang="en-US"/>
        </a:p>
      </dgm:t>
    </dgm:pt>
    <dgm:pt modelId="{49210331-05F3-4230-B768-C1C61EE4745E}" type="sibTrans" cxnId="{95915362-0CD5-4BD8-8330-94503FA5F3F7}">
      <dgm:prSet/>
      <dgm:spPr/>
      <dgm:t>
        <a:bodyPr/>
        <a:lstStyle/>
        <a:p>
          <a:endParaRPr lang="zh-CN" altLang="en-US"/>
        </a:p>
      </dgm:t>
    </dgm:pt>
    <dgm:pt modelId="{78FDDF56-EB94-4F16-910B-A4C796E43FB7}">
      <dgm:prSet/>
      <dgm:spPr/>
      <dgm:t>
        <a:bodyPr/>
        <a:lstStyle/>
        <a:p>
          <a:r>
            <a:rPr lang="zh-CN"/>
            <a:t>对需求电子签名的功能进行描述</a:t>
          </a:r>
        </a:p>
      </dgm:t>
    </dgm:pt>
    <dgm:pt modelId="{86BCF98E-8073-48B5-BFF6-BF7D36865EAF}" type="parTrans" cxnId="{C746F0F0-142C-4956-AFDF-D0376D4762C1}">
      <dgm:prSet/>
      <dgm:spPr/>
      <dgm:t>
        <a:bodyPr/>
        <a:lstStyle/>
        <a:p>
          <a:endParaRPr lang="zh-CN" altLang="en-US"/>
        </a:p>
      </dgm:t>
    </dgm:pt>
    <dgm:pt modelId="{EFE99040-1AFE-4E37-AEF7-5C54172AAB5E}" type="sibTrans" cxnId="{C746F0F0-142C-4956-AFDF-D0376D4762C1}">
      <dgm:prSet/>
      <dgm:spPr/>
      <dgm:t>
        <a:bodyPr/>
        <a:lstStyle/>
        <a:p>
          <a:endParaRPr lang="zh-CN" altLang="en-US"/>
        </a:p>
      </dgm:t>
    </dgm:pt>
    <dgm:pt modelId="{1D03CB5B-721F-4FD0-907B-2DB017B2581C}">
      <dgm:prSet/>
      <dgm:spPr/>
      <dgm:t>
        <a:bodyPr/>
        <a:lstStyle/>
        <a:p>
          <a:r>
            <a:rPr lang="zh-CN"/>
            <a:t>界面</a:t>
          </a:r>
        </a:p>
      </dgm:t>
    </dgm:pt>
    <dgm:pt modelId="{904D1BDA-F376-4855-AF56-2246D1687CE7}" type="parTrans" cxnId="{43478227-82A8-402F-8072-519B401A7D55}">
      <dgm:prSet/>
      <dgm:spPr/>
      <dgm:t>
        <a:bodyPr/>
        <a:lstStyle/>
        <a:p>
          <a:endParaRPr lang="zh-CN" altLang="en-US"/>
        </a:p>
      </dgm:t>
    </dgm:pt>
    <dgm:pt modelId="{629B33FE-22E5-477C-9205-EB505B5B4641}" type="sibTrans" cxnId="{43478227-82A8-402F-8072-519B401A7D55}">
      <dgm:prSet/>
      <dgm:spPr/>
      <dgm:t>
        <a:bodyPr/>
        <a:lstStyle/>
        <a:p>
          <a:endParaRPr lang="zh-CN" altLang="en-US"/>
        </a:p>
      </dgm:t>
    </dgm:pt>
    <dgm:pt modelId="{27EECFCF-6F93-4068-8E0D-95AB209A30B8}">
      <dgm:prSet/>
      <dgm:spPr/>
      <dgm:t>
        <a:bodyPr/>
        <a:lstStyle/>
        <a:p>
          <a:r>
            <a:rPr lang="zh-CN"/>
            <a:t>访问权限说明</a:t>
          </a:r>
        </a:p>
      </dgm:t>
    </dgm:pt>
    <dgm:pt modelId="{4D4B072B-980E-44AF-9777-7A2C853D7EFA}" type="parTrans" cxnId="{671C2A70-2ABB-4651-B978-6DB66EB996A9}">
      <dgm:prSet/>
      <dgm:spPr/>
      <dgm:t>
        <a:bodyPr/>
        <a:lstStyle/>
        <a:p>
          <a:endParaRPr lang="zh-CN" altLang="en-US"/>
        </a:p>
      </dgm:t>
    </dgm:pt>
    <dgm:pt modelId="{21D5E2A4-7275-4AB8-8191-E3B1818A1BC7}" type="sibTrans" cxnId="{671C2A70-2ABB-4651-B978-6DB66EB996A9}">
      <dgm:prSet/>
      <dgm:spPr/>
      <dgm:t>
        <a:bodyPr/>
        <a:lstStyle/>
        <a:p>
          <a:endParaRPr lang="zh-CN" altLang="en-US"/>
        </a:p>
      </dgm:t>
    </dgm:pt>
    <dgm:pt modelId="{25355D69-6901-4E6F-8D3A-34360FEF6243}">
      <dgm:prSet/>
      <dgm:spPr/>
      <dgm:t>
        <a:bodyPr/>
        <a:lstStyle/>
        <a:p>
          <a:r>
            <a:rPr lang="zh-CN"/>
            <a:t>访问控制说明</a:t>
          </a:r>
        </a:p>
      </dgm:t>
    </dgm:pt>
    <dgm:pt modelId="{3D43B2F6-633E-4B6B-91F2-D0BB2ED323BC}" type="parTrans" cxnId="{BFC06654-A579-42F8-A424-432971291995}">
      <dgm:prSet/>
      <dgm:spPr/>
      <dgm:t>
        <a:bodyPr/>
        <a:lstStyle/>
        <a:p>
          <a:endParaRPr lang="zh-CN" altLang="en-US"/>
        </a:p>
      </dgm:t>
    </dgm:pt>
    <dgm:pt modelId="{D9441136-A1DF-41AC-8455-600CD82D78F1}" type="sibTrans" cxnId="{BFC06654-A579-42F8-A424-432971291995}">
      <dgm:prSet/>
      <dgm:spPr/>
      <dgm:t>
        <a:bodyPr/>
        <a:lstStyle/>
        <a:p>
          <a:endParaRPr lang="zh-CN" altLang="en-US"/>
        </a:p>
      </dgm:t>
    </dgm:pt>
    <dgm:pt modelId="{EAAA3625-98B2-419F-8AD5-C684CA54AB51}">
      <dgm:prSet/>
      <dgm:spPr/>
      <dgm:t>
        <a:bodyPr/>
        <a:lstStyle/>
        <a:p>
          <a:r>
            <a:rPr lang="zh-CN"/>
            <a:t>显示说明</a:t>
          </a:r>
        </a:p>
      </dgm:t>
    </dgm:pt>
    <dgm:pt modelId="{A7189832-BF94-4A0E-AF4D-320BB98AEA8E}" type="parTrans" cxnId="{989D0CCE-83F0-444E-BD09-85A539BB066D}">
      <dgm:prSet/>
      <dgm:spPr/>
      <dgm:t>
        <a:bodyPr/>
        <a:lstStyle/>
        <a:p>
          <a:endParaRPr lang="zh-CN" altLang="en-US"/>
        </a:p>
      </dgm:t>
    </dgm:pt>
    <dgm:pt modelId="{5434A107-7930-4215-9694-D837C559B229}" type="sibTrans" cxnId="{989D0CCE-83F0-444E-BD09-85A539BB066D}">
      <dgm:prSet/>
      <dgm:spPr/>
      <dgm:t>
        <a:bodyPr/>
        <a:lstStyle/>
        <a:p>
          <a:endParaRPr lang="zh-CN" altLang="en-US"/>
        </a:p>
      </dgm:t>
    </dgm:pt>
    <dgm:pt modelId="{C2C3BAB2-1CF1-4D4A-900B-BD53D350D394}">
      <dgm:prSet/>
      <dgm:spPr/>
      <dgm:t>
        <a:bodyPr/>
        <a:lstStyle/>
        <a:p>
          <a:r>
            <a:rPr lang="zh-CN"/>
            <a:t>硬件设计说明		</a:t>
          </a:r>
        </a:p>
      </dgm:t>
    </dgm:pt>
    <dgm:pt modelId="{401993A2-3080-4AE2-9D8A-41BED8A1248E}" type="parTrans" cxnId="{A6E1E037-3FC8-4BCD-9D79-6F60DEE2E5F8}">
      <dgm:prSet/>
      <dgm:spPr/>
      <dgm:t>
        <a:bodyPr/>
        <a:lstStyle/>
        <a:p>
          <a:endParaRPr lang="zh-CN" altLang="en-US"/>
        </a:p>
      </dgm:t>
    </dgm:pt>
    <dgm:pt modelId="{BAA82BD1-AC84-44AA-A3C5-71327B103D61}" type="sibTrans" cxnId="{A6E1E037-3FC8-4BCD-9D79-6F60DEE2E5F8}">
      <dgm:prSet/>
      <dgm:spPr/>
      <dgm:t>
        <a:bodyPr/>
        <a:lstStyle/>
        <a:p>
          <a:endParaRPr lang="zh-CN" altLang="en-US"/>
        </a:p>
      </dgm:t>
    </dgm:pt>
    <dgm:pt modelId="{8A6B717C-DB52-4E69-B259-0772E704874F}">
      <dgm:prSet/>
      <dgm:spPr/>
      <dgm:t>
        <a:bodyPr/>
        <a:lstStyle/>
        <a:p>
          <a:r>
            <a:rPr lang="zh-CN"/>
            <a:t>软件设计说明		</a:t>
          </a:r>
        </a:p>
      </dgm:t>
    </dgm:pt>
    <dgm:pt modelId="{55DEA168-0012-4437-B640-9D2070FC03FE}" type="parTrans" cxnId="{2B17B203-C74E-4605-AA0C-AE3C8671DC3D}">
      <dgm:prSet/>
      <dgm:spPr/>
      <dgm:t>
        <a:bodyPr/>
        <a:lstStyle/>
        <a:p>
          <a:endParaRPr lang="zh-CN" altLang="en-US"/>
        </a:p>
      </dgm:t>
    </dgm:pt>
    <dgm:pt modelId="{536AE39A-20C7-4402-9F40-87CB6C51D8BF}" type="sibTrans" cxnId="{2B17B203-C74E-4605-AA0C-AE3C8671DC3D}">
      <dgm:prSet/>
      <dgm:spPr/>
      <dgm:t>
        <a:bodyPr/>
        <a:lstStyle/>
        <a:p>
          <a:endParaRPr lang="zh-CN" altLang="en-US"/>
        </a:p>
      </dgm:t>
    </dgm:pt>
    <dgm:pt modelId="{81CD1B0B-5E71-4DA0-8D87-409568BE3B46}">
      <dgm:prSet/>
      <dgm:spPr/>
      <dgm:t>
        <a:bodyPr/>
        <a:lstStyle/>
        <a:p>
          <a:r>
            <a:rPr lang="en-US"/>
            <a:t>I/O</a:t>
          </a:r>
          <a:r>
            <a:rPr lang="zh-CN"/>
            <a:t>清单		</a:t>
          </a:r>
        </a:p>
      </dgm:t>
    </dgm:pt>
    <dgm:pt modelId="{EAC2E1E0-E44A-4CC1-9877-CD590FF3BF4A}" type="parTrans" cxnId="{976F84DE-9C70-44F6-ADCF-D984B5F92D8E}">
      <dgm:prSet/>
      <dgm:spPr/>
      <dgm:t>
        <a:bodyPr/>
        <a:lstStyle/>
        <a:p>
          <a:endParaRPr lang="zh-CN" altLang="en-US"/>
        </a:p>
      </dgm:t>
    </dgm:pt>
    <dgm:pt modelId="{3674FB90-3055-439A-9FDB-1F6DB37DE422}" type="sibTrans" cxnId="{976F84DE-9C70-44F6-ADCF-D984B5F92D8E}">
      <dgm:prSet/>
      <dgm:spPr/>
      <dgm:t>
        <a:bodyPr/>
        <a:lstStyle/>
        <a:p>
          <a:endParaRPr lang="zh-CN" altLang="en-US"/>
        </a:p>
      </dgm:t>
    </dgm:pt>
    <dgm:pt modelId="{8CE0D31A-7EF2-4632-86BD-929C16BF6D20}">
      <dgm:prSet/>
      <dgm:spPr/>
      <dgm:t>
        <a:bodyPr/>
        <a:lstStyle/>
        <a:p>
          <a:r>
            <a:rPr lang="zh-CN"/>
            <a:t>部件清单		</a:t>
          </a:r>
        </a:p>
      </dgm:t>
    </dgm:pt>
    <dgm:pt modelId="{3C4E0199-6478-457D-8CFC-B67EA077E7A3}" type="parTrans" cxnId="{BBF41D89-E7D7-42BE-89D8-DAA6233B090D}">
      <dgm:prSet/>
      <dgm:spPr/>
      <dgm:t>
        <a:bodyPr/>
        <a:lstStyle/>
        <a:p>
          <a:endParaRPr lang="zh-CN" altLang="en-US"/>
        </a:p>
      </dgm:t>
    </dgm:pt>
    <dgm:pt modelId="{7F4353D0-BA3D-45D6-A466-CA5CA5B29DF9}" type="sibTrans" cxnId="{BBF41D89-E7D7-42BE-89D8-DAA6233B090D}">
      <dgm:prSet/>
      <dgm:spPr/>
      <dgm:t>
        <a:bodyPr/>
        <a:lstStyle/>
        <a:p>
          <a:endParaRPr lang="zh-CN" altLang="en-US"/>
        </a:p>
      </dgm:t>
    </dgm:pt>
    <dgm:pt modelId="{D9B2C0B6-A65E-4A72-9AFA-9DC4DCBA3B91}">
      <dgm:prSet/>
      <dgm:spPr/>
      <dgm:t>
        <a:bodyPr/>
        <a:lstStyle/>
        <a:p>
          <a:r>
            <a:rPr lang="zh-CN"/>
            <a:t>仪表和阀门清单		</a:t>
          </a:r>
        </a:p>
      </dgm:t>
    </dgm:pt>
    <dgm:pt modelId="{611A875F-18CD-4F06-8790-7841A0A0CF1F}" type="parTrans" cxnId="{80E1502A-A104-412A-9D96-D946DD2DF1E5}">
      <dgm:prSet/>
      <dgm:spPr/>
      <dgm:t>
        <a:bodyPr/>
        <a:lstStyle/>
        <a:p>
          <a:endParaRPr lang="zh-CN" altLang="en-US"/>
        </a:p>
      </dgm:t>
    </dgm:pt>
    <dgm:pt modelId="{51491B17-AF49-47D6-8933-16B9E8C4EC15}" type="sibTrans" cxnId="{80E1502A-A104-412A-9D96-D946DD2DF1E5}">
      <dgm:prSet/>
      <dgm:spPr/>
      <dgm:t>
        <a:bodyPr/>
        <a:lstStyle/>
        <a:p>
          <a:endParaRPr lang="zh-CN" altLang="en-US"/>
        </a:p>
      </dgm:t>
    </dgm:pt>
    <dgm:pt modelId="{97B1DB98-F787-458E-89C0-AD54A36AA8C2}">
      <dgm:prSet/>
      <dgm:spPr/>
      <dgm:t>
        <a:bodyPr/>
        <a:lstStyle/>
        <a:p>
          <a:r>
            <a:rPr lang="zh-CN"/>
            <a:t>报警清单		</a:t>
          </a:r>
        </a:p>
      </dgm:t>
    </dgm:pt>
    <dgm:pt modelId="{348A5490-2ADA-4DB3-9DA8-03B19C22CE3F}" type="parTrans" cxnId="{AD676AF3-889D-4CD5-9B9A-1746754D5F67}">
      <dgm:prSet/>
      <dgm:spPr/>
      <dgm:t>
        <a:bodyPr/>
        <a:lstStyle/>
        <a:p>
          <a:endParaRPr lang="zh-CN" altLang="en-US"/>
        </a:p>
      </dgm:t>
    </dgm:pt>
    <dgm:pt modelId="{2C336D28-FA64-4C93-A4E0-6CC32A74C070}" type="sibTrans" cxnId="{AD676AF3-889D-4CD5-9B9A-1746754D5F67}">
      <dgm:prSet/>
      <dgm:spPr/>
      <dgm:t>
        <a:bodyPr/>
        <a:lstStyle/>
        <a:p>
          <a:endParaRPr lang="zh-CN" altLang="en-US"/>
        </a:p>
      </dgm:t>
    </dgm:pt>
    <dgm:pt modelId="{2BF79F5D-658F-4651-8A9A-B4B130241A94}">
      <dgm:prSet/>
      <dgm:spPr/>
      <dgm:t>
        <a:bodyPr/>
        <a:lstStyle/>
        <a:p>
          <a:r>
            <a:rPr lang="zh-CN"/>
            <a:t>系统结构图		</a:t>
          </a:r>
        </a:p>
      </dgm:t>
    </dgm:pt>
    <dgm:pt modelId="{91EE77E5-E7E7-4963-B7C0-33740BC3641D}" type="parTrans" cxnId="{C8E4D6EE-C811-4937-93AC-1C5344FF39DF}">
      <dgm:prSet/>
      <dgm:spPr/>
      <dgm:t>
        <a:bodyPr/>
        <a:lstStyle/>
        <a:p>
          <a:endParaRPr lang="zh-CN" altLang="en-US"/>
        </a:p>
      </dgm:t>
    </dgm:pt>
    <dgm:pt modelId="{C1848B92-EF98-4218-A5A8-45EE1904541C}" type="sibTrans" cxnId="{C8E4D6EE-C811-4937-93AC-1C5344FF39DF}">
      <dgm:prSet/>
      <dgm:spPr/>
      <dgm:t>
        <a:bodyPr/>
        <a:lstStyle/>
        <a:p>
          <a:endParaRPr lang="zh-CN" altLang="en-US"/>
        </a:p>
      </dgm:t>
    </dgm:pt>
    <dgm:pt modelId="{2436B4BE-9BAB-4866-B93A-F8EBA11532FB}">
      <dgm:prSet/>
      <dgm:spPr/>
      <dgm:t>
        <a:bodyPr/>
        <a:lstStyle/>
        <a:p>
          <a:r>
            <a:rPr lang="zh-CN"/>
            <a:t>电路图		</a:t>
          </a:r>
        </a:p>
      </dgm:t>
    </dgm:pt>
    <dgm:pt modelId="{626220B3-93D2-4556-86A5-913FD704DC47}" type="parTrans" cxnId="{07554B97-09A0-4877-A350-79EF32358931}">
      <dgm:prSet/>
      <dgm:spPr/>
      <dgm:t>
        <a:bodyPr/>
        <a:lstStyle/>
        <a:p>
          <a:endParaRPr lang="zh-CN" altLang="en-US"/>
        </a:p>
      </dgm:t>
    </dgm:pt>
    <dgm:pt modelId="{419B6508-E168-430F-8411-B6CB28880C03}" type="sibTrans" cxnId="{07554B97-09A0-4877-A350-79EF32358931}">
      <dgm:prSet/>
      <dgm:spPr/>
      <dgm:t>
        <a:bodyPr/>
        <a:lstStyle/>
        <a:p>
          <a:endParaRPr lang="zh-CN" altLang="en-US"/>
        </a:p>
      </dgm:t>
    </dgm:pt>
    <dgm:pt modelId="{7FAE1620-6306-48F2-AF9B-80E003C862D9}" type="pres">
      <dgm:prSet presAssocID="{53CCA241-2BD0-4E6F-8C9B-CF4E82F79D97}" presName="diagram" presStyleCnt="0">
        <dgm:presLayoutVars>
          <dgm:dir/>
          <dgm:resizeHandles val="exact"/>
        </dgm:presLayoutVars>
      </dgm:prSet>
      <dgm:spPr/>
    </dgm:pt>
    <dgm:pt modelId="{29A886E9-CDBA-42DD-AB79-D7A85FB51A9F}" type="pres">
      <dgm:prSet presAssocID="{59518CC2-6B20-470C-A4CC-E26A4EB1A7F4}" presName="node" presStyleLbl="node1" presStyleIdx="0" presStyleCnt="12">
        <dgm:presLayoutVars>
          <dgm:bulletEnabled val="1"/>
        </dgm:presLayoutVars>
      </dgm:prSet>
      <dgm:spPr/>
    </dgm:pt>
    <dgm:pt modelId="{3CC8AB95-B8BA-4DE9-A2DC-B0E245949D49}" type="pres">
      <dgm:prSet presAssocID="{E1D26046-C3CC-40E3-95B6-701FD5C8F58F}" presName="sibTrans" presStyleCnt="0"/>
      <dgm:spPr/>
    </dgm:pt>
    <dgm:pt modelId="{40FA12FE-9312-4AC4-92FF-0360F3BA1D44}" type="pres">
      <dgm:prSet presAssocID="{38BB3F31-998B-4B8A-92D2-969B2D59EF1C}" presName="node" presStyleLbl="node1" presStyleIdx="1" presStyleCnt="12">
        <dgm:presLayoutVars>
          <dgm:bulletEnabled val="1"/>
        </dgm:presLayoutVars>
      </dgm:prSet>
      <dgm:spPr/>
    </dgm:pt>
    <dgm:pt modelId="{89434739-8FCE-450D-AFC7-798CA886AF3A}" type="pres">
      <dgm:prSet presAssocID="{E733DC1F-27A3-4F32-8398-674A3BD7D6B1}" presName="sibTrans" presStyleCnt="0"/>
      <dgm:spPr/>
    </dgm:pt>
    <dgm:pt modelId="{E76504EE-CC9F-4119-86FC-A8C08B7158EA}" type="pres">
      <dgm:prSet presAssocID="{B1B5E9B5-1F8F-489C-9DEB-E87BA3ABEA56}" presName="node" presStyleLbl="node1" presStyleIdx="2" presStyleCnt="12">
        <dgm:presLayoutVars>
          <dgm:bulletEnabled val="1"/>
        </dgm:presLayoutVars>
      </dgm:prSet>
      <dgm:spPr/>
    </dgm:pt>
    <dgm:pt modelId="{8CC3A6ED-3C89-4E9B-B44E-CABC7D91BF52}" type="pres">
      <dgm:prSet presAssocID="{A1375D5A-67FA-4474-ABA1-758114537D18}" presName="sibTrans" presStyleCnt="0"/>
      <dgm:spPr/>
    </dgm:pt>
    <dgm:pt modelId="{9008F073-78A7-48FC-A25D-3395B6406D5E}" type="pres">
      <dgm:prSet presAssocID="{1D03CB5B-721F-4FD0-907B-2DB017B2581C}" presName="node" presStyleLbl="node1" presStyleIdx="3" presStyleCnt="12">
        <dgm:presLayoutVars>
          <dgm:bulletEnabled val="1"/>
        </dgm:presLayoutVars>
      </dgm:prSet>
      <dgm:spPr/>
    </dgm:pt>
    <dgm:pt modelId="{98363EB7-9C5B-4ABC-B843-9DE16081A68C}" type="pres">
      <dgm:prSet presAssocID="{629B33FE-22E5-477C-9205-EB505B5B4641}" presName="sibTrans" presStyleCnt="0"/>
      <dgm:spPr/>
    </dgm:pt>
    <dgm:pt modelId="{B947EAC0-6C74-42DB-AC57-4FBD1B980A9A}" type="pres">
      <dgm:prSet presAssocID="{C2C3BAB2-1CF1-4D4A-900B-BD53D350D394}" presName="node" presStyleLbl="node1" presStyleIdx="4" presStyleCnt="12">
        <dgm:presLayoutVars>
          <dgm:bulletEnabled val="1"/>
        </dgm:presLayoutVars>
      </dgm:prSet>
      <dgm:spPr/>
    </dgm:pt>
    <dgm:pt modelId="{7247E87F-3F17-4C8C-824F-56947B854396}" type="pres">
      <dgm:prSet presAssocID="{BAA82BD1-AC84-44AA-A3C5-71327B103D61}" presName="sibTrans" presStyleCnt="0"/>
      <dgm:spPr/>
    </dgm:pt>
    <dgm:pt modelId="{75034133-5D75-4CBA-8254-8A88353DA4DA}" type="pres">
      <dgm:prSet presAssocID="{8A6B717C-DB52-4E69-B259-0772E704874F}" presName="node" presStyleLbl="node1" presStyleIdx="5" presStyleCnt="12">
        <dgm:presLayoutVars>
          <dgm:bulletEnabled val="1"/>
        </dgm:presLayoutVars>
      </dgm:prSet>
      <dgm:spPr/>
    </dgm:pt>
    <dgm:pt modelId="{782F5151-BF99-4BAB-9EAC-EEDEBAB5397F}" type="pres">
      <dgm:prSet presAssocID="{536AE39A-20C7-4402-9F40-87CB6C51D8BF}" presName="sibTrans" presStyleCnt="0"/>
      <dgm:spPr/>
    </dgm:pt>
    <dgm:pt modelId="{A5B4A117-3641-4DC4-BD99-844CC1BD6DD2}" type="pres">
      <dgm:prSet presAssocID="{81CD1B0B-5E71-4DA0-8D87-409568BE3B46}" presName="node" presStyleLbl="node1" presStyleIdx="6" presStyleCnt="12">
        <dgm:presLayoutVars>
          <dgm:bulletEnabled val="1"/>
        </dgm:presLayoutVars>
      </dgm:prSet>
      <dgm:spPr/>
    </dgm:pt>
    <dgm:pt modelId="{E49A4444-24C5-439A-A814-BFFD6E351155}" type="pres">
      <dgm:prSet presAssocID="{3674FB90-3055-439A-9FDB-1F6DB37DE422}" presName="sibTrans" presStyleCnt="0"/>
      <dgm:spPr/>
    </dgm:pt>
    <dgm:pt modelId="{143C9757-CC57-4014-879F-79C59C2B0F4E}" type="pres">
      <dgm:prSet presAssocID="{8CE0D31A-7EF2-4632-86BD-929C16BF6D20}" presName="node" presStyleLbl="node1" presStyleIdx="7" presStyleCnt="12">
        <dgm:presLayoutVars>
          <dgm:bulletEnabled val="1"/>
        </dgm:presLayoutVars>
      </dgm:prSet>
      <dgm:spPr/>
    </dgm:pt>
    <dgm:pt modelId="{5D4199B0-E250-406B-9208-C8CB019429EB}" type="pres">
      <dgm:prSet presAssocID="{7F4353D0-BA3D-45D6-A466-CA5CA5B29DF9}" presName="sibTrans" presStyleCnt="0"/>
      <dgm:spPr/>
    </dgm:pt>
    <dgm:pt modelId="{ED1C89EB-4FE3-4D54-AEA0-6DC5E8D2367D}" type="pres">
      <dgm:prSet presAssocID="{D9B2C0B6-A65E-4A72-9AFA-9DC4DCBA3B91}" presName="node" presStyleLbl="node1" presStyleIdx="8" presStyleCnt="12">
        <dgm:presLayoutVars>
          <dgm:bulletEnabled val="1"/>
        </dgm:presLayoutVars>
      </dgm:prSet>
      <dgm:spPr/>
    </dgm:pt>
    <dgm:pt modelId="{1E628E65-60ED-4CF0-AA6E-7135AD904F19}" type="pres">
      <dgm:prSet presAssocID="{51491B17-AF49-47D6-8933-16B9E8C4EC15}" presName="sibTrans" presStyleCnt="0"/>
      <dgm:spPr/>
    </dgm:pt>
    <dgm:pt modelId="{49ECB2F2-C4A8-4634-9971-15991E9689D9}" type="pres">
      <dgm:prSet presAssocID="{97B1DB98-F787-458E-89C0-AD54A36AA8C2}" presName="node" presStyleLbl="node1" presStyleIdx="9" presStyleCnt="12">
        <dgm:presLayoutVars>
          <dgm:bulletEnabled val="1"/>
        </dgm:presLayoutVars>
      </dgm:prSet>
      <dgm:spPr/>
    </dgm:pt>
    <dgm:pt modelId="{4D547506-2DCC-483B-A7BC-B6C69BDBFE5F}" type="pres">
      <dgm:prSet presAssocID="{2C336D28-FA64-4C93-A4E0-6CC32A74C070}" presName="sibTrans" presStyleCnt="0"/>
      <dgm:spPr/>
    </dgm:pt>
    <dgm:pt modelId="{FD0129D9-2702-456F-BA19-323B4143A48B}" type="pres">
      <dgm:prSet presAssocID="{2BF79F5D-658F-4651-8A9A-B4B130241A94}" presName="node" presStyleLbl="node1" presStyleIdx="10" presStyleCnt="12">
        <dgm:presLayoutVars>
          <dgm:bulletEnabled val="1"/>
        </dgm:presLayoutVars>
      </dgm:prSet>
      <dgm:spPr/>
    </dgm:pt>
    <dgm:pt modelId="{0C0F4D99-FD6C-4D4A-B0A2-DD6921393A9B}" type="pres">
      <dgm:prSet presAssocID="{C1848B92-EF98-4218-A5A8-45EE1904541C}" presName="sibTrans" presStyleCnt="0"/>
      <dgm:spPr/>
    </dgm:pt>
    <dgm:pt modelId="{3CD315CB-9947-415E-8EEC-8B0EFBDB28D0}" type="pres">
      <dgm:prSet presAssocID="{2436B4BE-9BAB-4866-B93A-F8EBA11532FB}" presName="node" presStyleLbl="node1" presStyleIdx="11" presStyleCnt="12">
        <dgm:presLayoutVars>
          <dgm:bulletEnabled val="1"/>
        </dgm:presLayoutVars>
      </dgm:prSet>
      <dgm:spPr/>
    </dgm:pt>
  </dgm:ptLst>
  <dgm:cxnLst>
    <dgm:cxn modelId="{2B17B203-C74E-4605-AA0C-AE3C8671DC3D}" srcId="{53CCA241-2BD0-4E6F-8C9B-CF4E82F79D97}" destId="{8A6B717C-DB52-4E69-B259-0772E704874F}" srcOrd="5" destOrd="0" parTransId="{55DEA168-0012-4437-B640-9D2070FC03FE}" sibTransId="{536AE39A-20C7-4402-9F40-87CB6C51D8BF}"/>
    <dgm:cxn modelId="{EA030404-CBBB-4868-9569-6BB6777763B8}" type="presOf" srcId="{0890F896-DE22-46BC-99D8-AD2C3E83BF6A}" destId="{E76504EE-CC9F-4119-86FC-A8C08B7158EA}" srcOrd="0" destOrd="1" presId="urn:microsoft.com/office/officeart/2005/8/layout/default"/>
    <dgm:cxn modelId="{B3349D1A-D2E1-47EF-BB0F-396D31CA6EB1}" srcId="{B1B5E9B5-1F8F-489C-9DEB-E87BA3ABEA56}" destId="{0890F896-DE22-46BC-99D8-AD2C3E83BF6A}" srcOrd="0" destOrd="0" parTransId="{C118E3AC-46A4-4F24-A983-D24456B3CC10}" sibTransId="{5F23373A-22C9-45BA-8D07-0B08968D5DC6}"/>
    <dgm:cxn modelId="{F765BA1E-D200-42B7-AC25-646301BD5BFF}" type="presOf" srcId="{3B312E21-8370-4D92-B490-00E6E20584D6}" destId="{E76504EE-CC9F-4119-86FC-A8C08B7158EA}" srcOrd="0" destOrd="2" presId="urn:microsoft.com/office/officeart/2005/8/layout/default"/>
    <dgm:cxn modelId="{92E87A24-CD7D-48D7-8089-FBE8D08DC859}" srcId="{38BB3F31-998B-4B8A-92D2-969B2D59EF1C}" destId="{F65DF8FE-1815-45D9-A72B-FA62C7883F2D}" srcOrd="1" destOrd="0" parTransId="{D09FC2AF-2E87-40A8-B665-00002DDA582B}" sibTransId="{9C8FF666-CCAE-4383-95A0-6599AE5FA751}"/>
    <dgm:cxn modelId="{0FC49126-F234-4C27-B737-B44FCA59E5B8}" srcId="{38BB3F31-998B-4B8A-92D2-969B2D59EF1C}" destId="{34B93366-3A35-4590-B171-76900099A72D}" srcOrd="3" destOrd="0" parTransId="{B08CC253-22F0-4844-BC61-E704AC4AA3A1}" sibTransId="{5025E55B-F017-4C73-BF9F-704E7FEB7F68}"/>
    <dgm:cxn modelId="{43478227-82A8-402F-8072-519B401A7D55}" srcId="{53CCA241-2BD0-4E6F-8C9B-CF4E82F79D97}" destId="{1D03CB5B-721F-4FD0-907B-2DB017B2581C}" srcOrd="3" destOrd="0" parTransId="{904D1BDA-F376-4855-AF56-2246D1687CE7}" sibTransId="{629B33FE-22E5-477C-9205-EB505B5B4641}"/>
    <dgm:cxn modelId="{80E1502A-A104-412A-9D96-D946DD2DF1E5}" srcId="{53CCA241-2BD0-4E6F-8C9B-CF4E82F79D97}" destId="{D9B2C0B6-A65E-4A72-9AFA-9DC4DCBA3B91}" srcOrd="8" destOrd="0" parTransId="{611A875F-18CD-4F06-8790-7841A0A0CF1F}" sibTransId="{51491B17-AF49-47D6-8933-16B9E8C4EC15}"/>
    <dgm:cxn modelId="{A6E1E037-3FC8-4BCD-9D79-6F60DEE2E5F8}" srcId="{53CCA241-2BD0-4E6F-8C9B-CF4E82F79D97}" destId="{C2C3BAB2-1CF1-4D4A-900B-BD53D350D394}" srcOrd="4" destOrd="0" parTransId="{401993A2-3080-4AE2-9D8A-41BED8A1248E}" sibTransId="{BAA82BD1-AC84-44AA-A3C5-71327B103D61}"/>
    <dgm:cxn modelId="{EB5B7360-FF98-41CB-B688-7E91821A263A}" type="presOf" srcId="{8A6B717C-DB52-4E69-B259-0772E704874F}" destId="{75034133-5D75-4CBA-8254-8A88353DA4DA}" srcOrd="0" destOrd="0" presId="urn:microsoft.com/office/officeart/2005/8/layout/default"/>
    <dgm:cxn modelId="{95915362-0CD5-4BD8-8330-94503FA5F3F7}" srcId="{B1B5E9B5-1F8F-489C-9DEB-E87BA3ABEA56}" destId="{3B312E21-8370-4D92-B490-00E6E20584D6}" srcOrd="1" destOrd="0" parTransId="{B17FCF18-0DF0-4602-BCC3-8BAF6E301F51}" sibTransId="{49210331-05F3-4230-B768-C1C61EE4745E}"/>
    <dgm:cxn modelId="{0055A944-FEF3-41A4-8DC6-64B27AE5EACA}" srcId="{3E9E9F4C-80F3-4F30-A8C0-FD9BB645CE1D}" destId="{47C594E7-CF7A-44DA-A7A0-CF4AC269E8DD}" srcOrd="2" destOrd="0" parTransId="{CB381BDE-3551-482E-B557-DFE6763438E1}" sibTransId="{05C96ABD-4CD7-4910-BA8C-4168A65B7A48}"/>
    <dgm:cxn modelId="{9F848645-10C3-4624-BAB3-A006771457F6}" type="presOf" srcId="{81CD1B0B-5E71-4DA0-8D87-409568BE3B46}" destId="{A5B4A117-3641-4DC4-BD99-844CC1BD6DD2}" srcOrd="0" destOrd="0" presId="urn:microsoft.com/office/officeart/2005/8/layout/default"/>
    <dgm:cxn modelId="{BF6A404A-F1C0-4577-9FB8-43F0DF073BD0}" srcId="{3E9E9F4C-80F3-4F30-A8C0-FD9BB645CE1D}" destId="{7E1B9D9F-233E-487B-BEEF-65C39803D3D2}" srcOrd="0" destOrd="0" parTransId="{A58B14A5-3963-4D2A-9F77-0FC54A10905B}" sibTransId="{61A751F6-C619-4B0B-8C44-1E0B4A03A211}"/>
    <dgm:cxn modelId="{0D78274C-09E2-4B44-B74C-8A446AF7531A}" type="presOf" srcId="{38BB3F31-998B-4B8A-92D2-969B2D59EF1C}" destId="{40FA12FE-9312-4AC4-92FF-0360F3BA1D44}" srcOrd="0" destOrd="0" presId="urn:microsoft.com/office/officeart/2005/8/layout/default"/>
    <dgm:cxn modelId="{4470BE6C-4636-4143-B768-2E5F87806E27}" type="presOf" srcId="{97B1DB98-F787-458E-89C0-AD54A36AA8C2}" destId="{49ECB2F2-C4A8-4634-9971-15991E9689D9}" srcOrd="0" destOrd="0" presId="urn:microsoft.com/office/officeart/2005/8/layout/default"/>
    <dgm:cxn modelId="{01FB374E-304B-4E88-9FF0-D0126918B25F}" type="presOf" srcId="{8A737CC3-106D-4C0B-A4BC-97537F079C8B}" destId="{40FA12FE-9312-4AC4-92FF-0360F3BA1D44}" srcOrd="0" destOrd="1" presId="urn:microsoft.com/office/officeart/2005/8/layout/default"/>
    <dgm:cxn modelId="{07CAB16E-61BD-4202-AB14-42AAEA4BF1A4}" srcId="{53CCA241-2BD0-4E6F-8C9B-CF4E82F79D97}" destId="{38BB3F31-998B-4B8A-92D2-969B2D59EF1C}" srcOrd="1" destOrd="0" parTransId="{ECD9C023-4DFD-4962-B261-F7F1A13D892A}" sibTransId="{E733DC1F-27A3-4F32-8398-674A3BD7D6B1}"/>
    <dgm:cxn modelId="{78B1E06F-A9D3-4372-B3E8-7F8FB692ECD7}" type="presOf" srcId="{3E9E9F4C-80F3-4F30-A8C0-FD9BB645CE1D}" destId="{29A886E9-CDBA-42DD-AB79-D7A85FB51A9F}" srcOrd="0" destOrd="1" presId="urn:microsoft.com/office/officeart/2005/8/layout/default"/>
    <dgm:cxn modelId="{671C2A70-2ABB-4651-B978-6DB66EB996A9}" srcId="{1D03CB5B-721F-4FD0-907B-2DB017B2581C}" destId="{27EECFCF-6F93-4068-8E0D-95AB209A30B8}" srcOrd="0" destOrd="0" parTransId="{4D4B072B-980E-44AF-9777-7A2C853D7EFA}" sibTransId="{21D5E2A4-7275-4AB8-8191-E3B1818A1BC7}"/>
    <dgm:cxn modelId="{7438A770-01B5-475C-894F-D788B0562B5D}" type="presOf" srcId="{C631C335-48C7-4DFA-8A65-E1F2ED369133}" destId="{40FA12FE-9312-4AC4-92FF-0360F3BA1D44}" srcOrd="0" destOrd="5" presId="urn:microsoft.com/office/officeart/2005/8/layout/default"/>
    <dgm:cxn modelId="{822AE350-79C8-4081-9745-6EB5D203F852}" type="presOf" srcId="{53CCA241-2BD0-4E6F-8C9B-CF4E82F79D97}" destId="{7FAE1620-6306-48F2-AF9B-80E003C862D9}" srcOrd="0" destOrd="0" presId="urn:microsoft.com/office/officeart/2005/8/layout/default"/>
    <dgm:cxn modelId="{D1BCC471-8048-49D0-90C5-5EF7108D1A6B}" srcId="{59518CC2-6B20-470C-A4CC-E26A4EB1A7F4}" destId="{3E9E9F4C-80F3-4F30-A8C0-FD9BB645CE1D}" srcOrd="0" destOrd="0" parTransId="{743D3024-4548-4BCF-9D3F-16DD30C075C7}" sibTransId="{05137BA8-1CB0-4560-B643-93D675902C7F}"/>
    <dgm:cxn modelId="{05614D52-0207-4C7A-AD32-94B1BCCB3CC0}" type="presOf" srcId="{2BF79F5D-658F-4651-8A9A-B4B130241A94}" destId="{FD0129D9-2702-456F-BA19-323B4143A48B}" srcOrd="0" destOrd="0" presId="urn:microsoft.com/office/officeart/2005/8/layout/default"/>
    <dgm:cxn modelId="{BFC06654-A579-42F8-A424-432971291995}" srcId="{1D03CB5B-721F-4FD0-907B-2DB017B2581C}" destId="{25355D69-6901-4E6F-8D3A-34360FEF6243}" srcOrd="1" destOrd="0" parTransId="{3D43B2F6-633E-4B6B-91F2-D0BB2ED323BC}" sibTransId="{D9441136-A1DF-41AC-8455-600CD82D78F1}"/>
    <dgm:cxn modelId="{7F513875-F5DE-4FC6-9B51-31D7EA9231DB}" type="presOf" srcId="{25355D69-6901-4E6F-8D3A-34360FEF6243}" destId="{9008F073-78A7-48FC-A25D-3395B6406D5E}" srcOrd="0" destOrd="2" presId="urn:microsoft.com/office/officeart/2005/8/layout/default"/>
    <dgm:cxn modelId="{CAEB1D57-3AF4-4EFC-AC38-E05B7105E8C3}" type="presOf" srcId="{59518CC2-6B20-470C-A4CC-E26A4EB1A7F4}" destId="{29A886E9-CDBA-42DD-AB79-D7A85FB51A9F}" srcOrd="0" destOrd="0" presId="urn:microsoft.com/office/officeart/2005/8/layout/default"/>
    <dgm:cxn modelId="{F7D8077B-F7EF-43E3-9F18-A9CD68FD977C}" type="presOf" srcId="{8CE0D31A-7EF2-4632-86BD-929C16BF6D20}" destId="{143C9757-CC57-4014-879F-79C59C2B0F4E}" srcOrd="0" destOrd="0" presId="urn:microsoft.com/office/officeart/2005/8/layout/default"/>
    <dgm:cxn modelId="{6835B07D-448A-4D09-B445-935336FDB968}" type="presOf" srcId="{D9B2C0B6-A65E-4A72-9AFA-9DC4DCBA3B91}" destId="{ED1C89EB-4FE3-4D54-AEA0-6DC5E8D2367D}" srcOrd="0" destOrd="0" presId="urn:microsoft.com/office/officeart/2005/8/layout/default"/>
    <dgm:cxn modelId="{57512581-B053-4D29-B50D-39C21262EFAF}" type="presOf" srcId="{78FDDF56-EB94-4F16-910B-A4C796E43FB7}" destId="{E76504EE-CC9F-4119-86FC-A8C08B7158EA}" srcOrd="0" destOrd="3" presId="urn:microsoft.com/office/officeart/2005/8/layout/default"/>
    <dgm:cxn modelId="{BBF41D89-E7D7-42BE-89D8-DAA6233B090D}" srcId="{53CCA241-2BD0-4E6F-8C9B-CF4E82F79D97}" destId="{8CE0D31A-7EF2-4632-86BD-929C16BF6D20}" srcOrd="7" destOrd="0" parTransId="{3C4E0199-6478-457D-8CFC-B67EA077E7A3}" sibTransId="{7F4353D0-BA3D-45D6-A466-CA5CA5B29DF9}"/>
    <dgm:cxn modelId="{18A51897-8B1E-4920-8640-9CDDF6C6F9E2}" type="presOf" srcId="{1D03CB5B-721F-4FD0-907B-2DB017B2581C}" destId="{9008F073-78A7-48FC-A25D-3395B6406D5E}" srcOrd="0" destOrd="0" presId="urn:microsoft.com/office/officeart/2005/8/layout/default"/>
    <dgm:cxn modelId="{07554B97-09A0-4877-A350-79EF32358931}" srcId="{53CCA241-2BD0-4E6F-8C9B-CF4E82F79D97}" destId="{2436B4BE-9BAB-4866-B93A-F8EBA11532FB}" srcOrd="11" destOrd="0" parTransId="{626220B3-93D2-4556-86A5-913FD704DC47}" sibTransId="{419B6508-E168-430F-8411-B6CB28880C03}"/>
    <dgm:cxn modelId="{6025D8A6-25E2-4BF0-9EB9-4DF45BE86F10}" srcId="{38BB3F31-998B-4B8A-92D2-969B2D59EF1C}" destId="{C631C335-48C7-4DFA-8A65-E1F2ED369133}" srcOrd="4" destOrd="0" parTransId="{AC6CB8C3-351E-47AB-A268-C635BFD0A0AD}" sibTransId="{7C8820C2-AD0D-4BFF-B519-EE0DD0C71A50}"/>
    <dgm:cxn modelId="{C5732FA7-7AFF-4403-B624-90705BA62DA2}" type="presOf" srcId="{B1B5E9B5-1F8F-489C-9DEB-E87BA3ABEA56}" destId="{E76504EE-CC9F-4119-86FC-A8C08B7158EA}" srcOrd="0" destOrd="0" presId="urn:microsoft.com/office/officeart/2005/8/layout/default"/>
    <dgm:cxn modelId="{D65CBBB0-BBBF-4488-85E2-C6B571E2F99D}" type="presOf" srcId="{34B93366-3A35-4590-B171-76900099A72D}" destId="{40FA12FE-9312-4AC4-92FF-0360F3BA1D44}" srcOrd="0" destOrd="4" presId="urn:microsoft.com/office/officeart/2005/8/layout/default"/>
    <dgm:cxn modelId="{44A3C8B1-40B3-49EB-9224-033CEF29D4D6}" srcId="{38BB3F31-998B-4B8A-92D2-969B2D59EF1C}" destId="{AEEC0B3C-ABFD-435A-9B26-B7F5B698E11E}" srcOrd="2" destOrd="0" parTransId="{E45D97D8-89E1-4329-9F92-7CEEA31A9030}" sibTransId="{BB4925FD-67DC-446C-B802-79A52D27BF6B}"/>
    <dgm:cxn modelId="{856E4DBF-8D38-4728-99B7-194A28C97F37}" srcId="{3E9E9F4C-80F3-4F30-A8C0-FD9BB645CE1D}" destId="{BAD3B2D5-ABD0-4231-BE70-32F0510A8330}" srcOrd="1" destOrd="0" parTransId="{CE28EAB2-D4D2-448B-82A6-28C93F8D1D97}" sibTransId="{307E6F66-659B-4A96-ADA0-D6B369BA699B}"/>
    <dgm:cxn modelId="{A910CBCA-AA5F-434F-9D00-558384585D45}" type="presOf" srcId="{C2C3BAB2-1CF1-4D4A-900B-BD53D350D394}" destId="{B947EAC0-6C74-42DB-AC57-4FBD1B980A9A}" srcOrd="0" destOrd="0" presId="urn:microsoft.com/office/officeart/2005/8/layout/default"/>
    <dgm:cxn modelId="{989D0CCE-83F0-444E-BD09-85A539BB066D}" srcId="{1D03CB5B-721F-4FD0-907B-2DB017B2581C}" destId="{EAAA3625-98B2-419F-8AD5-C684CA54AB51}" srcOrd="2" destOrd="0" parTransId="{A7189832-BF94-4A0E-AF4D-320BB98AEA8E}" sibTransId="{5434A107-7930-4215-9694-D837C559B229}"/>
    <dgm:cxn modelId="{5F4A43CE-B292-4E58-BF2B-D7B3CACBF04F}" type="presOf" srcId="{2436B4BE-9BAB-4866-B93A-F8EBA11532FB}" destId="{3CD315CB-9947-415E-8EEC-8B0EFBDB28D0}" srcOrd="0" destOrd="0" presId="urn:microsoft.com/office/officeart/2005/8/layout/default"/>
    <dgm:cxn modelId="{671191D0-32F6-41F8-86D9-0010663A487D}" type="presOf" srcId="{7E1B9D9F-233E-487B-BEEF-65C39803D3D2}" destId="{29A886E9-CDBA-42DD-AB79-D7A85FB51A9F}" srcOrd="0" destOrd="2" presId="urn:microsoft.com/office/officeart/2005/8/layout/default"/>
    <dgm:cxn modelId="{FE0427D2-7089-449B-B6AB-CE3EDEC8EC05}" srcId="{53CCA241-2BD0-4E6F-8C9B-CF4E82F79D97}" destId="{59518CC2-6B20-470C-A4CC-E26A4EB1A7F4}" srcOrd="0" destOrd="0" parTransId="{EA774C71-8BEE-4CCB-A9D2-376126E3A0DE}" sibTransId="{E1D26046-C3CC-40E3-95B6-701FD5C8F58F}"/>
    <dgm:cxn modelId="{86BE9CD9-E41E-40D5-8D01-EC5864B7EEB8}" type="presOf" srcId="{F65DF8FE-1815-45D9-A72B-FA62C7883F2D}" destId="{40FA12FE-9312-4AC4-92FF-0360F3BA1D44}" srcOrd="0" destOrd="2" presId="urn:microsoft.com/office/officeart/2005/8/layout/default"/>
    <dgm:cxn modelId="{976F84DE-9C70-44F6-ADCF-D984B5F92D8E}" srcId="{53CCA241-2BD0-4E6F-8C9B-CF4E82F79D97}" destId="{81CD1B0B-5E71-4DA0-8D87-409568BE3B46}" srcOrd="6" destOrd="0" parTransId="{EAC2E1E0-E44A-4CC1-9877-CD590FF3BF4A}" sibTransId="{3674FB90-3055-439A-9FDB-1F6DB37DE422}"/>
    <dgm:cxn modelId="{411B3BE0-CAC7-44CD-8086-F14D50CB2489}" srcId="{38BB3F31-998B-4B8A-92D2-969B2D59EF1C}" destId="{8A737CC3-106D-4C0B-A4BC-97537F079C8B}" srcOrd="0" destOrd="0" parTransId="{E6A5093D-006E-46C6-A497-E2D2591EFC96}" sibTransId="{0C9DED96-EA1D-4BA5-80B9-578B1E78B6DE}"/>
    <dgm:cxn modelId="{59D54AE1-9B62-4D0A-9AED-0CDE1C6EAD64}" srcId="{53CCA241-2BD0-4E6F-8C9B-CF4E82F79D97}" destId="{B1B5E9B5-1F8F-489C-9DEB-E87BA3ABEA56}" srcOrd="2" destOrd="0" parTransId="{6ADA4A99-DE02-41E5-AC1D-F0D8C1BDAB9B}" sibTransId="{A1375D5A-67FA-4474-ABA1-758114537D18}"/>
    <dgm:cxn modelId="{C95876E9-A534-40D0-A990-DD8292C87877}" type="presOf" srcId="{AEEC0B3C-ABFD-435A-9B26-B7F5B698E11E}" destId="{40FA12FE-9312-4AC4-92FF-0360F3BA1D44}" srcOrd="0" destOrd="3" presId="urn:microsoft.com/office/officeart/2005/8/layout/default"/>
    <dgm:cxn modelId="{D321B5EA-9386-4223-9FB4-A45D782894F2}" type="presOf" srcId="{47C594E7-CF7A-44DA-A7A0-CF4AC269E8DD}" destId="{29A886E9-CDBA-42DD-AB79-D7A85FB51A9F}" srcOrd="0" destOrd="4" presId="urn:microsoft.com/office/officeart/2005/8/layout/default"/>
    <dgm:cxn modelId="{C8E4D6EE-C811-4937-93AC-1C5344FF39DF}" srcId="{53CCA241-2BD0-4E6F-8C9B-CF4E82F79D97}" destId="{2BF79F5D-658F-4651-8A9A-B4B130241A94}" srcOrd="10" destOrd="0" parTransId="{91EE77E5-E7E7-4963-B7C0-33740BC3641D}" sibTransId="{C1848B92-EF98-4218-A5A8-45EE1904541C}"/>
    <dgm:cxn modelId="{C746F0F0-142C-4956-AFDF-D0376D4762C1}" srcId="{B1B5E9B5-1F8F-489C-9DEB-E87BA3ABEA56}" destId="{78FDDF56-EB94-4F16-910B-A4C796E43FB7}" srcOrd="2" destOrd="0" parTransId="{86BCF98E-8073-48B5-BFF6-BF7D36865EAF}" sibTransId="{EFE99040-1AFE-4E37-AEF7-5C54172AAB5E}"/>
    <dgm:cxn modelId="{AD676AF3-889D-4CD5-9B9A-1746754D5F67}" srcId="{53CCA241-2BD0-4E6F-8C9B-CF4E82F79D97}" destId="{97B1DB98-F787-458E-89C0-AD54A36AA8C2}" srcOrd="9" destOrd="0" parTransId="{348A5490-2ADA-4DB3-9DA8-03B19C22CE3F}" sibTransId="{2C336D28-FA64-4C93-A4E0-6CC32A74C070}"/>
    <dgm:cxn modelId="{E5D05AF3-514D-4EBF-9469-1F004020BCA0}" type="presOf" srcId="{27EECFCF-6F93-4068-8E0D-95AB209A30B8}" destId="{9008F073-78A7-48FC-A25D-3395B6406D5E}" srcOrd="0" destOrd="1" presId="urn:microsoft.com/office/officeart/2005/8/layout/default"/>
    <dgm:cxn modelId="{D017ADF9-7E7E-4731-B98C-8C57711DA8E9}" type="presOf" srcId="{EAAA3625-98B2-419F-8AD5-C684CA54AB51}" destId="{9008F073-78A7-48FC-A25D-3395B6406D5E}" srcOrd="0" destOrd="3" presId="urn:microsoft.com/office/officeart/2005/8/layout/default"/>
    <dgm:cxn modelId="{0E750CFD-82D9-43D9-A115-B65699620A27}" type="presOf" srcId="{BAD3B2D5-ABD0-4231-BE70-32F0510A8330}" destId="{29A886E9-CDBA-42DD-AB79-D7A85FB51A9F}" srcOrd="0" destOrd="3" presId="urn:microsoft.com/office/officeart/2005/8/layout/default"/>
    <dgm:cxn modelId="{7D17BE42-D52C-410E-B5E9-5A9814528E0E}" type="presParOf" srcId="{7FAE1620-6306-48F2-AF9B-80E003C862D9}" destId="{29A886E9-CDBA-42DD-AB79-D7A85FB51A9F}" srcOrd="0" destOrd="0" presId="urn:microsoft.com/office/officeart/2005/8/layout/default"/>
    <dgm:cxn modelId="{877F606B-0521-4AFA-B66F-E8BE329E7E75}" type="presParOf" srcId="{7FAE1620-6306-48F2-AF9B-80E003C862D9}" destId="{3CC8AB95-B8BA-4DE9-A2DC-B0E245949D49}" srcOrd="1" destOrd="0" presId="urn:microsoft.com/office/officeart/2005/8/layout/default"/>
    <dgm:cxn modelId="{97A88299-CF2B-4195-9680-AA38B266D6A8}" type="presParOf" srcId="{7FAE1620-6306-48F2-AF9B-80E003C862D9}" destId="{40FA12FE-9312-4AC4-92FF-0360F3BA1D44}" srcOrd="2" destOrd="0" presId="urn:microsoft.com/office/officeart/2005/8/layout/default"/>
    <dgm:cxn modelId="{F9902672-C8BF-4DAA-8399-D3811A0DCB07}" type="presParOf" srcId="{7FAE1620-6306-48F2-AF9B-80E003C862D9}" destId="{89434739-8FCE-450D-AFC7-798CA886AF3A}" srcOrd="3" destOrd="0" presId="urn:microsoft.com/office/officeart/2005/8/layout/default"/>
    <dgm:cxn modelId="{F4984779-B837-4EBE-8531-47817A97761B}" type="presParOf" srcId="{7FAE1620-6306-48F2-AF9B-80E003C862D9}" destId="{E76504EE-CC9F-4119-86FC-A8C08B7158EA}" srcOrd="4" destOrd="0" presId="urn:microsoft.com/office/officeart/2005/8/layout/default"/>
    <dgm:cxn modelId="{8279E623-8EC9-41D3-BF71-0731E2FE7030}" type="presParOf" srcId="{7FAE1620-6306-48F2-AF9B-80E003C862D9}" destId="{8CC3A6ED-3C89-4E9B-B44E-CABC7D91BF52}" srcOrd="5" destOrd="0" presId="urn:microsoft.com/office/officeart/2005/8/layout/default"/>
    <dgm:cxn modelId="{8BE62A3E-0261-4EAD-AFA8-77489C14FDC5}" type="presParOf" srcId="{7FAE1620-6306-48F2-AF9B-80E003C862D9}" destId="{9008F073-78A7-48FC-A25D-3395B6406D5E}" srcOrd="6" destOrd="0" presId="urn:microsoft.com/office/officeart/2005/8/layout/default"/>
    <dgm:cxn modelId="{EBED2387-112B-4E46-B6A1-9C3497D92B79}" type="presParOf" srcId="{7FAE1620-6306-48F2-AF9B-80E003C862D9}" destId="{98363EB7-9C5B-4ABC-B843-9DE16081A68C}" srcOrd="7" destOrd="0" presId="urn:microsoft.com/office/officeart/2005/8/layout/default"/>
    <dgm:cxn modelId="{78D37668-9EAC-48DF-9A89-BBC83223F684}" type="presParOf" srcId="{7FAE1620-6306-48F2-AF9B-80E003C862D9}" destId="{B947EAC0-6C74-42DB-AC57-4FBD1B980A9A}" srcOrd="8" destOrd="0" presId="urn:microsoft.com/office/officeart/2005/8/layout/default"/>
    <dgm:cxn modelId="{5A0F67AB-743A-4FAE-8B72-5BD007A1DBD1}" type="presParOf" srcId="{7FAE1620-6306-48F2-AF9B-80E003C862D9}" destId="{7247E87F-3F17-4C8C-824F-56947B854396}" srcOrd="9" destOrd="0" presId="urn:microsoft.com/office/officeart/2005/8/layout/default"/>
    <dgm:cxn modelId="{6CEEB44D-3686-4B69-88FE-F71DF5FA7916}" type="presParOf" srcId="{7FAE1620-6306-48F2-AF9B-80E003C862D9}" destId="{75034133-5D75-4CBA-8254-8A88353DA4DA}" srcOrd="10" destOrd="0" presId="urn:microsoft.com/office/officeart/2005/8/layout/default"/>
    <dgm:cxn modelId="{553FE995-A957-48A1-BBDF-2D8E7611B159}" type="presParOf" srcId="{7FAE1620-6306-48F2-AF9B-80E003C862D9}" destId="{782F5151-BF99-4BAB-9EAC-EEDEBAB5397F}" srcOrd="11" destOrd="0" presId="urn:microsoft.com/office/officeart/2005/8/layout/default"/>
    <dgm:cxn modelId="{EC42DBB5-F06B-404C-AF55-FF8480E23112}" type="presParOf" srcId="{7FAE1620-6306-48F2-AF9B-80E003C862D9}" destId="{A5B4A117-3641-4DC4-BD99-844CC1BD6DD2}" srcOrd="12" destOrd="0" presId="urn:microsoft.com/office/officeart/2005/8/layout/default"/>
    <dgm:cxn modelId="{F4BFE07F-B93A-4719-B9EE-A6991687974E}" type="presParOf" srcId="{7FAE1620-6306-48F2-AF9B-80E003C862D9}" destId="{E49A4444-24C5-439A-A814-BFFD6E351155}" srcOrd="13" destOrd="0" presId="urn:microsoft.com/office/officeart/2005/8/layout/default"/>
    <dgm:cxn modelId="{994A9EE3-0D1D-4573-A87A-179EE53EF46F}" type="presParOf" srcId="{7FAE1620-6306-48F2-AF9B-80E003C862D9}" destId="{143C9757-CC57-4014-879F-79C59C2B0F4E}" srcOrd="14" destOrd="0" presId="urn:microsoft.com/office/officeart/2005/8/layout/default"/>
    <dgm:cxn modelId="{12DE55C1-79E4-45B0-A33E-D6D601F3D93F}" type="presParOf" srcId="{7FAE1620-6306-48F2-AF9B-80E003C862D9}" destId="{5D4199B0-E250-406B-9208-C8CB019429EB}" srcOrd="15" destOrd="0" presId="urn:microsoft.com/office/officeart/2005/8/layout/default"/>
    <dgm:cxn modelId="{DF35BCA3-3513-42A8-BAEA-F864156C4B10}" type="presParOf" srcId="{7FAE1620-6306-48F2-AF9B-80E003C862D9}" destId="{ED1C89EB-4FE3-4D54-AEA0-6DC5E8D2367D}" srcOrd="16" destOrd="0" presId="urn:microsoft.com/office/officeart/2005/8/layout/default"/>
    <dgm:cxn modelId="{C8A14436-D110-477A-BEF1-7A236E256181}" type="presParOf" srcId="{7FAE1620-6306-48F2-AF9B-80E003C862D9}" destId="{1E628E65-60ED-4CF0-AA6E-7135AD904F19}" srcOrd="17" destOrd="0" presId="urn:microsoft.com/office/officeart/2005/8/layout/default"/>
    <dgm:cxn modelId="{EA726898-20DA-4FCF-BFA1-4B8BB1EA39F1}" type="presParOf" srcId="{7FAE1620-6306-48F2-AF9B-80E003C862D9}" destId="{49ECB2F2-C4A8-4634-9971-15991E9689D9}" srcOrd="18" destOrd="0" presId="urn:microsoft.com/office/officeart/2005/8/layout/default"/>
    <dgm:cxn modelId="{AB55F47A-55BB-4B37-A298-2830362E0C0A}" type="presParOf" srcId="{7FAE1620-6306-48F2-AF9B-80E003C862D9}" destId="{4D547506-2DCC-483B-A7BC-B6C69BDBFE5F}" srcOrd="19" destOrd="0" presId="urn:microsoft.com/office/officeart/2005/8/layout/default"/>
    <dgm:cxn modelId="{698A0F54-25D0-4E77-862E-50C5B545F1B6}" type="presParOf" srcId="{7FAE1620-6306-48F2-AF9B-80E003C862D9}" destId="{FD0129D9-2702-456F-BA19-323B4143A48B}" srcOrd="20" destOrd="0" presId="urn:microsoft.com/office/officeart/2005/8/layout/default"/>
    <dgm:cxn modelId="{8E43BF07-60DF-4C66-A349-0BA2C9C6073D}" type="presParOf" srcId="{7FAE1620-6306-48F2-AF9B-80E003C862D9}" destId="{0C0F4D99-FD6C-4D4A-B0A2-DD6921393A9B}" srcOrd="21" destOrd="0" presId="urn:microsoft.com/office/officeart/2005/8/layout/default"/>
    <dgm:cxn modelId="{B4F50406-A3CF-44F5-BB41-B1ECF83AA181}" type="presParOf" srcId="{7FAE1620-6306-48F2-AF9B-80E003C862D9}" destId="{3CD315CB-9947-415E-8EEC-8B0EFBDB28D0}" srcOrd="2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C5A8B53-07E8-4084-94E6-6BACE2B5F227}" type="doc">
      <dgm:prSet loTypeId="urn:microsoft.com/office/officeart/2005/8/layout/hProcess11" loCatId="process" qsTypeId="urn:microsoft.com/office/officeart/2005/8/quickstyle/simple1" qsCatId="simple" csTypeId="urn:microsoft.com/office/officeart/2005/8/colors/colorful2" csCatId="colorful"/>
      <dgm:spPr/>
      <dgm:t>
        <a:bodyPr/>
        <a:lstStyle/>
        <a:p>
          <a:endParaRPr lang="zh-CN" altLang="en-US"/>
        </a:p>
      </dgm:t>
    </dgm:pt>
    <dgm:pt modelId="{96FF7842-AAE3-4EC1-9FB9-723F74D0AE1D}">
      <dgm:prSet/>
      <dgm:spPr/>
      <dgm:t>
        <a:bodyPr/>
        <a:lstStyle/>
        <a:p>
          <a:r>
            <a:rPr lang="zh-CN"/>
            <a:t>系统验证管理规程</a:t>
          </a:r>
          <a:r>
            <a:rPr lang="en-US"/>
            <a:t>---</a:t>
          </a:r>
          <a:r>
            <a:rPr lang="zh-CN"/>
            <a:t>管理文件</a:t>
          </a:r>
        </a:p>
      </dgm:t>
    </dgm:pt>
    <dgm:pt modelId="{C55E00D4-1A3C-4F29-BCB2-679A4BAA56F7}" type="parTrans" cxnId="{8F553071-613B-4E0C-846D-8F24AB97B99A}">
      <dgm:prSet/>
      <dgm:spPr/>
      <dgm:t>
        <a:bodyPr/>
        <a:lstStyle/>
        <a:p>
          <a:endParaRPr lang="zh-CN" altLang="en-US"/>
        </a:p>
      </dgm:t>
    </dgm:pt>
    <dgm:pt modelId="{BF708EAC-B9DF-45B5-B613-E257112CE889}" type="sibTrans" cxnId="{8F553071-613B-4E0C-846D-8F24AB97B99A}">
      <dgm:prSet/>
      <dgm:spPr/>
      <dgm:t>
        <a:bodyPr/>
        <a:lstStyle/>
        <a:p>
          <a:endParaRPr lang="zh-CN" altLang="en-US"/>
        </a:p>
      </dgm:t>
    </dgm:pt>
    <dgm:pt modelId="{92A9950A-3FB6-493F-8FAC-F552E76FD681}">
      <dgm:prSet/>
      <dgm:spPr/>
      <dgm:t>
        <a:bodyPr/>
        <a:lstStyle/>
        <a:p>
          <a:r>
            <a:rPr lang="zh-CN"/>
            <a:t>数据管理规程</a:t>
          </a:r>
          <a:r>
            <a:rPr lang="en-US"/>
            <a:t>----</a:t>
          </a:r>
          <a:r>
            <a:rPr lang="zh-CN"/>
            <a:t>管理文件</a:t>
          </a:r>
        </a:p>
      </dgm:t>
    </dgm:pt>
    <dgm:pt modelId="{04A91953-C70B-4EE9-A442-213DBEE84545}" type="parTrans" cxnId="{5D839EF7-3699-4D2B-8E3C-CACF3A4C8B17}">
      <dgm:prSet/>
      <dgm:spPr/>
      <dgm:t>
        <a:bodyPr/>
        <a:lstStyle/>
        <a:p>
          <a:endParaRPr lang="zh-CN" altLang="en-US"/>
        </a:p>
      </dgm:t>
    </dgm:pt>
    <dgm:pt modelId="{18066DDF-3B72-4FBC-84D5-67A2D9D2064B}" type="sibTrans" cxnId="{5D839EF7-3699-4D2B-8E3C-CACF3A4C8B17}">
      <dgm:prSet/>
      <dgm:spPr/>
      <dgm:t>
        <a:bodyPr/>
        <a:lstStyle/>
        <a:p>
          <a:endParaRPr lang="zh-CN" altLang="en-US"/>
        </a:p>
      </dgm:t>
    </dgm:pt>
    <dgm:pt modelId="{6DBDE2D8-EB89-4A40-B37A-E81F58F82BB5}">
      <dgm:prSet/>
      <dgm:spPr/>
      <dgm:t>
        <a:bodyPr/>
        <a:lstStyle/>
        <a:p>
          <a:r>
            <a:rPr lang="zh-CN" dirty="0"/>
            <a:t>系统风险管理规程</a:t>
          </a:r>
          <a:r>
            <a:rPr lang="en-US" dirty="0"/>
            <a:t>----</a:t>
          </a:r>
          <a:r>
            <a:rPr lang="zh-CN" dirty="0"/>
            <a:t>管理文件</a:t>
          </a:r>
        </a:p>
      </dgm:t>
    </dgm:pt>
    <dgm:pt modelId="{E2F98552-16BF-43CC-BF21-8AB5A968B856}" type="parTrans" cxnId="{E598BDFE-60E2-406B-90CE-2EFEA64E1EBE}">
      <dgm:prSet/>
      <dgm:spPr/>
      <dgm:t>
        <a:bodyPr/>
        <a:lstStyle/>
        <a:p>
          <a:endParaRPr lang="zh-CN" altLang="en-US"/>
        </a:p>
      </dgm:t>
    </dgm:pt>
    <dgm:pt modelId="{270CC127-FA6E-492B-B75B-B4837D5D1113}" type="sibTrans" cxnId="{E598BDFE-60E2-406B-90CE-2EFEA64E1EBE}">
      <dgm:prSet/>
      <dgm:spPr/>
      <dgm:t>
        <a:bodyPr/>
        <a:lstStyle/>
        <a:p>
          <a:endParaRPr lang="zh-CN" altLang="en-US"/>
        </a:p>
      </dgm:t>
    </dgm:pt>
    <dgm:pt modelId="{134A2215-0E62-4022-A496-A66065C3A898}">
      <dgm:prSet/>
      <dgm:spPr/>
      <dgm:t>
        <a:bodyPr/>
        <a:lstStyle/>
        <a:p>
          <a:r>
            <a:rPr lang="zh-CN"/>
            <a:t>数据风险管理规程</a:t>
          </a:r>
          <a:r>
            <a:rPr lang="en-US"/>
            <a:t>----</a:t>
          </a:r>
          <a:r>
            <a:rPr lang="zh-CN"/>
            <a:t>管理文件</a:t>
          </a:r>
        </a:p>
      </dgm:t>
    </dgm:pt>
    <dgm:pt modelId="{503DB70D-5B5B-4151-9F3E-ACB7C0D4E41B}" type="parTrans" cxnId="{71CBEE43-984E-4CDE-AAD0-6774A1874692}">
      <dgm:prSet/>
      <dgm:spPr/>
      <dgm:t>
        <a:bodyPr/>
        <a:lstStyle/>
        <a:p>
          <a:endParaRPr lang="zh-CN" altLang="en-US"/>
        </a:p>
      </dgm:t>
    </dgm:pt>
    <dgm:pt modelId="{8396E0B8-4607-4DE0-8439-7083C3F5CBC7}" type="sibTrans" cxnId="{71CBEE43-984E-4CDE-AAD0-6774A1874692}">
      <dgm:prSet/>
      <dgm:spPr/>
      <dgm:t>
        <a:bodyPr/>
        <a:lstStyle/>
        <a:p>
          <a:endParaRPr lang="zh-CN" altLang="en-US"/>
        </a:p>
      </dgm:t>
    </dgm:pt>
    <dgm:pt modelId="{C67DDFF8-4A68-459D-9A83-0502AFBDEB52}">
      <dgm:prSet/>
      <dgm:spPr/>
      <dgm:t>
        <a:bodyPr/>
        <a:lstStyle/>
        <a:p>
          <a:r>
            <a:rPr lang="zh-CN"/>
            <a:t>电子数据与电子签名管理规程</a:t>
          </a:r>
          <a:r>
            <a:rPr lang="en-US"/>
            <a:t>----</a:t>
          </a:r>
          <a:r>
            <a:rPr lang="zh-CN"/>
            <a:t>管理文件</a:t>
          </a:r>
        </a:p>
      </dgm:t>
    </dgm:pt>
    <dgm:pt modelId="{10F9F371-AC5F-4764-A9E0-BBEF93D9729B}" type="parTrans" cxnId="{0233D07C-A149-4C48-8848-F5C8F5439327}">
      <dgm:prSet/>
      <dgm:spPr/>
      <dgm:t>
        <a:bodyPr/>
        <a:lstStyle/>
        <a:p>
          <a:endParaRPr lang="zh-CN" altLang="en-US"/>
        </a:p>
      </dgm:t>
    </dgm:pt>
    <dgm:pt modelId="{1D876230-F3FD-4E4F-8137-C382217F8C0B}" type="sibTrans" cxnId="{0233D07C-A149-4C48-8848-F5C8F5439327}">
      <dgm:prSet/>
      <dgm:spPr/>
      <dgm:t>
        <a:bodyPr/>
        <a:lstStyle/>
        <a:p>
          <a:endParaRPr lang="zh-CN" altLang="en-US"/>
        </a:p>
      </dgm:t>
    </dgm:pt>
    <dgm:pt modelId="{FA7126DD-8A38-4513-9E20-BD1E4D97BC0D}">
      <dgm:prSet/>
      <dgm:spPr/>
      <dgm:t>
        <a:bodyPr/>
        <a:lstStyle/>
        <a:p>
          <a:r>
            <a:rPr lang="zh-CN"/>
            <a:t>数据审计追踪管理规程</a:t>
          </a:r>
          <a:r>
            <a:rPr lang="en-US"/>
            <a:t>-----</a:t>
          </a:r>
          <a:r>
            <a:rPr lang="zh-CN"/>
            <a:t>管理文件</a:t>
          </a:r>
        </a:p>
      </dgm:t>
    </dgm:pt>
    <dgm:pt modelId="{D693AD02-A71E-4F4B-989A-5E8B1C942206}" type="parTrans" cxnId="{8C01DF03-873F-47AC-AFF2-C31D40215A43}">
      <dgm:prSet/>
      <dgm:spPr/>
      <dgm:t>
        <a:bodyPr/>
        <a:lstStyle/>
        <a:p>
          <a:endParaRPr lang="zh-CN" altLang="en-US"/>
        </a:p>
      </dgm:t>
    </dgm:pt>
    <dgm:pt modelId="{9EA7D032-F2A1-4067-A0AF-1883AEA1F869}" type="sibTrans" cxnId="{8C01DF03-873F-47AC-AFF2-C31D40215A43}">
      <dgm:prSet/>
      <dgm:spPr/>
      <dgm:t>
        <a:bodyPr/>
        <a:lstStyle/>
        <a:p>
          <a:endParaRPr lang="zh-CN" altLang="en-US"/>
        </a:p>
      </dgm:t>
    </dgm:pt>
    <dgm:pt modelId="{AFD3AB7F-2A10-4E94-AACD-18F5E0B25DBF}">
      <dgm:prSet/>
      <dgm:spPr/>
      <dgm:t>
        <a:bodyPr/>
        <a:lstStyle/>
        <a:p>
          <a:r>
            <a:rPr lang="zh-CN" dirty="0"/>
            <a:t>系统变更管理规程</a:t>
          </a:r>
          <a:r>
            <a:rPr lang="en-US" dirty="0"/>
            <a:t>-----</a:t>
          </a:r>
          <a:r>
            <a:rPr lang="zh-CN" dirty="0"/>
            <a:t>管理文件</a:t>
          </a:r>
        </a:p>
      </dgm:t>
    </dgm:pt>
    <dgm:pt modelId="{57985D61-7C3F-4FC5-A7ED-A3ACD4125287}" type="parTrans" cxnId="{834FFAAE-B3F3-46F0-BF92-3EC5D116D7AD}">
      <dgm:prSet/>
      <dgm:spPr/>
      <dgm:t>
        <a:bodyPr/>
        <a:lstStyle/>
        <a:p>
          <a:endParaRPr lang="zh-CN" altLang="en-US"/>
        </a:p>
      </dgm:t>
    </dgm:pt>
    <dgm:pt modelId="{7BF2379B-8ABA-44FF-90C0-57CCAA2A2BD1}" type="sibTrans" cxnId="{834FFAAE-B3F3-46F0-BF92-3EC5D116D7AD}">
      <dgm:prSet/>
      <dgm:spPr/>
      <dgm:t>
        <a:bodyPr/>
        <a:lstStyle/>
        <a:p>
          <a:endParaRPr lang="zh-CN" altLang="en-US"/>
        </a:p>
      </dgm:t>
    </dgm:pt>
    <dgm:pt modelId="{5EB6CE06-A0E1-4D3E-8BCC-9090A026D15F}">
      <dgm:prSet/>
      <dgm:spPr/>
      <dgm:t>
        <a:bodyPr/>
        <a:lstStyle/>
        <a:p>
          <a:r>
            <a:rPr lang="zh-CN"/>
            <a:t>系统和互联网安全控制管理规程，包括逻辑和物理安全</a:t>
          </a:r>
        </a:p>
      </dgm:t>
    </dgm:pt>
    <dgm:pt modelId="{4AC387A6-53A5-4DF8-96B3-8EFA025AA035}" type="parTrans" cxnId="{1F96C584-5621-4868-8131-86EDD4A28F51}">
      <dgm:prSet/>
      <dgm:spPr/>
      <dgm:t>
        <a:bodyPr/>
        <a:lstStyle/>
        <a:p>
          <a:endParaRPr lang="zh-CN" altLang="en-US"/>
        </a:p>
      </dgm:t>
    </dgm:pt>
    <dgm:pt modelId="{E59CA4DB-03A9-419E-B985-F6AA5C530BD3}" type="sibTrans" cxnId="{1F96C584-5621-4868-8131-86EDD4A28F51}">
      <dgm:prSet/>
      <dgm:spPr/>
      <dgm:t>
        <a:bodyPr/>
        <a:lstStyle/>
        <a:p>
          <a:endParaRPr lang="zh-CN" altLang="en-US"/>
        </a:p>
      </dgm:t>
    </dgm:pt>
    <dgm:pt modelId="{4BDEE1F8-CDC7-4CE1-8312-3C6925051088}">
      <dgm:prSet/>
      <dgm:spPr/>
      <dgm:t>
        <a:bodyPr/>
        <a:lstStyle/>
        <a:p>
          <a:r>
            <a:rPr lang="zh-CN"/>
            <a:t>系统应急预案、灾难管理</a:t>
          </a:r>
          <a:r>
            <a:rPr lang="en-US"/>
            <a:t>SOP</a:t>
          </a:r>
          <a:endParaRPr lang="zh-CN"/>
        </a:p>
      </dgm:t>
    </dgm:pt>
    <dgm:pt modelId="{4091ED94-9836-46ED-B37E-14CB5645E430}" type="parTrans" cxnId="{8E679D7B-695A-4E6D-88C8-57E0714C553E}">
      <dgm:prSet/>
      <dgm:spPr/>
      <dgm:t>
        <a:bodyPr/>
        <a:lstStyle/>
        <a:p>
          <a:endParaRPr lang="zh-CN" altLang="en-US"/>
        </a:p>
      </dgm:t>
    </dgm:pt>
    <dgm:pt modelId="{493B3986-4524-4F49-B6F1-20F81259196E}" type="sibTrans" cxnId="{8E679D7B-695A-4E6D-88C8-57E0714C553E}">
      <dgm:prSet/>
      <dgm:spPr/>
      <dgm:t>
        <a:bodyPr/>
        <a:lstStyle/>
        <a:p>
          <a:endParaRPr lang="zh-CN" altLang="en-US"/>
        </a:p>
      </dgm:t>
    </dgm:pt>
    <dgm:pt modelId="{50A4E3CF-2FF9-4D0C-991A-0F32BF265A36}">
      <dgm:prSet/>
      <dgm:spPr/>
      <dgm:t>
        <a:bodyPr/>
        <a:lstStyle/>
        <a:p>
          <a:r>
            <a:rPr lang="zh-CN"/>
            <a:t>系统突发事件管理规程</a:t>
          </a:r>
        </a:p>
      </dgm:t>
    </dgm:pt>
    <dgm:pt modelId="{407E38EE-85AC-44B2-A897-5A585C8231B7}" type="parTrans" cxnId="{6B4562F6-D356-4E49-B356-98AA210E10B6}">
      <dgm:prSet/>
      <dgm:spPr/>
      <dgm:t>
        <a:bodyPr/>
        <a:lstStyle/>
        <a:p>
          <a:endParaRPr lang="zh-CN" altLang="en-US"/>
        </a:p>
      </dgm:t>
    </dgm:pt>
    <dgm:pt modelId="{0CF4FFE4-4BFC-4F91-A912-ECF29F1BD2EF}" type="sibTrans" cxnId="{6B4562F6-D356-4E49-B356-98AA210E10B6}">
      <dgm:prSet/>
      <dgm:spPr/>
      <dgm:t>
        <a:bodyPr/>
        <a:lstStyle/>
        <a:p>
          <a:endParaRPr lang="zh-CN" altLang="en-US"/>
        </a:p>
      </dgm:t>
    </dgm:pt>
    <dgm:pt modelId="{D288AA6F-86D5-4256-9B42-EDAC2D79258A}">
      <dgm:prSet/>
      <dgm:spPr/>
      <dgm:t>
        <a:bodyPr/>
        <a:lstStyle/>
        <a:p>
          <a:r>
            <a:rPr lang="zh-CN"/>
            <a:t>系统定期回顾、再验证管理规程</a:t>
          </a:r>
        </a:p>
      </dgm:t>
    </dgm:pt>
    <dgm:pt modelId="{570E8B5D-7D83-43CF-A6CE-33C1676025B6}" type="parTrans" cxnId="{76121C58-6DB7-4C8B-B211-E5E85BA51EF0}">
      <dgm:prSet/>
      <dgm:spPr/>
      <dgm:t>
        <a:bodyPr/>
        <a:lstStyle/>
        <a:p>
          <a:endParaRPr lang="zh-CN" altLang="en-US"/>
        </a:p>
      </dgm:t>
    </dgm:pt>
    <dgm:pt modelId="{BCA2BED0-1A5D-4C71-B95F-73E579B0F439}" type="sibTrans" cxnId="{76121C58-6DB7-4C8B-B211-E5E85BA51EF0}">
      <dgm:prSet/>
      <dgm:spPr/>
      <dgm:t>
        <a:bodyPr/>
        <a:lstStyle/>
        <a:p>
          <a:endParaRPr lang="zh-CN" altLang="en-US"/>
        </a:p>
      </dgm:t>
    </dgm:pt>
    <dgm:pt modelId="{8AC956AD-74EC-4E53-98E3-CBA160969ECB}">
      <dgm:prSet/>
      <dgm:spPr/>
      <dgm:t>
        <a:bodyPr/>
        <a:lstStyle/>
        <a:p>
          <a:r>
            <a:rPr lang="zh-CN"/>
            <a:t>系统维护管理规程</a:t>
          </a:r>
        </a:p>
      </dgm:t>
    </dgm:pt>
    <dgm:pt modelId="{4A981F9C-32ED-4679-9C2F-18A72107F6C2}" type="parTrans" cxnId="{599EB1BF-8041-40EF-B452-5FE75E8FC840}">
      <dgm:prSet/>
      <dgm:spPr/>
      <dgm:t>
        <a:bodyPr/>
        <a:lstStyle/>
        <a:p>
          <a:endParaRPr lang="zh-CN" altLang="en-US"/>
        </a:p>
      </dgm:t>
    </dgm:pt>
    <dgm:pt modelId="{9637EE06-A372-4DAD-8E8F-98AC9B251125}" type="sibTrans" cxnId="{599EB1BF-8041-40EF-B452-5FE75E8FC840}">
      <dgm:prSet/>
      <dgm:spPr/>
      <dgm:t>
        <a:bodyPr/>
        <a:lstStyle/>
        <a:p>
          <a:endParaRPr lang="zh-CN" altLang="en-US"/>
        </a:p>
      </dgm:t>
    </dgm:pt>
    <dgm:pt modelId="{649333F4-1494-4D17-86A0-E90AC1299BAC}">
      <dgm:prSet/>
      <dgm:spPr/>
      <dgm:t>
        <a:bodyPr/>
        <a:lstStyle/>
        <a:p>
          <a:r>
            <a:rPr lang="zh-CN"/>
            <a:t>系统生命周期管理规程</a:t>
          </a:r>
        </a:p>
      </dgm:t>
    </dgm:pt>
    <dgm:pt modelId="{FFAF150F-7495-44C7-A0D5-8FF17E6E8B8C}" type="parTrans" cxnId="{D9AD0BBF-608B-4563-AC96-85B8E00EEF51}">
      <dgm:prSet/>
      <dgm:spPr/>
      <dgm:t>
        <a:bodyPr/>
        <a:lstStyle/>
        <a:p>
          <a:endParaRPr lang="zh-CN" altLang="en-US"/>
        </a:p>
      </dgm:t>
    </dgm:pt>
    <dgm:pt modelId="{2B6E7D7A-D65E-4EF8-B7C5-CB9C9543BFE0}" type="sibTrans" cxnId="{D9AD0BBF-608B-4563-AC96-85B8E00EEF51}">
      <dgm:prSet/>
      <dgm:spPr/>
      <dgm:t>
        <a:bodyPr/>
        <a:lstStyle/>
        <a:p>
          <a:endParaRPr lang="zh-CN" altLang="en-US"/>
        </a:p>
      </dgm:t>
    </dgm:pt>
    <dgm:pt modelId="{BBFC9E6E-606B-440D-9CE6-0692DB2192DD}">
      <dgm:prSet/>
      <dgm:spPr/>
      <dgm:t>
        <a:bodyPr/>
        <a:lstStyle/>
        <a:p>
          <a:r>
            <a:rPr lang="zh-CN"/>
            <a:t>系统退役</a:t>
          </a:r>
          <a:r>
            <a:rPr lang="en-US"/>
            <a:t>---</a:t>
          </a:r>
          <a:r>
            <a:rPr lang="zh-CN"/>
            <a:t>系统退役管理规程</a:t>
          </a:r>
        </a:p>
      </dgm:t>
    </dgm:pt>
    <dgm:pt modelId="{33EB87FD-0EB3-4D9B-A58B-2D98AD652ADB}" type="parTrans" cxnId="{EB899FBF-125B-498E-86D1-DDAAD114E409}">
      <dgm:prSet/>
      <dgm:spPr/>
      <dgm:t>
        <a:bodyPr/>
        <a:lstStyle/>
        <a:p>
          <a:endParaRPr lang="zh-CN" altLang="en-US"/>
        </a:p>
      </dgm:t>
    </dgm:pt>
    <dgm:pt modelId="{F11A8D5C-9833-4EB9-B08F-265B61AAB155}" type="sibTrans" cxnId="{EB899FBF-125B-498E-86D1-DDAAD114E409}">
      <dgm:prSet/>
      <dgm:spPr/>
      <dgm:t>
        <a:bodyPr/>
        <a:lstStyle/>
        <a:p>
          <a:endParaRPr lang="zh-CN" altLang="en-US"/>
        </a:p>
      </dgm:t>
    </dgm:pt>
    <dgm:pt modelId="{A624C170-6779-4829-8E6C-0D8EAB0C2286}">
      <dgm:prSet/>
      <dgm:spPr/>
      <dgm:t>
        <a:bodyPr/>
        <a:lstStyle/>
        <a:p>
          <a:r>
            <a:rPr lang="zh-CN"/>
            <a:t>操作手册、</a:t>
          </a:r>
          <a:r>
            <a:rPr lang="en-US"/>
            <a:t>SOP</a:t>
          </a:r>
          <a:endParaRPr lang="zh-CN"/>
        </a:p>
      </dgm:t>
    </dgm:pt>
    <dgm:pt modelId="{E64E2BF3-0369-4DB4-B185-1F4C3BA63623}" type="parTrans" cxnId="{7460B993-81E0-47F2-B3BB-0FDD80DD5DE2}">
      <dgm:prSet/>
      <dgm:spPr/>
      <dgm:t>
        <a:bodyPr/>
        <a:lstStyle/>
        <a:p>
          <a:endParaRPr lang="zh-CN" altLang="en-US"/>
        </a:p>
      </dgm:t>
    </dgm:pt>
    <dgm:pt modelId="{13DC2F32-BE46-4286-9D16-B689A91962F8}" type="sibTrans" cxnId="{7460B993-81E0-47F2-B3BB-0FDD80DD5DE2}">
      <dgm:prSet/>
      <dgm:spPr/>
      <dgm:t>
        <a:bodyPr/>
        <a:lstStyle/>
        <a:p>
          <a:endParaRPr lang="zh-CN" altLang="en-US"/>
        </a:p>
      </dgm:t>
    </dgm:pt>
    <dgm:pt modelId="{37D53766-D150-45B8-9055-2814BF4F4305}">
      <dgm:prSet/>
      <dgm:spPr/>
      <dgm:t>
        <a:bodyPr/>
        <a:lstStyle/>
        <a:p>
          <a:r>
            <a:rPr lang="zh-CN"/>
            <a:t>系统权限管理规程</a:t>
          </a:r>
        </a:p>
      </dgm:t>
    </dgm:pt>
    <dgm:pt modelId="{E93A4F28-FC37-4E08-BA34-EF7B8AC59A94}" type="parTrans" cxnId="{3877C593-AC06-41C0-9D37-602E0BD69CFE}">
      <dgm:prSet/>
      <dgm:spPr/>
      <dgm:t>
        <a:bodyPr/>
        <a:lstStyle/>
        <a:p>
          <a:endParaRPr lang="zh-CN" altLang="en-US"/>
        </a:p>
      </dgm:t>
    </dgm:pt>
    <dgm:pt modelId="{61C19A62-7DE7-4E72-B389-DEBDCE292B5F}" type="sibTrans" cxnId="{3877C593-AC06-41C0-9D37-602E0BD69CFE}">
      <dgm:prSet/>
      <dgm:spPr/>
      <dgm:t>
        <a:bodyPr/>
        <a:lstStyle/>
        <a:p>
          <a:endParaRPr lang="zh-CN" altLang="en-US"/>
        </a:p>
      </dgm:t>
    </dgm:pt>
    <dgm:pt modelId="{99C1AC80-4CA6-4B67-87E8-133F88D74BB2}">
      <dgm:prSet/>
      <dgm:spPr/>
      <dgm:t>
        <a:bodyPr/>
        <a:lstStyle/>
        <a:p>
          <a:r>
            <a:rPr lang="zh-CN"/>
            <a:t>系统备份、归档及恢复管理规程</a:t>
          </a:r>
        </a:p>
      </dgm:t>
    </dgm:pt>
    <dgm:pt modelId="{EE023B38-C8D7-40E1-AA9E-CC1A4C2DBE33}" type="parTrans" cxnId="{C0CC5019-33CB-45A1-8679-68E5C03BB0F9}">
      <dgm:prSet/>
      <dgm:spPr/>
      <dgm:t>
        <a:bodyPr/>
        <a:lstStyle/>
        <a:p>
          <a:endParaRPr lang="zh-CN" altLang="en-US"/>
        </a:p>
      </dgm:t>
    </dgm:pt>
    <dgm:pt modelId="{00FCA6C3-9B26-4836-A68F-2C9B1D26D4D0}" type="sibTrans" cxnId="{C0CC5019-33CB-45A1-8679-68E5C03BB0F9}">
      <dgm:prSet/>
      <dgm:spPr/>
      <dgm:t>
        <a:bodyPr/>
        <a:lstStyle/>
        <a:p>
          <a:endParaRPr lang="zh-CN" altLang="en-US"/>
        </a:p>
      </dgm:t>
    </dgm:pt>
    <dgm:pt modelId="{579EBDE3-C726-43E3-8B63-8E5A85F1496F}" type="pres">
      <dgm:prSet presAssocID="{8C5A8B53-07E8-4084-94E6-6BACE2B5F227}" presName="Name0" presStyleCnt="0">
        <dgm:presLayoutVars>
          <dgm:dir/>
          <dgm:resizeHandles val="exact"/>
        </dgm:presLayoutVars>
      </dgm:prSet>
      <dgm:spPr/>
    </dgm:pt>
    <dgm:pt modelId="{55E31A1A-24AA-4489-B571-FA77E28C05CF}" type="pres">
      <dgm:prSet presAssocID="{8C5A8B53-07E8-4084-94E6-6BACE2B5F227}" presName="arrow" presStyleLbl="bgShp" presStyleIdx="0" presStyleCnt="1"/>
      <dgm:spPr/>
    </dgm:pt>
    <dgm:pt modelId="{96E1A74A-11F8-421F-BEFF-BBDAACF7C103}" type="pres">
      <dgm:prSet presAssocID="{8C5A8B53-07E8-4084-94E6-6BACE2B5F227}" presName="points" presStyleCnt="0"/>
      <dgm:spPr/>
    </dgm:pt>
    <dgm:pt modelId="{ABB9C398-8FE7-455E-8546-B80C41475D66}" type="pres">
      <dgm:prSet presAssocID="{96FF7842-AAE3-4EC1-9FB9-723F74D0AE1D}" presName="compositeA" presStyleCnt="0"/>
      <dgm:spPr/>
    </dgm:pt>
    <dgm:pt modelId="{9BA65865-496A-462F-99D6-35DB4E76682E}" type="pres">
      <dgm:prSet presAssocID="{96FF7842-AAE3-4EC1-9FB9-723F74D0AE1D}" presName="textA" presStyleLbl="revTx" presStyleIdx="0" presStyleCnt="17">
        <dgm:presLayoutVars>
          <dgm:bulletEnabled val="1"/>
        </dgm:presLayoutVars>
      </dgm:prSet>
      <dgm:spPr/>
    </dgm:pt>
    <dgm:pt modelId="{24CDB638-50B3-4787-B38E-F21CD4AC3E77}" type="pres">
      <dgm:prSet presAssocID="{96FF7842-AAE3-4EC1-9FB9-723F74D0AE1D}" presName="circleA" presStyleLbl="node1" presStyleIdx="0" presStyleCnt="17"/>
      <dgm:spPr/>
    </dgm:pt>
    <dgm:pt modelId="{55628F62-B5C3-4273-9D15-F2D155C57BDA}" type="pres">
      <dgm:prSet presAssocID="{96FF7842-AAE3-4EC1-9FB9-723F74D0AE1D}" presName="spaceA" presStyleCnt="0"/>
      <dgm:spPr/>
    </dgm:pt>
    <dgm:pt modelId="{34557326-51F3-4EAD-83FD-9E800710635C}" type="pres">
      <dgm:prSet presAssocID="{BF708EAC-B9DF-45B5-B613-E257112CE889}" presName="space" presStyleCnt="0"/>
      <dgm:spPr/>
    </dgm:pt>
    <dgm:pt modelId="{027822A3-9FB4-4225-B4CC-9823454B4A60}" type="pres">
      <dgm:prSet presAssocID="{92A9950A-3FB6-493F-8FAC-F552E76FD681}" presName="compositeB" presStyleCnt="0"/>
      <dgm:spPr/>
    </dgm:pt>
    <dgm:pt modelId="{A64C36C6-2E3F-4AE1-8427-D1B26713BF23}" type="pres">
      <dgm:prSet presAssocID="{92A9950A-3FB6-493F-8FAC-F552E76FD681}" presName="textB" presStyleLbl="revTx" presStyleIdx="1" presStyleCnt="17">
        <dgm:presLayoutVars>
          <dgm:bulletEnabled val="1"/>
        </dgm:presLayoutVars>
      </dgm:prSet>
      <dgm:spPr/>
    </dgm:pt>
    <dgm:pt modelId="{ED6FA15E-F030-4BC4-B2C8-A154E82668BE}" type="pres">
      <dgm:prSet presAssocID="{92A9950A-3FB6-493F-8FAC-F552E76FD681}" presName="circleB" presStyleLbl="node1" presStyleIdx="1" presStyleCnt="17"/>
      <dgm:spPr/>
    </dgm:pt>
    <dgm:pt modelId="{216B1EB3-55EF-41BB-9D2C-F6F95843D346}" type="pres">
      <dgm:prSet presAssocID="{92A9950A-3FB6-493F-8FAC-F552E76FD681}" presName="spaceB" presStyleCnt="0"/>
      <dgm:spPr/>
    </dgm:pt>
    <dgm:pt modelId="{738B9F01-717E-4309-B819-E2A3683C7B16}" type="pres">
      <dgm:prSet presAssocID="{18066DDF-3B72-4FBC-84D5-67A2D9D2064B}" presName="space" presStyleCnt="0"/>
      <dgm:spPr/>
    </dgm:pt>
    <dgm:pt modelId="{D65605B1-EF18-4C1C-BA39-1620210A282C}" type="pres">
      <dgm:prSet presAssocID="{6DBDE2D8-EB89-4A40-B37A-E81F58F82BB5}" presName="compositeA" presStyleCnt="0"/>
      <dgm:spPr/>
    </dgm:pt>
    <dgm:pt modelId="{737276EC-D799-43A4-B119-B6274A412C2A}" type="pres">
      <dgm:prSet presAssocID="{6DBDE2D8-EB89-4A40-B37A-E81F58F82BB5}" presName="textA" presStyleLbl="revTx" presStyleIdx="2" presStyleCnt="17">
        <dgm:presLayoutVars>
          <dgm:bulletEnabled val="1"/>
        </dgm:presLayoutVars>
      </dgm:prSet>
      <dgm:spPr/>
    </dgm:pt>
    <dgm:pt modelId="{B86AD32D-4DDD-4822-8D1B-363461099C2D}" type="pres">
      <dgm:prSet presAssocID="{6DBDE2D8-EB89-4A40-B37A-E81F58F82BB5}" presName="circleA" presStyleLbl="node1" presStyleIdx="2" presStyleCnt="17"/>
      <dgm:spPr/>
    </dgm:pt>
    <dgm:pt modelId="{205C9053-D6A9-445A-8E42-EBC4D6267134}" type="pres">
      <dgm:prSet presAssocID="{6DBDE2D8-EB89-4A40-B37A-E81F58F82BB5}" presName="spaceA" presStyleCnt="0"/>
      <dgm:spPr/>
    </dgm:pt>
    <dgm:pt modelId="{193FF53F-35D2-4EB2-BCD3-193E568FAAA0}" type="pres">
      <dgm:prSet presAssocID="{270CC127-FA6E-492B-B75B-B4837D5D1113}" presName="space" presStyleCnt="0"/>
      <dgm:spPr/>
    </dgm:pt>
    <dgm:pt modelId="{B7F7A62A-0882-46D7-8B51-D5B23A9B6257}" type="pres">
      <dgm:prSet presAssocID="{134A2215-0E62-4022-A496-A66065C3A898}" presName="compositeB" presStyleCnt="0"/>
      <dgm:spPr/>
    </dgm:pt>
    <dgm:pt modelId="{EC8C63C8-2802-4874-956B-0E302E403C0C}" type="pres">
      <dgm:prSet presAssocID="{134A2215-0E62-4022-A496-A66065C3A898}" presName="textB" presStyleLbl="revTx" presStyleIdx="3" presStyleCnt="17">
        <dgm:presLayoutVars>
          <dgm:bulletEnabled val="1"/>
        </dgm:presLayoutVars>
      </dgm:prSet>
      <dgm:spPr/>
    </dgm:pt>
    <dgm:pt modelId="{2C690940-F072-4FB2-A0D0-89E6AAC1ACF4}" type="pres">
      <dgm:prSet presAssocID="{134A2215-0E62-4022-A496-A66065C3A898}" presName="circleB" presStyleLbl="node1" presStyleIdx="3" presStyleCnt="17"/>
      <dgm:spPr/>
    </dgm:pt>
    <dgm:pt modelId="{7234926A-DF41-4F9F-A961-979A17469B13}" type="pres">
      <dgm:prSet presAssocID="{134A2215-0E62-4022-A496-A66065C3A898}" presName="spaceB" presStyleCnt="0"/>
      <dgm:spPr/>
    </dgm:pt>
    <dgm:pt modelId="{6CC880A3-96FB-49BB-8515-15D76F3E9F2E}" type="pres">
      <dgm:prSet presAssocID="{8396E0B8-4607-4DE0-8439-7083C3F5CBC7}" presName="space" presStyleCnt="0"/>
      <dgm:spPr/>
    </dgm:pt>
    <dgm:pt modelId="{96B04E2D-1728-4C45-9B06-AA975BD14710}" type="pres">
      <dgm:prSet presAssocID="{C67DDFF8-4A68-459D-9A83-0502AFBDEB52}" presName="compositeA" presStyleCnt="0"/>
      <dgm:spPr/>
    </dgm:pt>
    <dgm:pt modelId="{B60ACCCD-FEC0-471A-AE39-908927B8B391}" type="pres">
      <dgm:prSet presAssocID="{C67DDFF8-4A68-459D-9A83-0502AFBDEB52}" presName="textA" presStyleLbl="revTx" presStyleIdx="4" presStyleCnt="17">
        <dgm:presLayoutVars>
          <dgm:bulletEnabled val="1"/>
        </dgm:presLayoutVars>
      </dgm:prSet>
      <dgm:spPr/>
    </dgm:pt>
    <dgm:pt modelId="{B19C3735-4FEE-4F20-80B6-63402BB98534}" type="pres">
      <dgm:prSet presAssocID="{C67DDFF8-4A68-459D-9A83-0502AFBDEB52}" presName="circleA" presStyleLbl="node1" presStyleIdx="4" presStyleCnt="17"/>
      <dgm:spPr/>
    </dgm:pt>
    <dgm:pt modelId="{A58F6FB6-7E3A-4136-9DF7-32201C043C56}" type="pres">
      <dgm:prSet presAssocID="{C67DDFF8-4A68-459D-9A83-0502AFBDEB52}" presName="spaceA" presStyleCnt="0"/>
      <dgm:spPr/>
    </dgm:pt>
    <dgm:pt modelId="{1B536DD1-912E-4E11-A9A2-1B6B98B4A265}" type="pres">
      <dgm:prSet presAssocID="{1D876230-F3FD-4E4F-8137-C382217F8C0B}" presName="space" presStyleCnt="0"/>
      <dgm:spPr/>
    </dgm:pt>
    <dgm:pt modelId="{B79972A7-5358-4B76-BA1D-3E2273C13662}" type="pres">
      <dgm:prSet presAssocID="{FA7126DD-8A38-4513-9E20-BD1E4D97BC0D}" presName="compositeB" presStyleCnt="0"/>
      <dgm:spPr/>
    </dgm:pt>
    <dgm:pt modelId="{AE2F701D-7395-4738-9FBC-89C41B828708}" type="pres">
      <dgm:prSet presAssocID="{FA7126DD-8A38-4513-9E20-BD1E4D97BC0D}" presName="textB" presStyleLbl="revTx" presStyleIdx="5" presStyleCnt="17">
        <dgm:presLayoutVars>
          <dgm:bulletEnabled val="1"/>
        </dgm:presLayoutVars>
      </dgm:prSet>
      <dgm:spPr/>
    </dgm:pt>
    <dgm:pt modelId="{156066C3-630F-4C84-A767-2CC8F5B56FD7}" type="pres">
      <dgm:prSet presAssocID="{FA7126DD-8A38-4513-9E20-BD1E4D97BC0D}" presName="circleB" presStyleLbl="node1" presStyleIdx="5" presStyleCnt="17"/>
      <dgm:spPr/>
    </dgm:pt>
    <dgm:pt modelId="{49A8B579-2F27-4F69-9BC7-5004FAED0F03}" type="pres">
      <dgm:prSet presAssocID="{FA7126DD-8A38-4513-9E20-BD1E4D97BC0D}" presName="spaceB" presStyleCnt="0"/>
      <dgm:spPr/>
    </dgm:pt>
    <dgm:pt modelId="{28AA19EF-DF2A-41E9-A907-15013D87BBD2}" type="pres">
      <dgm:prSet presAssocID="{9EA7D032-F2A1-4067-A0AF-1883AEA1F869}" presName="space" presStyleCnt="0"/>
      <dgm:spPr/>
    </dgm:pt>
    <dgm:pt modelId="{0C1FED32-9D8B-4803-B798-EB612DA9C7A9}" type="pres">
      <dgm:prSet presAssocID="{AFD3AB7F-2A10-4E94-AACD-18F5E0B25DBF}" presName="compositeA" presStyleCnt="0"/>
      <dgm:spPr/>
    </dgm:pt>
    <dgm:pt modelId="{A053D8B1-279E-4FE5-8E61-45A9FE1AB422}" type="pres">
      <dgm:prSet presAssocID="{AFD3AB7F-2A10-4E94-AACD-18F5E0B25DBF}" presName="textA" presStyleLbl="revTx" presStyleIdx="6" presStyleCnt="17">
        <dgm:presLayoutVars>
          <dgm:bulletEnabled val="1"/>
        </dgm:presLayoutVars>
      </dgm:prSet>
      <dgm:spPr/>
    </dgm:pt>
    <dgm:pt modelId="{FEAB6EA9-AB88-445C-84AD-758E7D58F151}" type="pres">
      <dgm:prSet presAssocID="{AFD3AB7F-2A10-4E94-AACD-18F5E0B25DBF}" presName="circleA" presStyleLbl="node1" presStyleIdx="6" presStyleCnt="17"/>
      <dgm:spPr/>
    </dgm:pt>
    <dgm:pt modelId="{D3CFCA13-BB0C-4EC6-907C-EF2A55926029}" type="pres">
      <dgm:prSet presAssocID="{AFD3AB7F-2A10-4E94-AACD-18F5E0B25DBF}" presName="spaceA" presStyleCnt="0"/>
      <dgm:spPr/>
    </dgm:pt>
    <dgm:pt modelId="{84CD43A3-9C62-4F5C-B462-05D80A8E1152}" type="pres">
      <dgm:prSet presAssocID="{7BF2379B-8ABA-44FF-90C0-57CCAA2A2BD1}" presName="space" presStyleCnt="0"/>
      <dgm:spPr/>
    </dgm:pt>
    <dgm:pt modelId="{897B4B29-D111-4079-9932-15F94D39B88D}" type="pres">
      <dgm:prSet presAssocID="{5EB6CE06-A0E1-4D3E-8BCC-9090A026D15F}" presName="compositeB" presStyleCnt="0"/>
      <dgm:spPr/>
    </dgm:pt>
    <dgm:pt modelId="{D9F898AE-968F-4538-B370-855F59026F88}" type="pres">
      <dgm:prSet presAssocID="{5EB6CE06-A0E1-4D3E-8BCC-9090A026D15F}" presName="textB" presStyleLbl="revTx" presStyleIdx="7" presStyleCnt="17">
        <dgm:presLayoutVars>
          <dgm:bulletEnabled val="1"/>
        </dgm:presLayoutVars>
      </dgm:prSet>
      <dgm:spPr/>
    </dgm:pt>
    <dgm:pt modelId="{DBFDA08E-4BCF-4413-AD20-90A7E95FE014}" type="pres">
      <dgm:prSet presAssocID="{5EB6CE06-A0E1-4D3E-8BCC-9090A026D15F}" presName="circleB" presStyleLbl="node1" presStyleIdx="7" presStyleCnt="17"/>
      <dgm:spPr/>
    </dgm:pt>
    <dgm:pt modelId="{A9C1432C-1EC1-40AF-9E3A-7D5EFFECD7EF}" type="pres">
      <dgm:prSet presAssocID="{5EB6CE06-A0E1-4D3E-8BCC-9090A026D15F}" presName="spaceB" presStyleCnt="0"/>
      <dgm:spPr/>
    </dgm:pt>
    <dgm:pt modelId="{95697B49-0099-44C3-B3AF-56F79C2E11B9}" type="pres">
      <dgm:prSet presAssocID="{E59CA4DB-03A9-419E-B985-F6AA5C530BD3}" presName="space" presStyleCnt="0"/>
      <dgm:spPr/>
    </dgm:pt>
    <dgm:pt modelId="{049CD7AC-EB6A-49E1-88AC-F28077DE7EAD}" type="pres">
      <dgm:prSet presAssocID="{4BDEE1F8-CDC7-4CE1-8312-3C6925051088}" presName="compositeA" presStyleCnt="0"/>
      <dgm:spPr/>
    </dgm:pt>
    <dgm:pt modelId="{09504A3D-B57D-45A5-BC55-1196CDB665AB}" type="pres">
      <dgm:prSet presAssocID="{4BDEE1F8-CDC7-4CE1-8312-3C6925051088}" presName="textA" presStyleLbl="revTx" presStyleIdx="8" presStyleCnt="17">
        <dgm:presLayoutVars>
          <dgm:bulletEnabled val="1"/>
        </dgm:presLayoutVars>
      </dgm:prSet>
      <dgm:spPr/>
    </dgm:pt>
    <dgm:pt modelId="{0E38AEB6-F5AB-4388-A501-E532315E7B65}" type="pres">
      <dgm:prSet presAssocID="{4BDEE1F8-CDC7-4CE1-8312-3C6925051088}" presName="circleA" presStyleLbl="node1" presStyleIdx="8" presStyleCnt="17"/>
      <dgm:spPr/>
    </dgm:pt>
    <dgm:pt modelId="{454CDB4F-5AA4-4330-897F-6F33C0D40104}" type="pres">
      <dgm:prSet presAssocID="{4BDEE1F8-CDC7-4CE1-8312-3C6925051088}" presName="spaceA" presStyleCnt="0"/>
      <dgm:spPr/>
    </dgm:pt>
    <dgm:pt modelId="{4983D1EC-DD71-48C8-812C-E4B4422EC7F1}" type="pres">
      <dgm:prSet presAssocID="{493B3986-4524-4F49-B6F1-20F81259196E}" presName="space" presStyleCnt="0"/>
      <dgm:spPr/>
    </dgm:pt>
    <dgm:pt modelId="{A7D06158-1915-4D9E-A2E5-8948856370BD}" type="pres">
      <dgm:prSet presAssocID="{50A4E3CF-2FF9-4D0C-991A-0F32BF265A36}" presName="compositeB" presStyleCnt="0"/>
      <dgm:spPr/>
    </dgm:pt>
    <dgm:pt modelId="{0DD0ADF6-A471-4587-AB8C-490E1F2D7147}" type="pres">
      <dgm:prSet presAssocID="{50A4E3CF-2FF9-4D0C-991A-0F32BF265A36}" presName="textB" presStyleLbl="revTx" presStyleIdx="9" presStyleCnt="17">
        <dgm:presLayoutVars>
          <dgm:bulletEnabled val="1"/>
        </dgm:presLayoutVars>
      </dgm:prSet>
      <dgm:spPr/>
    </dgm:pt>
    <dgm:pt modelId="{2581A956-25CC-44FD-8CA5-D07966D8BD61}" type="pres">
      <dgm:prSet presAssocID="{50A4E3CF-2FF9-4D0C-991A-0F32BF265A36}" presName="circleB" presStyleLbl="node1" presStyleIdx="9" presStyleCnt="17"/>
      <dgm:spPr/>
    </dgm:pt>
    <dgm:pt modelId="{812C53D0-371F-42ED-8AB0-8C166FF8D0DB}" type="pres">
      <dgm:prSet presAssocID="{50A4E3CF-2FF9-4D0C-991A-0F32BF265A36}" presName="spaceB" presStyleCnt="0"/>
      <dgm:spPr/>
    </dgm:pt>
    <dgm:pt modelId="{BA258A5E-B449-4C6F-8069-462A73AFD46C}" type="pres">
      <dgm:prSet presAssocID="{0CF4FFE4-4BFC-4F91-A912-ECF29F1BD2EF}" presName="space" presStyleCnt="0"/>
      <dgm:spPr/>
    </dgm:pt>
    <dgm:pt modelId="{55F43771-42CB-4370-A5DD-D8AE24E27F11}" type="pres">
      <dgm:prSet presAssocID="{D288AA6F-86D5-4256-9B42-EDAC2D79258A}" presName="compositeA" presStyleCnt="0"/>
      <dgm:spPr/>
    </dgm:pt>
    <dgm:pt modelId="{BC8589B1-E950-4970-A680-A5680025C151}" type="pres">
      <dgm:prSet presAssocID="{D288AA6F-86D5-4256-9B42-EDAC2D79258A}" presName="textA" presStyleLbl="revTx" presStyleIdx="10" presStyleCnt="17">
        <dgm:presLayoutVars>
          <dgm:bulletEnabled val="1"/>
        </dgm:presLayoutVars>
      </dgm:prSet>
      <dgm:spPr/>
    </dgm:pt>
    <dgm:pt modelId="{FA7607DE-AA0A-4391-980E-87C9D8C9C94B}" type="pres">
      <dgm:prSet presAssocID="{D288AA6F-86D5-4256-9B42-EDAC2D79258A}" presName="circleA" presStyleLbl="node1" presStyleIdx="10" presStyleCnt="17"/>
      <dgm:spPr/>
    </dgm:pt>
    <dgm:pt modelId="{A6883F70-6F06-4E0B-8522-E54A0BF1872E}" type="pres">
      <dgm:prSet presAssocID="{D288AA6F-86D5-4256-9B42-EDAC2D79258A}" presName="spaceA" presStyleCnt="0"/>
      <dgm:spPr/>
    </dgm:pt>
    <dgm:pt modelId="{7008B6ED-EDAC-42E9-8810-2DF7BCE38623}" type="pres">
      <dgm:prSet presAssocID="{BCA2BED0-1A5D-4C71-B95F-73E579B0F439}" presName="space" presStyleCnt="0"/>
      <dgm:spPr/>
    </dgm:pt>
    <dgm:pt modelId="{9DDA8CD7-D458-45F6-A84D-95C2CE94BB71}" type="pres">
      <dgm:prSet presAssocID="{8AC956AD-74EC-4E53-98E3-CBA160969ECB}" presName="compositeB" presStyleCnt="0"/>
      <dgm:spPr/>
    </dgm:pt>
    <dgm:pt modelId="{8D7A0F7C-F8B6-46D8-9F86-812247CB3B9C}" type="pres">
      <dgm:prSet presAssocID="{8AC956AD-74EC-4E53-98E3-CBA160969ECB}" presName="textB" presStyleLbl="revTx" presStyleIdx="11" presStyleCnt="17">
        <dgm:presLayoutVars>
          <dgm:bulletEnabled val="1"/>
        </dgm:presLayoutVars>
      </dgm:prSet>
      <dgm:spPr/>
    </dgm:pt>
    <dgm:pt modelId="{C7F2E6AD-8392-443B-8306-C3F792218106}" type="pres">
      <dgm:prSet presAssocID="{8AC956AD-74EC-4E53-98E3-CBA160969ECB}" presName="circleB" presStyleLbl="node1" presStyleIdx="11" presStyleCnt="17"/>
      <dgm:spPr/>
    </dgm:pt>
    <dgm:pt modelId="{34628226-410F-49FE-A1BE-87750C3F847B}" type="pres">
      <dgm:prSet presAssocID="{8AC956AD-74EC-4E53-98E3-CBA160969ECB}" presName="spaceB" presStyleCnt="0"/>
      <dgm:spPr/>
    </dgm:pt>
    <dgm:pt modelId="{ED78D870-152F-4818-854C-23FE5868E246}" type="pres">
      <dgm:prSet presAssocID="{9637EE06-A372-4DAD-8E8F-98AC9B251125}" presName="space" presStyleCnt="0"/>
      <dgm:spPr/>
    </dgm:pt>
    <dgm:pt modelId="{0E1F0F24-BEBB-463E-80B0-CADC22F7DF32}" type="pres">
      <dgm:prSet presAssocID="{649333F4-1494-4D17-86A0-E90AC1299BAC}" presName="compositeA" presStyleCnt="0"/>
      <dgm:spPr/>
    </dgm:pt>
    <dgm:pt modelId="{D54E9EC6-0CF2-44D3-B5B8-DB74B9D6C708}" type="pres">
      <dgm:prSet presAssocID="{649333F4-1494-4D17-86A0-E90AC1299BAC}" presName="textA" presStyleLbl="revTx" presStyleIdx="12" presStyleCnt="17">
        <dgm:presLayoutVars>
          <dgm:bulletEnabled val="1"/>
        </dgm:presLayoutVars>
      </dgm:prSet>
      <dgm:spPr/>
    </dgm:pt>
    <dgm:pt modelId="{D17BBC69-D330-4DAB-B7F9-BCCD0E6B0EE1}" type="pres">
      <dgm:prSet presAssocID="{649333F4-1494-4D17-86A0-E90AC1299BAC}" presName="circleA" presStyleLbl="node1" presStyleIdx="12" presStyleCnt="17"/>
      <dgm:spPr/>
    </dgm:pt>
    <dgm:pt modelId="{EBE4856B-DE00-41D3-A2F0-37BAD7C1A264}" type="pres">
      <dgm:prSet presAssocID="{649333F4-1494-4D17-86A0-E90AC1299BAC}" presName="spaceA" presStyleCnt="0"/>
      <dgm:spPr/>
    </dgm:pt>
    <dgm:pt modelId="{1ECEA185-A842-499C-920E-E78430F414CD}" type="pres">
      <dgm:prSet presAssocID="{2B6E7D7A-D65E-4EF8-B7C5-CB9C9543BFE0}" presName="space" presStyleCnt="0"/>
      <dgm:spPr/>
    </dgm:pt>
    <dgm:pt modelId="{D4967A67-D287-489D-BEBF-1563FA28980A}" type="pres">
      <dgm:prSet presAssocID="{BBFC9E6E-606B-440D-9CE6-0692DB2192DD}" presName="compositeB" presStyleCnt="0"/>
      <dgm:spPr/>
    </dgm:pt>
    <dgm:pt modelId="{5F6B71E5-877D-4181-ACCB-ECBEE1E18757}" type="pres">
      <dgm:prSet presAssocID="{BBFC9E6E-606B-440D-9CE6-0692DB2192DD}" presName="textB" presStyleLbl="revTx" presStyleIdx="13" presStyleCnt="17">
        <dgm:presLayoutVars>
          <dgm:bulletEnabled val="1"/>
        </dgm:presLayoutVars>
      </dgm:prSet>
      <dgm:spPr/>
    </dgm:pt>
    <dgm:pt modelId="{63D5D3D0-4E93-4D40-A2D4-6252690BC740}" type="pres">
      <dgm:prSet presAssocID="{BBFC9E6E-606B-440D-9CE6-0692DB2192DD}" presName="circleB" presStyleLbl="node1" presStyleIdx="13" presStyleCnt="17"/>
      <dgm:spPr/>
    </dgm:pt>
    <dgm:pt modelId="{038905D8-A36E-4463-805D-B700E51CAFC5}" type="pres">
      <dgm:prSet presAssocID="{BBFC9E6E-606B-440D-9CE6-0692DB2192DD}" presName="spaceB" presStyleCnt="0"/>
      <dgm:spPr/>
    </dgm:pt>
    <dgm:pt modelId="{220BDACE-7F4F-4191-97D5-FA6A9DA2A6CA}" type="pres">
      <dgm:prSet presAssocID="{F11A8D5C-9833-4EB9-B08F-265B61AAB155}" presName="space" presStyleCnt="0"/>
      <dgm:spPr/>
    </dgm:pt>
    <dgm:pt modelId="{B37F09EA-EAF7-4C41-9D8F-E04BC86CDA45}" type="pres">
      <dgm:prSet presAssocID="{A624C170-6779-4829-8E6C-0D8EAB0C2286}" presName="compositeA" presStyleCnt="0"/>
      <dgm:spPr/>
    </dgm:pt>
    <dgm:pt modelId="{22A9D59E-7EF1-4DED-B041-AEA5E2DC4D1E}" type="pres">
      <dgm:prSet presAssocID="{A624C170-6779-4829-8E6C-0D8EAB0C2286}" presName="textA" presStyleLbl="revTx" presStyleIdx="14" presStyleCnt="17">
        <dgm:presLayoutVars>
          <dgm:bulletEnabled val="1"/>
        </dgm:presLayoutVars>
      </dgm:prSet>
      <dgm:spPr/>
    </dgm:pt>
    <dgm:pt modelId="{0498AD4D-335C-4431-9F6D-F6FE4B4F62E2}" type="pres">
      <dgm:prSet presAssocID="{A624C170-6779-4829-8E6C-0D8EAB0C2286}" presName="circleA" presStyleLbl="node1" presStyleIdx="14" presStyleCnt="17"/>
      <dgm:spPr/>
    </dgm:pt>
    <dgm:pt modelId="{2EA89D26-5A67-49FA-9D41-73B89725F5D1}" type="pres">
      <dgm:prSet presAssocID="{A624C170-6779-4829-8E6C-0D8EAB0C2286}" presName="spaceA" presStyleCnt="0"/>
      <dgm:spPr/>
    </dgm:pt>
    <dgm:pt modelId="{C9D922A4-586F-4E87-8FA8-6A4ED797CD6C}" type="pres">
      <dgm:prSet presAssocID="{13DC2F32-BE46-4286-9D16-B689A91962F8}" presName="space" presStyleCnt="0"/>
      <dgm:spPr/>
    </dgm:pt>
    <dgm:pt modelId="{D9AF5A12-40DA-4362-AB2B-7B0159C680B7}" type="pres">
      <dgm:prSet presAssocID="{37D53766-D150-45B8-9055-2814BF4F4305}" presName="compositeB" presStyleCnt="0"/>
      <dgm:spPr/>
    </dgm:pt>
    <dgm:pt modelId="{4453ACE2-88B9-495F-A4E2-B6470F154FFC}" type="pres">
      <dgm:prSet presAssocID="{37D53766-D150-45B8-9055-2814BF4F4305}" presName="textB" presStyleLbl="revTx" presStyleIdx="15" presStyleCnt="17">
        <dgm:presLayoutVars>
          <dgm:bulletEnabled val="1"/>
        </dgm:presLayoutVars>
      </dgm:prSet>
      <dgm:spPr/>
    </dgm:pt>
    <dgm:pt modelId="{05B1D375-CF1F-44B5-A248-2AB3E726BFF7}" type="pres">
      <dgm:prSet presAssocID="{37D53766-D150-45B8-9055-2814BF4F4305}" presName="circleB" presStyleLbl="node1" presStyleIdx="15" presStyleCnt="17"/>
      <dgm:spPr/>
    </dgm:pt>
    <dgm:pt modelId="{5E8F37E1-46E2-4EBF-83FE-B471AB53A6EC}" type="pres">
      <dgm:prSet presAssocID="{37D53766-D150-45B8-9055-2814BF4F4305}" presName="spaceB" presStyleCnt="0"/>
      <dgm:spPr/>
    </dgm:pt>
    <dgm:pt modelId="{A3B1F21A-478B-4E35-83EF-C20EE9954188}" type="pres">
      <dgm:prSet presAssocID="{61C19A62-7DE7-4E72-B389-DEBDCE292B5F}" presName="space" presStyleCnt="0"/>
      <dgm:spPr/>
    </dgm:pt>
    <dgm:pt modelId="{7D55C788-FD41-474A-AE9B-0ECC58557D2C}" type="pres">
      <dgm:prSet presAssocID="{99C1AC80-4CA6-4B67-87E8-133F88D74BB2}" presName="compositeA" presStyleCnt="0"/>
      <dgm:spPr/>
    </dgm:pt>
    <dgm:pt modelId="{3992DFDB-9E11-4BF3-8A5C-F6C0A8436E43}" type="pres">
      <dgm:prSet presAssocID="{99C1AC80-4CA6-4B67-87E8-133F88D74BB2}" presName="textA" presStyleLbl="revTx" presStyleIdx="16" presStyleCnt="17">
        <dgm:presLayoutVars>
          <dgm:bulletEnabled val="1"/>
        </dgm:presLayoutVars>
      </dgm:prSet>
      <dgm:spPr/>
    </dgm:pt>
    <dgm:pt modelId="{9A2391E1-DFA6-4494-8ACB-6FE80877E14A}" type="pres">
      <dgm:prSet presAssocID="{99C1AC80-4CA6-4B67-87E8-133F88D74BB2}" presName="circleA" presStyleLbl="node1" presStyleIdx="16" presStyleCnt="17"/>
      <dgm:spPr/>
    </dgm:pt>
    <dgm:pt modelId="{DC1D7B37-1F50-4B61-B901-CE71CFFF2180}" type="pres">
      <dgm:prSet presAssocID="{99C1AC80-4CA6-4B67-87E8-133F88D74BB2}" presName="spaceA" presStyleCnt="0"/>
      <dgm:spPr/>
    </dgm:pt>
  </dgm:ptLst>
  <dgm:cxnLst>
    <dgm:cxn modelId="{8C01DF03-873F-47AC-AFF2-C31D40215A43}" srcId="{8C5A8B53-07E8-4084-94E6-6BACE2B5F227}" destId="{FA7126DD-8A38-4513-9E20-BD1E4D97BC0D}" srcOrd="5" destOrd="0" parTransId="{D693AD02-A71E-4F4B-989A-5E8B1C942206}" sibTransId="{9EA7D032-F2A1-4067-A0AF-1883AEA1F869}"/>
    <dgm:cxn modelId="{C0CC5019-33CB-45A1-8679-68E5C03BB0F9}" srcId="{8C5A8B53-07E8-4084-94E6-6BACE2B5F227}" destId="{99C1AC80-4CA6-4B67-87E8-133F88D74BB2}" srcOrd="16" destOrd="0" parTransId="{EE023B38-C8D7-40E1-AA9E-CC1A4C2DBE33}" sibTransId="{00FCA6C3-9B26-4836-A68F-2C9B1D26D4D0}"/>
    <dgm:cxn modelId="{5935AC21-9F13-479A-8F6B-D4844F109AF4}" type="presOf" srcId="{99C1AC80-4CA6-4B67-87E8-133F88D74BB2}" destId="{3992DFDB-9E11-4BF3-8A5C-F6C0A8436E43}" srcOrd="0" destOrd="0" presId="urn:microsoft.com/office/officeart/2005/8/layout/hProcess11"/>
    <dgm:cxn modelId="{0DD1EF22-C47D-4440-8105-A6FEB4FC643E}" type="presOf" srcId="{BBFC9E6E-606B-440D-9CE6-0692DB2192DD}" destId="{5F6B71E5-877D-4181-ACCB-ECBEE1E18757}" srcOrd="0" destOrd="0" presId="urn:microsoft.com/office/officeart/2005/8/layout/hProcess11"/>
    <dgm:cxn modelId="{B9E2B327-FDE0-4B69-88A1-3C43209CF037}" type="presOf" srcId="{5EB6CE06-A0E1-4D3E-8BCC-9090A026D15F}" destId="{D9F898AE-968F-4538-B370-855F59026F88}" srcOrd="0" destOrd="0" presId="urn:microsoft.com/office/officeart/2005/8/layout/hProcess11"/>
    <dgm:cxn modelId="{D3FE7B2B-8ADB-4B76-979F-E9BB8BBA5B2C}" type="presOf" srcId="{8AC956AD-74EC-4E53-98E3-CBA160969ECB}" destId="{8D7A0F7C-F8B6-46D8-9F86-812247CB3B9C}" srcOrd="0" destOrd="0" presId="urn:microsoft.com/office/officeart/2005/8/layout/hProcess11"/>
    <dgm:cxn modelId="{B9A6D82C-A566-4A86-9327-6D39A689F537}" type="presOf" srcId="{649333F4-1494-4D17-86A0-E90AC1299BAC}" destId="{D54E9EC6-0CF2-44D3-B5B8-DB74B9D6C708}" srcOrd="0" destOrd="0" presId="urn:microsoft.com/office/officeart/2005/8/layout/hProcess11"/>
    <dgm:cxn modelId="{5CF72E38-8018-4C98-A8F7-4BE082A26AA7}" type="presOf" srcId="{134A2215-0E62-4022-A496-A66065C3A898}" destId="{EC8C63C8-2802-4874-956B-0E302E403C0C}" srcOrd="0" destOrd="0" presId="urn:microsoft.com/office/officeart/2005/8/layout/hProcess11"/>
    <dgm:cxn modelId="{66B5E63E-4916-4E5F-BA95-636A97A061A1}" type="presOf" srcId="{FA7126DD-8A38-4513-9E20-BD1E4D97BC0D}" destId="{AE2F701D-7395-4738-9FBC-89C41B828708}" srcOrd="0" destOrd="0" presId="urn:microsoft.com/office/officeart/2005/8/layout/hProcess11"/>
    <dgm:cxn modelId="{71CBEE43-984E-4CDE-AAD0-6774A1874692}" srcId="{8C5A8B53-07E8-4084-94E6-6BACE2B5F227}" destId="{134A2215-0E62-4022-A496-A66065C3A898}" srcOrd="3" destOrd="0" parTransId="{503DB70D-5B5B-4151-9F3E-ACB7C0D4E41B}" sibTransId="{8396E0B8-4607-4DE0-8439-7083C3F5CBC7}"/>
    <dgm:cxn modelId="{46B64C50-AA11-49E0-83D3-D2E6596A20BE}" type="presOf" srcId="{AFD3AB7F-2A10-4E94-AACD-18F5E0B25DBF}" destId="{A053D8B1-279E-4FE5-8E61-45A9FE1AB422}" srcOrd="0" destOrd="0" presId="urn:microsoft.com/office/officeart/2005/8/layout/hProcess11"/>
    <dgm:cxn modelId="{8F553071-613B-4E0C-846D-8F24AB97B99A}" srcId="{8C5A8B53-07E8-4084-94E6-6BACE2B5F227}" destId="{96FF7842-AAE3-4EC1-9FB9-723F74D0AE1D}" srcOrd="0" destOrd="0" parTransId="{C55E00D4-1A3C-4F29-BCB2-679A4BAA56F7}" sibTransId="{BF708EAC-B9DF-45B5-B613-E257112CE889}"/>
    <dgm:cxn modelId="{17E91072-965D-47BC-8F38-CCF09710F4C1}" type="presOf" srcId="{50A4E3CF-2FF9-4D0C-991A-0F32BF265A36}" destId="{0DD0ADF6-A471-4587-AB8C-490E1F2D7147}" srcOrd="0" destOrd="0" presId="urn:microsoft.com/office/officeart/2005/8/layout/hProcess11"/>
    <dgm:cxn modelId="{7E491053-AFA7-44DA-8AC3-1D2F1F6A755A}" type="presOf" srcId="{C67DDFF8-4A68-459D-9A83-0502AFBDEB52}" destId="{B60ACCCD-FEC0-471A-AE39-908927B8B391}" srcOrd="0" destOrd="0" presId="urn:microsoft.com/office/officeart/2005/8/layout/hProcess11"/>
    <dgm:cxn modelId="{4E599554-0DCB-4755-B2EE-416C48ECACFE}" type="presOf" srcId="{4BDEE1F8-CDC7-4CE1-8312-3C6925051088}" destId="{09504A3D-B57D-45A5-BC55-1196CDB665AB}" srcOrd="0" destOrd="0" presId="urn:microsoft.com/office/officeart/2005/8/layout/hProcess11"/>
    <dgm:cxn modelId="{76121C58-6DB7-4C8B-B211-E5E85BA51EF0}" srcId="{8C5A8B53-07E8-4084-94E6-6BACE2B5F227}" destId="{D288AA6F-86D5-4256-9B42-EDAC2D79258A}" srcOrd="10" destOrd="0" parTransId="{570E8B5D-7D83-43CF-A6CE-33C1676025B6}" sibTransId="{BCA2BED0-1A5D-4C71-B95F-73E579B0F439}"/>
    <dgm:cxn modelId="{8E679D7B-695A-4E6D-88C8-57E0714C553E}" srcId="{8C5A8B53-07E8-4084-94E6-6BACE2B5F227}" destId="{4BDEE1F8-CDC7-4CE1-8312-3C6925051088}" srcOrd="8" destOrd="0" parTransId="{4091ED94-9836-46ED-B37E-14CB5645E430}" sibTransId="{493B3986-4524-4F49-B6F1-20F81259196E}"/>
    <dgm:cxn modelId="{8227DF7B-4C30-403A-B6EF-45F63E3A8B04}" type="presOf" srcId="{A624C170-6779-4829-8E6C-0D8EAB0C2286}" destId="{22A9D59E-7EF1-4DED-B041-AEA5E2DC4D1E}" srcOrd="0" destOrd="0" presId="urn:microsoft.com/office/officeart/2005/8/layout/hProcess11"/>
    <dgm:cxn modelId="{0233D07C-A149-4C48-8848-F5C8F5439327}" srcId="{8C5A8B53-07E8-4084-94E6-6BACE2B5F227}" destId="{C67DDFF8-4A68-459D-9A83-0502AFBDEB52}" srcOrd="4" destOrd="0" parTransId="{10F9F371-AC5F-4764-A9E0-BBEF93D9729B}" sibTransId="{1D876230-F3FD-4E4F-8137-C382217F8C0B}"/>
    <dgm:cxn modelId="{9351F37C-7C93-4321-8B45-0D3698059014}" type="presOf" srcId="{37D53766-D150-45B8-9055-2814BF4F4305}" destId="{4453ACE2-88B9-495F-A4E2-B6470F154FFC}" srcOrd="0" destOrd="0" presId="urn:microsoft.com/office/officeart/2005/8/layout/hProcess11"/>
    <dgm:cxn modelId="{1F96C584-5621-4868-8131-86EDD4A28F51}" srcId="{8C5A8B53-07E8-4084-94E6-6BACE2B5F227}" destId="{5EB6CE06-A0E1-4D3E-8BCC-9090A026D15F}" srcOrd="7" destOrd="0" parTransId="{4AC387A6-53A5-4DF8-96B3-8EFA025AA035}" sibTransId="{E59CA4DB-03A9-419E-B985-F6AA5C530BD3}"/>
    <dgm:cxn modelId="{7460B993-81E0-47F2-B3BB-0FDD80DD5DE2}" srcId="{8C5A8B53-07E8-4084-94E6-6BACE2B5F227}" destId="{A624C170-6779-4829-8E6C-0D8EAB0C2286}" srcOrd="14" destOrd="0" parTransId="{E64E2BF3-0369-4DB4-B185-1F4C3BA63623}" sibTransId="{13DC2F32-BE46-4286-9D16-B689A91962F8}"/>
    <dgm:cxn modelId="{3877C593-AC06-41C0-9D37-602E0BD69CFE}" srcId="{8C5A8B53-07E8-4084-94E6-6BACE2B5F227}" destId="{37D53766-D150-45B8-9055-2814BF4F4305}" srcOrd="15" destOrd="0" parTransId="{E93A4F28-FC37-4E08-BA34-EF7B8AC59A94}" sibTransId="{61C19A62-7DE7-4E72-B389-DEBDCE292B5F}"/>
    <dgm:cxn modelId="{7CCDDD97-F455-4B0E-9804-1BFE1763C0E4}" type="presOf" srcId="{96FF7842-AAE3-4EC1-9FB9-723F74D0AE1D}" destId="{9BA65865-496A-462F-99D6-35DB4E76682E}" srcOrd="0" destOrd="0" presId="urn:microsoft.com/office/officeart/2005/8/layout/hProcess11"/>
    <dgm:cxn modelId="{6978E2A1-4042-482A-BC0E-3D8A1EED00CC}" type="presOf" srcId="{92A9950A-3FB6-493F-8FAC-F552E76FD681}" destId="{A64C36C6-2E3F-4AE1-8427-D1B26713BF23}" srcOrd="0" destOrd="0" presId="urn:microsoft.com/office/officeart/2005/8/layout/hProcess11"/>
    <dgm:cxn modelId="{834FFAAE-B3F3-46F0-BF92-3EC5D116D7AD}" srcId="{8C5A8B53-07E8-4084-94E6-6BACE2B5F227}" destId="{AFD3AB7F-2A10-4E94-AACD-18F5E0B25DBF}" srcOrd="6" destOrd="0" parTransId="{57985D61-7C3F-4FC5-A7ED-A3ACD4125287}" sibTransId="{7BF2379B-8ABA-44FF-90C0-57CCAA2A2BD1}"/>
    <dgm:cxn modelId="{D9AD0BBF-608B-4563-AC96-85B8E00EEF51}" srcId="{8C5A8B53-07E8-4084-94E6-6BACE2B5F227}" destId="{649333F4-1494-4D17-86A0-E90AC1299BAC}" srcOrd="12" destOrd="0" parTransId="{FFAF150F-7495-44C7-A0D5-8FF17E6E8B8C}" sibTransId="{2B6E7D7A-D65E-4EF8-B7C5-CB9C9543BFE0}"/>
    <dgm:cxn modelId="{EB899FBF-125B-498E-86D1-DDAAD114E409}" srcId="{8C5A8B53-07E8-4084-94E6-6BACE2B5F227}" destId="{BBFC9E6E-606B-440D-9CE6-0692DB2192DD}" srcOrd="13" destOrd="0" parTransId="{33EB87FD-0EB3-4D9B-A58B-2D98AD652ADB}" sibTransId="{F11A8D5C-9833-4EB9-B08F-265B61AAB155}"/>
    <dgm:cxn modelId="{599EB1BF-8041-40EF-B452-5FE75E8FC840}" srcId="{8C5A8B53-07E8-4084-94E6-6BACE2B5F227}" destId="{8AC956AD-74EC-4E53-98E3-CBA160969ECB}" srcOrd="11" destOrd="0" parTransId="{4A981F9C-32ED-4679-9C2F-18A72107F6C2}" sibTransId="{9637EE06-A372-4DAD-8E8F-98AC9B251125}"/>
    <dgm:cxn modelId="{DB22EFC4-6B0D-41B9-A992-8DFE8D1CD0FA}" type="presOf" srcId="{D288AA6F-86D5-4256-9B42-EDAC2D79258A}" destId="{BC8589B1-E950-4970-A680-A5680025C151}" srcOrd="0" destOrd="0" presId="urn:microsoft.com/office/officeart/2005/8/layout/hProcess11"/>
    <dgm:cxn modelId="{C7F3FDD4-B579-48E8-9B3B-B5F26EAC0FFD}" type="presOf" srcId="{8C5A8B53-07E8-4084-94E6-6BACE2B5F227}" destId="{579EBDE3-C726-43E3-8B63-8E5A85F1496F}" srcOrd="0" destOrd="0" presId="urn:microsoft.com/office/officeart/2005/8/layout/hProcess11"/>
    <dgm:cxn modelId="{4E4EE4DF-38F2-46A7-BD73-33758CE26A30}" type="presOf" srcId="{6DBDE2D8-EB89-4A40-B37A-E81F58F82BB5}" destId="{737276EC-D799-43A4-B119-B6274A412C2A}" srcOrd="0" destOrd="0" presId="urn:microsoft.com/office/officeart/2005/8/layout/hProcess11"/>
    <dgm:cxn modelId="{6B4562F6-D356-4E49-B356-98AA210E10B6}" srcId="{8C5A8B53-07E8-4084-94E6-6BACE2B5F227}" destId="{50A4E3CF-2FF9-4D0C-991A-0F32BF265A36}" srcOrd="9" destOrd="0" parTransId="{407E38EE-85AC-44B2-A897-5A585C8231B7}" sibTransId="{0CF4FFE4-4BFC-4F91-A912-ECF29F1BD2EF}"/>
    <dgm:cxn modelId="{5D839EF7-3699-4D2B-8E3C-CACF3A4C8B17}" srcId="{8C5A8B53-07E8-4084-94E6-6BACE2B5F227}" destId="{92A9950A-3FB6-493F-8FAC-F552E76FD681}" srcOrd="1" destOrd="0" parTransId="{04A91953-C70B-4EE9-A442-213DBEE84545}" sibTransId="{18066DDF-3B72-4FBC-84D5-67A2D9D2064B}"/>
    <dgm:cxn modelId="{E598BDFE-60E2-406B-90CE-2EFEA64E1EBE}" srcId="{8C5A8B53-07E8-4084-94E6-6BACE2B5F227}" destId="{6DBDE2D8-EB89-4A40-B37A-E81F58F82BB5}" srcOrd="2" destOrd="0" parTransId="{E2F98552-16BF-43CC-BF21-8AB5A968B856}" sibTransId="{270CC127-FA6E-492B-B75B-B4837D5D1113}"/>
    <dgm:cxn modelId="{E813E188-6683-4B68-9705-7E5CD68288FF}" type="presParOf" srcId="{579EBDE3-C726-43E3-8B63-8E5A85F1496F}" destId="{55E31A1A-24AA-4489-B571-FA77E28C05CF}" srcOrd="0" destOrd="0" presId="urn:microsoft.com/office/officeart/2005/8/layout/hProcess11"/>
    <dgm:cxn modelId="{B1F786F8-41FB-43FC-B2A4-85C1FE6C1747}" type="presParOf" srcId="{579EBDE3-C726-43E3-8B63-8E5A85F1496F}" destId="{96E1A74A-11F8-421F-BEFF-BBDAACF7C103}" srcOrd="1" destOrd="0" presId="urn:microsoft.com/office/officeart/2005/8/layout/hProcess11"/>
    <dgm:cxn modelId="{734E64A0-747B-4A68-AABC-FB1A69E32CBA}" type="presParOf" srcId="{96E1A74A-11F8-421F-BEFF-BBDAACF7C103}" destId="{ABB9C398-8FE7-455E-8546-B80C41475D66}" srcOrd="0" destOrd="0" presId="urn:microsoft.com/office/officeart/2005/8/layout/hProcess11"/>
    <dgm:cxn modelId="{00FCE0C3-3320-466F-A5DC-27CBFC9E5E68}" type="presParOf" srcId="{ABB9C398-8FE7-455E-8546-B80C41475D66}" destId="{9BA65865-496A-462F-99D6-35DB4E76682E}" srcOrd="0" destOrd="0" presId="urn:microsoft.com/office/officeart/2005/8/layout/hProcess11"/>
    <dgm:cxn modelId="{D20C4EEA-D613-4FE1-8F3F-79B8D589C2AE}" type="presParOf" srcId="{ABB9C398-8FE7-455E-8546-B80C41475D66}" destId="{24CDB638-50B3-4787-B38E-F21CD4AC3E77}" srcOrd="1" destOrd="0" presId="urn:microsoft.com/office/officeart/2005/8/layout/hProcess11"/>
    <dgm:cxn modelId="{EA4035AF-5834-4494-B49C-AACDDA332BB9}" type="presParOf" srcId="{ABB9C398-8FE7-455E-8546-B80C41475D66}" destId="{55628F62-B5C3-4273-9D15-F2D155C57BDA}" srcOrd="2" destOrd="0" presId="urn:microsoft.com/office/officeart/2005/8/layout/hProcess11"/>
    <dgm:cxn modelId="{AED824E9-B46A-4294-89BB-DF894FC7DB13}" type="presParOf" srcId="{96E1A74A-11F8-421F-BEFF-BBDAACF7C103}" destId="{34557326-51F3-4EAD-83FD-9E800710635C}" srcOrd="1" destOrd="0" presId="urn:microsoft.com/office/officeart/2005/8/layout/hProcess11"/>
    <dgm:cxn modelId="{585E034C-7563-45FE-8A9F-6CD1FED5FDD0}" type="presParOf" srcId="{96E1A74A-11F8-421F-BEFF-BBDAACF7C103}" destId="{027822A3-9FB4-4225-B4CC-9823454B4A60}" srcOrd="2" destOrd="0" presId="urn:microsoft.com/office/officeart/2005/8/layout/hProcess11"/>
    <dgm:cxn modelId="{D8B90340-AA18-45B1-8F97-B32ACC267D94}" type="presParOf" srcId="{027822A3-9FB4-4225-B4CC-9823454B4A60}" destId="{A64C36C6-2E3F-4AE1-8427-D1B26713BF23}" srcOrd="0" destOrd="0" presId="urn:microsoft.com/office/officeart/2005/8/layout/hProcess11"/>
    <dgm:cxn modelId="{FA332495-663A-4F0A-9560-2242A2F0B177}" type="presParOf" srcId="{027822A3-9FB4-4225-B4CC-9823454B4A60}" destId="{ED6FA15E-F030-4BC4-B2C8-A154E82668BE}" srcOrd="1" destOrd="0" presId="urn:microsoft.com/office/officeart/2005/8/layout/hProcess11"/>
    <dgm:cxn modelId="{93E1BE47-1F1E-43A3-9678-9E8B95341277}" type="presParOf" srcId="{027822A3-9FB4-4225-B4CC-9823454B4A60}" destId="{216B1EB3-55EF-41BB-9D2C-F6F95843D346}" srcOrd="2" destOrd="0" presId="urn:microsoft.com/office/officeart/2005/8/layout/hProcess11"/>
    <dgm:cxn modelId="{2DF2BB73-FE6D-4EEE-BFB7-ECA55A6B1267}" type="presParOf" srcId="{96E1A74A-11F8-421F-BEFF-BBDAACF7C103}" destId="{738B9F01-717E-4309-B819-E2A3683C7B16}" srcOrd="3" destOrd="0" presId="urn:microsoft.com/office/officeart/2005/8/layout/hProcess11"/>
    <dgm:cxn modelId="{94D512BB-5E70-435F-B288-DC7C8FA5CF0C}" type="presParOf" srcId="{96E1A74A-11F8-421F-BEFF-BBDAACF7C103}" destId="{D65605B1-EF18-4C1C-BA39-1620210A282C}" srcOrd="4" destOrd="0" presId="urn:microsoft.com/office/officeart/2005/8/layout/hProcess11"/>
    <dgm:cxn modelId="{D209ED10-4C3C-469C-B0AF-6958B402085D}" type="presParOf" srcId="{D65605B1-EF18-4C1C-BA39-1620210A282C}" destId="{737276EC-D799-43A4-B119-B6274A412C2A}" srcOrd="0" destOrd="0" presId="urn:microsoft.com/office/officeart/2005/8/layout/hProcess11"/>
    <dgm:cxn modelId="{C00F0D0C-5A04-49E6-BA98-D65312E9C7EC}" type="presParOf" srcId="{D65605B1-EF18-4C1C-BA39-1620210A282C}" destId="{B86AD32D-4DDD-4822-8D1B-363461099C2D}" srcOrd="1" destOrd="0" presId="urn:microsoft.com/office/officeart/2005/8/layout/hProcess11"/>
    <dgm:cxn modelId="{9F5BDCAE-E4DD-4AFE-B25B-B66C72F1DA68}" type="presParOf" srcId="{D65605B1-EF18-4C1C-BA39-1620210A282C}" destId="{205C9053-D6A9-445A-8E42-EBC4D6267134}" srcOrd="2" destOrd="0" presId="urn:microsoft.com/office/officeart/2005/8/layout/hProcess11"/>
    <dgm:cxn modelId="{9AADE77C-1C92-4910-BC05-88EA037A53C1}" type="presParOf" srcId="{96E1A74A-11F8-421F-BEFF-BBDAACF7C103}" destId="{193FF53F-35D2-4EB2-BCD3-193E568FAAA0}" srcOrd="5" destOrd="0" presId="urn:microsoft.com/office/officeart/2005/8/layout/hProcess11"/>
    <dgm:cxn modelId="{0747FD96-112F-401C-8605-E8E2528942DC}" type="presParOf" srcId="{96E1A74A-11F8-421F-BEFF-BBDAACF7C103}" destId="{B7F7A62A-0882-46D7-8B51-D5B23A9B6257}" srcOrd="6" destOrd="0" presId="urn:microsoft.com/office/officeart/2005/8/layout/hProcess11"/>
    <dgm:cxn modelId="{7FE1F661-2465-4D8E-A71E-C24926BF180B}" type="presParOf" srcId="{B7F7A62A-0882-46D7-8B51-D5B23A9B6257}" destId="{EC8C63C8-2802-4874-956B-0E302E403C0C}" srcOrd="0" destOrd="0" presId="urn:microsoft.com/office/officeart/2005/8/layout/hProcess11"/>
    <dgm:cxn modelId="{354778A8-95E4-43BA-A09C-9A0FAC6DFFA2}" type="presParOf" srcId="{B7F7A62A-0882-46D7-8B51-D5B23A9B6257}" destId="{2C690940-F072-4FB2-A0D0-89E6AAC1ACF4}" srcOrd="1" destOrd="0" presId="urn:microsoft.com/office/officeart/2005/8/layout/hProcess11"/>
    <dgm:cxn modelId="{532E0BC8-E1F6-493A-ABE6-7C8FCE9961B9}" type="presParOf" srcId="{B7F7A62A-0882-46D7-8B51-D5B23A9B6257}" destId="{7234926A-DF41-4F9F-A961-979A17469B13}" srcOrd="2" destOrd="0" presId="urn:microsoft.com/office/officeart/2005/8/layout/hProcess11"/>
    <dgm:cxn modelId="{E84EE9FC-361F-4F6E-9DA0-A9F816A312E4}" type="presParOf" srcId="{96E1A74A-11F8-421F-BEFF-BBDAACF7C103}" destId="{6CC880A3-96FB-49BB-8515-15D76F3E9F2E}" srcOrd="7" destOrd="0" presId="urn:microsoft.com/office/officeart/2005/8/layout/hProcess11"/>
    <dgm:cxn modelId="{12949580-C839-4C28-97EB-B174C2C6D268}" type="presParOf" srcId="{96E1A74A-11F8-421F-BEFF-BBDAACF7C103}" destId="{96B04E2D-1728-4C45-9B06-AA975BD14710}" srcOrd="8" destOrd="0" presId="urn:microsoft.com/office/officeart/2005/8/layout/hProcess11"/>
    <dgm:cxn modelId="{80465E80-F172-4ED5-BACA-A2016DB57A61}" type="presParOf" srcId="{96B04E2D-1728-4C45-9B06-AA975BD14710}" destId="{B60ACCCD-FEC0-471A-AE39-908927B8B391}" srcOrd="0" destOrd="0" presId="urn:microsoft.com/office/officeart/2005/8/layout/hProcess11"/>
    <dgm:cxn modelId="{D8FA44AB-775D-4A41-9C30-AFEEE7B833B4}" type="presParOf" srcId="{96B04E2D-1728-4C45-9B06-AA975BD14710}" destId="{B19C3735-4FEE-4F20-80B6-63402BB98534}" srcOrd="1" destOrd="0" presId="urn:microsoft.com/office/officeart/2005/8/layout/hProcess11"/>
    <dgm:cxn modelId="{0F52BD09-5B63-4429-A0F1-E99309538B4C}" type="presParOf" srcId="{96B04E2D-1728-4C45-9B06-AA975BD14710}" destId="{A58F6FB6-7E3A-4136-9DF7-32201C043C56}" srcOrd="2" destOrd="0" presId="urn:microsoft.com/office/officeart/2005/8/layout/hProcess11"/>
    <dgm:cxn modelId="{E93C48B7-7993-4FBB-A3B6-2B1A70238D2A}" type="presParOf" srcId="{96E1A74A-11F8-421F-BEFF-BBDAACF7C103}" destId="{1B536DD1-912E-4E11-A9A2-1B6B98B4A265}" srcOrd="9" destOrd="0" presId="urn:microsoft.com/office/officeart/2005/8/layout/hProcess11"/>
    <dgm:cxn modelId="{98413452-F61C-44C6-A499-B12FD3274C85}" type="presParOf" srcId="{96E1A74A-11F8-421F-BEFF-BBDAACF7C103}" destId="{B79972A7-5358-4B76-BA1D-3E2273C13662}" srcOrd="10" destOrd="0" presId="urn:microsoft.com/office/officeart/2005/8/layout/hProcess11"/>
    <dgm:cxn modelId="{74E9167A-9F76-408B-A16B-2B80B86AFEC0}" type="presParOf" srcId="{B79972A7-5358-4B76-BA1D-3E2273C13662}" destId="{AE2F701D-7395-4738-9FBC-89C41B828708}" srcOrd="0" destOrd="0" presId="urn:microsoft.com/office/officeart/2005/8/layout/hProcess11"/>
    <dgm:cxn modelId="{2E6DAF70-0B3E-4B99-BE3D-FA5822E97327}" type="presParOf" srcId="{B79972A7-5358-4B76-BA1D-3E2273C13662}" destId="{156066C3-630F-4C84-A767-2CC8F5B56FD7}" srcOrd="1" destOrd="0" presId="urn:microsoft.com/office/officeart/2005/8/layout/hProcess11"/>
    <dgm:cxn modelId="{230CD2D8-541D-4678-A4D8-FBE699B679B7}" type="presParOf" srcId="{B79972A7-5358-4B76-BA1D-3E2273C13662}" destId="{49A8B579-2F27-4F69-9BC7-5004FAED0F03}" srcOrd="2" destOrd="0" presId="urn:microsoft.com/office/officeart/2005/8/layout/hProcess11"/>
    <dgm:cxn modelId="{BA3F9CF3-8FA8-439F-8010-75ACFB5404F5}" type="presParOf" srcId="{96E1A74A-11F8-421F-BEFF-BBDAACF7C103}" destId="{28AA19EF-DF2A-41E9-A907-15013D87BBD2}" srcOrd="11" destOrd="0" presId="urn:microsoft.com/office/officeart/2005/8/layout/hProcess11"/>
    <dgm:cxn modelId="{8B340081-FB63-4B4F-9E65-20F037CA95D2}" type="presParOf" srcId="{96E1A74A-11F8-421F-BEFF-BBDAACF7C103}" destId="{0C1FED32-9D8B-4803-B798-EB612DA9C7A9}" srcOrd="12" destOrd="0" presId="urn:microsoft.com/office/officeart/2005/8/layout/hProcess11"/>
    <dgm:cxn modelId="{4AFC7BFB-7346-4737-83F0-D2B6969290E4}" type="presParOf" srcId="{0C1FED32-9D8B-4803-B798-EB612DA9C7A9}" destId="{A053D8B1-279E-4FE5-8E61-45A9FE1AB422}" srcOrd="0" destOrd="0" presId="urn:microsoft.com/office/officeart/2005/8/layout/hProcess11"/>
    <dgm:cxn modelId="{8E09C5B0-A34D-4579-AFF2-2D6E0EA1D365}" type="presParOf" srcId="{0C1FED32-9D8B-4803-B798-EB612DA9C7A9}" destId="{FEAB6EA9-AB88-445C-84AD-758E7D58F151}" srcOrd="1" destOrd="0" presId="urn:microsoft.com/office/officeart/2005/8/layout/hProcess11"/>
    <dgm:cxn modelId="{176644D3-2BC6-463E-9C1B-D8BF673DC4DB}" type="presParOf" srcId="{0C1FED32-9D8B-4803-B798-EB612DA9C7A9}" destId="{D3CFCA13-BB0C-4EC6-907C-EF2A55926029}" srcOrd="2" destOrd="0" presId="urn:microsoft.com/office/officeart/2005/8/layout/hProcess11"/>
    <dgm:cxn modelId="{1A39371A-0FBA-403D-B6CE-1B52C6FAFBAF}" type="presParOf" srcId="{96E1A74A-11F8-421F-BEFF-BBDAACF7C103}" destId="{84CD43A3-9C62-4F5C-B462-05D80A8E1152}" srcOrd="13" destOrd="0" presId="urn:microsoft.com/office/officeart/2005/8/layout/hProcess11"/>
    <dgm:cxn modelId="{2E505447-7BB7-4028-80DC-7555D6CFF32D}" type="presParOf" srcId="{96E1A74A-11F8-421F-BEFF-BBDAACF7C103}" destId="{897B4B29-D111-4079-9932-15F94D39B88D}" srcOrd="14" destOrd="0" presId="urn:microsoft.com/office/officeart/2005/8/layout/hProcess11"/>
    <dgm:cxn modelId="{946C5E4D-B50A-4FBC-8255-7E49E8764CBD}" type="presParOf" srcId="{897B4B29-D111-4079-9932-15F94D39B88D}" destId="{D9F898AE-968F-4538-B370-855F59026F88}" srcOrd="0" destOrd="0" presId="urn:microsoft.com/office/officeart/2005/8/layout/hProcess11"/>
    <dgm:cxn modelId="{B77C575E-1B56-4AEC-816F-B2D02B950475}" type="presParOf" srcId="{897B4B29-D111-4079-9932-15F94D39B88D}" destId="{DBFDA08E-4BCF-4413-AD20-90A7E95FE014}" srcOrd="1" destOrd="0" presId="urn:microsoft.com/office/officeart/2005/8/layout/hProcess11"/>
    <dgm:cxn modelId="{3A1B3FA2-3CD9-41FF-8193-CE29E523419D}" type="presParOf" srcId="{897B4B29-D111-4079-9932-15F94D39B88D}" destId="{A9C1432C-1EC1-40AF-9E3A-7D5EFFECD7EF}" srcOrd="2" destOrd="0" presId="urn:microsoft.com/office/officeart/2005/8/layout/hProcess11"/>
    <dgm:cxn modelId="{A4240222-A4EA-40A8-899D-773FB8C82B7C}" type="presParOf" srcId="{96E1A74A-11F8-421F-BEFF-BBDAACF7C103}" destId="{95697B49-0099-44C3-B3AF-56F79C2E11B9}" srcOrd="15" destOrd="0" presId="urn:microsoft.com/office/officeart/2005/8/layout/hProcess11"/>
    <dgm:cxn modelId="{C4B417DA-CF42-489E-8291-CE2281DBE360}" type="presParOf" srcId="{96E1A74A-11F8-421F-BEFF-BBDAACF7C103}" destId="{049CD7AC-EB6A-49E1-88AC-F28077DE7EAD}" srcOrd="16" destOrd="0" presId="urn:microsoft.com/office/officeart/2005/8/layout/hProcess11"/>
    <dgm:cxn modelId="{B175E090-B9FB-49AB-B585-1715859B272A}" type="presParOf" srcId="{049CD7AC-EB6A-49E1-88AC-F28077DE7EAD}" destId="{09504A3D-B57D-45A5-BC55-1196CDB665AB}" srcOrd="0" destOrd="0" presId="urn:microsoft.com/office/officeart/2005/8/layout/hProcess11"/>
    <dgm:cxn modelId="{1E90D07C-F438-4AEE-93DB-C8B4042F2109}" type="presParOf" srcId="{049CD7AC-EB6A-49E1-88AC-F28077DE7EAD}" destId="{0E38AEB6-F5AB-4388-A501-E532315E7B65}" srcOrd="1" destOrd="0" presId="urn:microsoft.com/office/officeart/2005/8/layout/hProcess11"/>
    <dgm:cxn modelId="{8207351F-1D48-42EA-8534-E4AED3F80A41}" type="presParOf" srcId="{049CD7AC-EB6A-49E1-88AC-F28077DE7EAD}" destId="{454CDB4F-5AA4-4330-897F-6F33C0D40104}" srcOrd="2" destOrd="0" presId="urn:microsoft.com/office/officeart/2005/8/layout/hProcess11"/>
    <dgm:cxn modelId="{B60F3365-7CD5-45F5-ACFB-3A66CA844721}" type="presParOf" srcId="{96E1A74A-11F8-421F-BEFF-BBDAACF7C103}" destId="{4983D1EC-DD71-48C8-812C-E4B4422EC7F1}" srcOrd="17" destOrd="0" presId="urn:microsoft.com/office/officeart/2005/8/layout/hProcess11"/>
    <dgm:cxn modelId="{703EC29F-1436-4CCB-B894-42AA23FAF73F}" type="presParOf" srcId="{96E1A74A-11F8-421F-BEFF-BBDAACF7C103}" destId="{A7D06158-1915-4D9E-A2E5-8948856370BD}" srcOrd="18" destOrd="0" presId="urn:microsoft.com/office/officeart/2005/8/layout/hProcess11"/>
    <dgm:cxn modelId="{51F05AE5-13D8-40BA-9E83-8E703C6528A9}" type="presParOf" srcId="{A7D06158-1915-4D9E-A2E5-8948856370BD}" destId="{0DD0ADF6-A471-4587-AB8C-490E1F2D7147}" srcOrd="0" destOrd="0" presId="urn:microsoft.com/office/officeart/2005/8/layout/hProcess11"/>
    <dgm:cxn modelId="{E414945B-4C3D-4E18-880E-0EA27596858E}" type="presParOf" srcId="{A7D06158-1915-4D9E-A2E5-8948856370BD}" destId="{2581A956-25CC-44FD-8CA5-D07966D8BD61}" srcOrd="1" destOrd="0" presId="urn:microsoft.com/office/officeart/2005/8/layout/hProcess11"/>
    <dgm:cxn modelId="{C506C182-80E0-4DB2-9D53-3C4FEAD4980B}" type="presParOf" srcId="{A7D06158-1915-4D9E-A2E5-8948856370BD}" destId="{812C53D0-371F-42ED-8AB0-8C166FF8D0DB}" srcOrd="2" destOrd="0" presId="urn:microsoft.com/office/officeart/2005/8/layout/hProcess11"/>
    <dgm:cxn modelId="{E5B662B8-C313-4012-932C-C347459B6FD9}" type="presParOf" srcId="{96E1A74A-11F8-421F-BEFF-BBDAACF7C103}" destId="{BA258A5E-B449-4C6F-8069-462A73AFD46C}" srcOrd="19" destOrd="0" presId="urn:microsoft.com/office/officeart/2005/8/layout/hProcess11"/>
    <dgm:cxn modelId="{FD6864E6-4871-411B-A642-E7E930F24D72}" type="presParOf" srcId="{96E1A74A-11F8-421F-BEFF-BBDAACF7C103}" destId="{55F43771-42CB-4370-A5DD-D8AE24E27F11}" srcOrd="20" destOrd="0" presId="urn:microsoft.com/office/officeart/2005/8/layout/hProcess11"/>
    <dgm:cxn modelId="{943C2060-5FCD-481B-A6F4-D4540324F6BF}" type="presParOf" srcId="{55F43771-42CB-4370-A5DD-D8AE24E27F11}" destId="{BC8589B1-E950-4970-A680-A5680025C151}" srcOrd="0" destOrd="0" presId="urn:microsoft.com/office/officeart/2005/8/layout/hProcess11"/>
    <dgm:cxn modelId="{DCF1D59B-57C6-498C-8FFA-4C0DDF8A78C2}" type="presParOf" srcId="{55F43771-42CB-4370-A5DD-D8AE24E27F11}" destId="{FA7607DE-AA0A-4391-980E-87C9D8C9C94B}" srcOrd="1" destOrd="0" presId="urn:microsoft.com/office/officeart/2005/8/layout/hProcess11"/>
    <dgm:cxn modelId="{BC71E316-715C-407B-A00F-FC2D422E9057}" type="presParOf" srcId="{55F43771-42CB-4370-A5DD-D8AE24E27F11}" destId="{A6883F70-6F06-4E0B-8522-E54A0BF1872E}" srcOrd="2" destOrd="0" presId="urn:microsoft.com/office/officeart/2005/8/layout/hProcess11"/>
    <dgm:cxn modelId="{9B73FE5A-5A53-45AD-BF58-07ED4E93FB44}" type="presParOf" srcId="{96E1A74A-11F8-421F-BEFF-BBDAACF7C103}" destId="{7008B6ED-EDAC-42E9-8810-2DF7BCE38623}" srcOrd="21" destOrd="0" presId="urn:microsoft.com/office/officeart/2005/8/layout/hProcess11"/>
    <dgm:cxn modelId="{60613A1E-B4F3-4914-92DB-4814487ADD46}" type="presParOf" srcId="{96E1A74A-11F8-421F-BEFF-BBDAACF7C103}" destId="{9DDA8CD7-D458-45F6-A84D-95C2CE94BB71}" srcOrd="22" destOrd="0" presId="urn:microsoft.com/office/officeart/2005/8/layout/hProcess11"/>
    <dgm:cxn modelId="{C434546E-59E4-4EF9-A8B6-EEF5CB62F875}" type="presParOf" srcId="{9DDA8CD7-D458-45F6-A84D-95C2CE94BB71}" destId="{8D7A0F7C-F8B6-46D8-9F86-812247CB3B9C}" srcOrd="0" destOrd="0" presId="urn:microsoft.com/office/officeart/2005/8/layout/hProcess11"/>
    <dgm:cxn modelId="{1B8ADC12-7EB8-4F80-A5A7-68FD62914793}" type="presParOf" srcId="{9DDA8CD7-D458-45F6-A84D-95C2CE94BB71}" destId="{C7F2E6AD-8392-443B-8306-C3F792218106}" srcOrd="1" destOrd="0" presId="urn:microsoft.com/office/officeart/2005/8/layout/hProcess11"/>
    <dgm:cxn modelId="{C8FC0F46-2795-4487-A21B-486A291A8BB7}" type="presParOf" srcId="{9DDA8CD7-D458-45F6-A84D-95C2CE94BB71}" destId="{34628226-410F-49FE-A1BE-87750C3F847B}" srcOrd="2" destOrd="0" presId="urn:microsoft.com/office/officeart/2005/8/layout/hProcess11"/>
    <dgm:cxn modelId="{71719935-0AC5-4A4D-8442-1874EB9927C7}" type="presParOf" srcId="{96E1A74A-11F8-421F-BEFF-BBDAACF7C103}" destId="{ED78D870-152F-4818-854C-23FE5868E246}" srcOrd="23" destOrd="0" presId="urn:microsoft.com/office/officeart/2005/8/layout/hProcess11"/>
    <dgm:cxn modelId="{FB954293-E86A-4374-B4BE-51D6E4106607}" type="presParOf" srcId="{96E1A74A-11F8-421F-BEFF-BBDAACF7C103}" destId="{0E1F0F24-BEBB-463E-80B0-CADC22F7DF32}" srcOrd="24" destOrd="0" presId="urn:microsoft.com/office/officeart/2005/8/layout/hProcess11"/>
    <dgm:cxn modelId="{D13B592F-EA1A-4B86-A822-14840E581E2E}" type="presParOf" srcId="{0E1F0F24-BEBB-463E-80B0-CADC22F7DF32}" destId="{D54E9EC6-0CF2-44D3-B5B8-DB74B9D6C708}" srcOrd="0" destOrd="0" presId="urn:microsoft.com/office/officeart/2005/8/layout/hProcess11"/>
    <dgm:cxn modelId="{5D3B6D42-3ABF-47DB-A119-F20BD0958D96}" type="presParOf" srcId="{0E1F0F24-BEBB-463E-80B0-CADC22F7DF32}" destId="{D17BBC69-D330-4DAB-B7F9-BCCD0E6B0EE1}" srcOrd="1" destOrd="0" presId="urn:microsoft.com/office/officeart/2005/8/layout/hProcess11"/>
    <dgm:cxn modelId="{8B221A1D-2A83-438F-8BCB-D5EA8B238F08}" type="presParOf" srcId="{0E1F0F24-BEBB-463E-80B0-CADC22F7DF32}" destId="{EBE4856B-DE00-41D3-A2F0-37BAD7C1A264}" srcOrd="2" destOrd="0" presId="urn:microsoft.com/office/officeart/2005/8/layout/hProcess11"/>
    <dgm:cxn modelId="{3908EE7F-1E64-47EA-AE9C-433BC473946F}" type="presParOf" srcId="{96E1A74A-11F8-421F-BEFF-BBDAACF7C103}" destId="{1ECEA185-A842-499C-920E-E78430F414CD}" srcOrd="25" destOrd="0" presId="urn:microsoft.com/office/officeart/2005/8/layout/hProcess11"/>
    <dgm:cxn modelId="{EA3CDD2F-D228-469C-9D1A-CCF293A0E4BD}" type="presParOf" srcId="{96E1A74A-11F8-421F-BEFF-BBDAACF7C103}" destId="{D4967A67-D287-489D-BEBF-1563FA28980A}" srcOrd="26" destOrd="0" presId="urn:microsoft.com/office/officeart/2005/8/layout/hProcess11"/>
    <dgm:cxn modelId="{553E0175-5F8F-4933-8525-E0CA5133A3F2}" type="presParOf" srcId="{D4967A67-D287-489D-BEBF-1563FA28980A}" destId="{5F6B71E5-877D-4181-ACCB-ECBEE1E18757}" srcOrd="0" destOrd="0" presId="urn:microsoft.com/office/officeart/2005/8/layout/hProcess11"/>
    <dgm:cxn modelId="{8FA1B479-AF91-4200-BF50-13E98FBE9BDB}" type="presParOf" srcId="{D4967A67-D287-489D-BEBF-1563FA28980A}" destId="{63D5D3D0-4E93-4D40-A2D4-6252690BC740}" srcOrd="1" destOrd="0" presId="urn:microsoft.com/office/officeart/2005/8/layout/hProcess11"/>
    <dgm:cxn modelId="{000D4642-46F7-4D72-A85E-9B851CEF0736}" type="presParOf" srcId="{D4967A67-D287-489D-BEBF-1563FA28980A}" destId="{038905D8-A36E-4463-805D-B700E51CAFC5}" srcOrd="2" destOrd="0" presId="urn:microsoft.com/office/officeart/2005/8/layout/hProcess11"/>
    <dgm:cxn modelId="{F9B7C7C8-0929-4A1D-A759-E2A653997E38}" type="presParOf" srcId="{96E1A74A-11F8-421F-BEFF-BBDAACF7C103}" destId="{220BDACE-7F4F-4191-97D5-FA6A9DA2A6CA}" srcOrd="27" destOrd="0" presId="urn:microsoft.com/office/officeart/2005/8/layout/hProcess11"/>
    <dgm:cxn modelId="{ADA3A567-9A11-46E0-95D3-6DBF9F2C351F}" type="presParOf" srcId="{96E1A74A-11F8-421F-BEFF-BBDAACF7C103}" destId="{B37F09EA-EAF7-4C41-9D8F-E04BC86CDA45}" srcOrd="28" destOrd="0" presId="urn:microsoft.com/office/officeart/2005/8/layout/hProcess11"/>
    <dgm:cxn modelId="{F5C06561-0B98-40FA-9220-7B8014E7F8D2}" type="presParOf" srcId="{B37F09EA-EAF7-4C41-9D8F-E04BC86CDA45}" destId="{22A9D59E-7EF1-4DED-B041-AEA5E2DC4D1E}" srcOrd="0" destOrd="0" presId="urn:microsoft.com/office/officeart/2005/8/layout/hProcess11"/>
    <dgm:cxn modelId="{48511773-A716-471B-A0B2-FFA7616A9407}" type="presParOf" srcId="{B37F09EA-EAF7-4C41-9D8F-E04BC86CDA45}" destId="{0498AD4D-335C-4431-9F6D-F6FE4B4F62E2}" srcOrd="1" destOrd="0" presId="urn:microsoft.com/office/officeart/2005/8/layout/hProcess11"/>
    <dgm:cxn modelId="{F7688AB3-7A90-4AEE-A74A-835399AAD9C1}" type="presParOf" srcId="{B37F09EA-EAF7-4C41-9D8F-E04BC86CDA45}" destId="{2EA89D26-5A67-49FA-9D41-73B89725F5D1}" srcOrd="2" destOrd="0" presId="urn:microsoft.com/office/officeart/2005/8/layout/hProcess11"/>
    <dgm:cxn modelId="{5EEFA773-6D26-48F4-BA75-744534454D21}" type="presParOf" srcId="{96E1A74A-11F8-421F-BEFF-BBDAACF7C103}" destId="{C9D922A4-586F-4E87-8FA8-6A4ED797CD6C}" srcOrd="29" destOrd="0" presId="urn:microsoft.com/office/officeart/2005/8/layout/hProcess11"/>
    <dgm:cxn modelId="{821C8980-C844-494E-83F7-34DC366C9BF3}" type="presParOf" srcId="{96E1A74A-11F8-421F-BEFF-BBDAACF7C103}" destId="{D9AF5A12-40DA-4362-AB2B-7B0159C680B7}" srcOrd="30" destOrd="0" presId="urn:microsoft.com/office/officeart/2005/8/layout/hProcess11"/>
    <dgm:cxn modelId="{0D446992-E32A-4CA4-9CD2-E783D25AA97A}" type="presParOf" srcId="{D9AF5A12-40DA-4362-AB2B-7B0159C680B7}" destId="{4453ACE2-88B9-495F-A4E2-B6470F154FFC}" srcOrd="0" destOrd="0" presId="urn:microsoft.com/office/officeart/2005/8/layout/hProcess11"/>
    <dgm:cxn modelId="{C61A2BF0-4A3D-4967-B53D-2F14290F3D6F}" type="presParOf" srcId="{D9AF5A12-40DA-4362-AB2B-7B0159C680B7}" destId="{05B1D375-CF1F-44B5-A248-2AB3E726BFF7}" srcOrd="1" destOrd="0" presId="urn:microsoft.com/office/officeart/2005/8/layout/hProcess11"/>
    <dgm:cxn modelId="{46495859-AFD3-493B-BA14-120061780DA7}" type="presParOf" srcId="{D9AF5A12-40DA-4362-AB2B-7B0159C680B7}" destId="{5E8F37E1-46E2-4EBF-83FE-B471AB53A6EC}" srcOrd="2" destOrd="0" presId="urn:microsoft.com/office/officeart/2005/8/layout/hProcess11"/>
    <dgm:cxn modelId="{5CB39A99-4732-455D-A312-813156C6753D}" type="presParOf" srcId="{96E1A74A-11F8-421F-BEFF-BBDAACF7C103}" destId="{A3B1F21A-478B-4E35-83EF-C20EE9954188}" srcOrd="31" destOrd="0" presId="urn:microsoft.com/office/officeart/2005/8/layout/hProcess11"/>
    <dgm:cxn modelId="{BE268F55-07C6-42EF-AC1E-3AB6FC96C6C8}" type="presParOf" srcId="{96E1A74A-11F8-421F-BEFF-BBDAACF7C103}" destId="{7D55C788-FD41-474A-AE9B-0ECC58557D2C}" srcOrd="32" destOrd="0" presId="urn:microsoft.com/office/officeart/2005/8/layout/hProcess11"/>
    <dgm:cxn modelId="{EBA95513-D299-4949-97B3-5E4E20F656DD}" type="presParOf" srcId="{7D55C788-FD41-474A-AE9B-0ECC58557D2C}" destId="{3992DFDB-9E11-4BF3-8A5C-F6C0A8436E43}" srcOrd="0" destOrd="0" presId="urn:microsoft.com/office/officeart/2005/8/layout/hProcess11"/>
    <dgm:cxn modelId="{4B272DC8-710C-42CD-9B5A-C6BD0598AE49}" type="presParOf" srcId="{7D55C788-FD41-474A-AE9B-0ECC58557D2C}" destId="{9A2391E1-DFA6-4494-8ACB-6FE80877E14A}" srcOrd="1" destOrd="0" presId="urn:microsoft.com/office/officeart/2005/8/layout/hProcess11"/>
    <dgm:cxn modelId="{05C19F20-7B9E-45CD-B796-BCA84450C26B}" type="presParOf" srcId="{7D55C788-FD41-474A-AE9B-0ECC58557D2C}" destId="{DC1D7B37-1F50-4B61-B901-CE71CFFF218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A560EC-27E0-4E08-B6F6-B24FC58C806A}" type="doc">
      <dgm:prSet loTypeId="urn:microsoft.com/office/officeart/2009/3/layout/PieProcess" loCatId="list" qsTypeId="urn:microsoft.com/office/officeart/2005/8/quickstyle/simple5" qsCatId="simple" csTypeId="urn:microsoft.com/office/officeart/2005/8/colors/accent1_2" csCatId="accent1"/>
      <dgm:spPr/>
      <dgm:t>
        <a:bodyPr/>
        <a:lstStyle/>
        <a:p>
          <a:endParaRPr lang="zh-CN" altLang="en-US"/>
        </a:p>
      </dgm:t>
    </dgm:pt>
    <dgm:pt modelId="{42AC4419-3F2B-40F7-8551-FEF1DA5E57E8}">
      <dgm:prSet/>
      <dgm:spPr/>
      <dgm:t>
        <a:bodyPr/>
        <a:lstStyle/>
        <a:p>
          <a:r>
            <a:rPr lang="zh-CN"/>
            <a:t>安装确认</a:t>
          </a:r>
          <a:r>
            <a:rPr lang="en-US"/>
            <a:t>—</a:t>
          </a:r>
          <a:r>
            <a:rPr lang="zh-CN"/>
            <a:t>详细设计规范</a:t>
          </a:r>
        </a:p>
      </dgm:t>
    </dgm:pt>
    <dgm:pt modelId="{7961FC78-8D22-4FA9-9988-0DCF228C87C1}" type="parTrans" cxnId="{5A3FCF17-D6F2-41C7-A9D3-7A0B8D2F20A0}">
      <dgm:prSet/>
      <dgm:spPr/>
      <dgm:t>
        <a:bodyPr/>
        <a:lstStyle/>
        <a:p>
          <a:endParaRPr lang="zh-CN" altLang="en-US"/>
        </a:p>
      </dgm:t>
    </dgm:pt>
    <dgm:pt modelId="{D907D91F-C71E-4D6D-ADC4-D7EDA30CBF84}" type="sibTrans" cxnId="{5A3FCF17-D6F2-41C7-A9D3-7A0B8D2F20A0}">
      <dgm:prSet/>
      <dgm:spPr/>
      <dgm:t>
        <a:bodyPr/>
        <a:lstStyle/>
        <a:p>
          <a:endParaRPr lang="zh-CN" altLang="en-US"/>
        </a:p>
      </dgm:t>
    </dgm:pt>
    <dgm:pt modelId="{57E0F841-54C4-4F96-9DE7-0F7F1E07FF42}">
      <dgm:prSet/>
      <dgm:spPr/>
      <dgm:t>
        <a:bodyPr/>
        <a:lstStyle/>
        <a:p>
          <a:r>
            <a:rPr lang="zh-CN" dirty="0"/>
            <a:t>人员</a:t>
          </a:r>
        </a:p>
      </dgm:t>
    </dgm:pt>
    <dgm:pt modelId="{841C4805-463A-4043-9858-95AB63CD0419}" type="parTrans" cxnId="{F2235563-D4E2-4766-9C85-65DB696E0655}">
      <dgm:prSet/>
      <dgm:spPr/>
      <dgm:t>
        <a:bodyPr/>
        <a:lstStyle/>
        <a:p>
          <a:endParaRPr lang="zh-CN" altLang="en-US"/>
        </a:p>
      </dgm:t>
    </dgm:pt>
    <dgm:pt modelId="{7DC7CF37-4C91-4FDD-A78B-13CCB8DDBEFA}" type="sibTrans" cxnId="{F2235563-D4E2-4766-9C85-65DB696E0655}">
      <dgm:prSet/>
      <dgm:spPr/>
      <dgm:t>
        <a:bodyPr/>
        <a:lstStyle/>
        <a:p>
          <a:endParaRPr lang="zh-CN" altLang="en-US"/>
        </a:p>
      </dgm:t>
    </dgm:pt>
    <dgm:pt modelId="{BC0E793F-B1A6-4ADC-9F6B-12017CF5F68D}">
      <dgm:prSet/>
      <dgm:spPr/>
      <dgm:t>
        <a:bodyPr/>
        <a:lstStyle/>
        <a:p>
          <a:r>
            <a:rPr lang="zh-CN" dirty="0"/>
            <a:t>培训</a:t>
          </a:r>
        </a:p>
      </dgm:t>
    </dgm:pt>
    <dgm:pt modelId="{86005D61-8837-4DD4-8FAB-EFEC959926AA}" type="parTrans" cxnId="{722CD5D5-B5E0-4B82-A611-0A19D437AB9A}">
      <dgm:prSet/>
      <dgm:spPr/>
      <dgm:t>
        <a:bodyPr/>
        <a:lstStyle/>
        <a:p>
          <a:endParaRPr lang="zh-CN" altLang="en-US"/>
        </a:p>
      </dgm:t>
    </dgm:pt>
    <dgm:pt modelId="{C706A242-D8B2-4F6E-ADE4-1A6143184B92}" type="sibTrans" cxnId="{722CD5D5-B5E0-4B82-A611-0A19D437AB9A}">
      <dgm:prSet/>
      <dgm:spPr/>
      <dgm:t>
        <a:bodyPr/>
        <a:lstStyle/>
        <a:p>
          <a:endParaRPr lang="zh-CN" altLang="en-US"/>
        </a:p>
      </dgm:t>
    </dgm:pt>
    <dgm:pt modelId="{BBEE38F9-A6D6-4A61-8C85-9673B6B7CC7C}">
      <dgm:prSet/>
      <dgm:spPr/>
      <dgm:t>
        <a:bodyPr/>
        <a:lstStyle/>
        <a:p>
          <a:r>
            <a:rPr lang="zh-CN" dirty="0"/>
            <a:t>文件</a:t>
          </a:r>
        </a:p>
      </dgm:t>
    </dgm:pt>
    <dgm:pt modelId="{CF4407D5-8BA4-489A-AF47-49D97C502964}" type="parTrans" cxnId="{FA1A9B66-264F-4773-A19D-FC7D0EB82A9E}">
      <dgm:prSet/>
      <dgm:spPr/>
      <dgm:t>
        <a:bodyPr/>
        <a:lstStyle/>
        <a:p>
          <a:endParaRPr lang="zh-CN" altLang="en-US"/>
        </a:p>
      </dgm:t>
    </dgm:pt>
    <dgm:pt modelId="{A2DE49C3-A9B3-462A-9464-FC84BDEB9F21}" type="sibTrans" cxnId="{FA1A9B66-264F-4773-A19D-FC7D0EB82A9E}">
      <dgm:prSet/>
      <dgm:spPr/>
      <dgm:t>
        <a:bodyPr/>
        <a:lstStyle/>
        <a:p>
          <a:endParaRPr lang="zh-CN" altLang="en-US"/>
        </a:p>
      </dgm:t>
    </dgm:pt>
    <dgm:pt modelId="{A7673E47-3DA9-48D7-B05D-7B3438BA8BD7}">
      <dgm:prSet/>
      <dgm:spPr/>
      <dgm:t>
        <a:bodyPr/>
        <a:lstStyle/>
        <a:p>
          <a:r>
            <a:rPr lang="zh-CN" dirty="0"/>
            <a:t>硬件部件确认</a:t>
          </a:r>
        </a:p>
      </dgm:t>
    </dgm:pt>
    <dgm:pt modelId="{6604B7B8-2C3A-42F3-B597-E65DC710A095}" type="parTrans" cxnId="{3D5EF7F9-E820-4966-92FC-12AD3B4C7ED5}">
      <dgm:prSet/>
      <dgm:spPr/>
      <dgm:t>
        <a:bodyPr/>
        <a:lstStyle/>
        <a:p>
          <a:endParaRPr lang="zh-CN" altLang="en-US"/>
        </a:p>
      </dgm:t>
    </dgm:pt>
    <dgm:pt modelId="{36907A4D-5B8C-4CFC-8B0C-7900B6579C0B}" type="sibTrans" cxnId="{3D5EF7F9-E820-4966-92FC-12AD3B4C7ED5}">
      <dgm:prSet/>
      <dgm:spPr/>
      <dgm:t>
        <a:bodyPr/>
        <a:lstStyle/>
        <a:p>
          <a:endParaRPr lang="zh-CN" altLang="en-US"/>
        </a:p>
      </dgm:t>
    </dgm:pt>
    <dgm:pt modelId="{C0DAA814-1C20-4847-A9E7-A1A8F6D0DC79}">
      <dgm:prSet/>
      <dgm:spPr/>
      <dgm:t>
        <a:bodyPr/>
        <a:lstStyle/>
        <a:p>
          <a:r>
            <a:rPr lang="zh-CN" dirty="0"/>
            <a:t>硬件安装确认</a:t>
          </a:r>
        </a:p>
      </dgm:t>
    </dgm:pt>
    <dgm:pt modelId="{E613952F-857E-4AF1-B235-ADA4743D49C1}" type="parTrans" cxnId="{F49B7B59-D637-4F5E-9DC0-B5B2B9220564}">
      <dgm:prSet/>
      <dgm:spPr/>
      <dgm:t>
        <a:bodyPr/>
        <a:lstStyle/>
        <a:p>
          <a:endParaRPr lang="zh-CN" altLang="en-US"/>
        </a:p>
      </dgm:t>
    </dgm:pt>
    <dgm:pt modelId="{78DF0AEB-1D4E-4430-9636-13ADCDB1C291}" type="sibTrans" cxnId="{F49B7B59-D637-4F5E-9DC0-B5B2B9220564}">
      <dgm:prSet/>
      <dgm:spPr/>
      <dgm:t>
        <a:bodyPr/>
        <a:lstStyle/>
        <a:p>
          <a:endParaRPr lang="zh-CN" altLang="en-US"/>
        </a:p>
      </dgm:t>
    </dgm:pt>
    <dgm:pt modelId="{68C8F85A-36EE-47F9-9655-B3CEC09FF4FD}">
      <dgm:prSet/>
      <dgm:spPr/>
      <dgm:t>
        <a:bodyPr/>
        <a:lstStyle/>
        <a:p>
          <a:r>
            <a:rPr lang="zh-CN" dirty="0"/>
            <a:t>整体结构确认</a:t>
          </a:r>
        </a:p>
      </dgm:t>
    </dgm:pt>
    <dgm:pt modelId="{CC1A6736-402F-45E1-B2A2-521A15CB15D5}" type="parTrans" cxnId="{6B3994AC-5C79-4CC9-83AC-E102317496A1}">
      <dgm:prSet/>
      <dgm:spPr/>
      <dgm:t>
        <a:bodyPr/>
        <a:lstStyle/>
        <a:p>
          <a:endParaRPr lang="zh-CN" altLang="en-US"/>
        </a:p>
      </dgm:t>
    </dgm:pt>
    <dgm:pt modelId="{0BC4DD7B-0C43-4833-97DA-0867925AC000}" type="sibTrans" cxnId="{6B3994AC-5C79-4CC9-83AC-E102317496A1}">
      <dgm:prSet/>
      <dgm:spPr/>
      <dgm:t>
        <a:bodyPr/>
        <a:lstStyle/>
        <a:p>
          <a:endParaRPr lang="zh-CN" altLang="en-US"/>
        </a:p>
      </dgm:t>
    </dgm:pt>
    <dgm:pt modelId="{F08542C7-2C2E-4758-9C52-BBD912DC0F5A}">
      <dgm:prSet/>
      <dgm:spPr/>
      <dgm:t>
        <a:bodyPr/>
        <a:lstStyle/>
        <a:p>
          <a:r>
            <a:rPr lang="zh-CN" dirty="0"/>
            <a:t>软件安装确认</a:t>
          </a:r>
        </a:p>
      </dgm:t>
    </dgm:pt>
    <dgm:pt modelId="{5445624D-3DE4-41CB-843A-120EA0C790E4}" type="parTrans" cxnId="{0268ED57-A4B4-47BA-9B30-32F509284202}">
      <dgm:prSet/>
      <dgm:spPr/>
      <dgm:t>
        <a:bodyPr/>
        <a:lstStyle/>
        <a:p>
          <a:endParaRPr lang="zh-CN" altLang="en-US"/>
        </a:p>
      </dgm:t>
    </dgm:pt>
    <dgm:pt modelId="{B0FD76CB-F490-4EE7-A43C-EBA37B134304}" type="sibTrans" cxnId="{0268ED57-A4B4-47BA-9B30-32F509284202}">
      <dgm:prSet/>
      <dgm:spPr/>
      <dgm:t>
        <a:bodyPr/>
        <a:lstStyle/>
        <a:p>
          <a:endParaRPr lang="zh-CN" altLang="en-US"/>
        </a:p>
      </dgm:t>
    </dgm:pt>
    <dgm:pt modelId="{EB657092-77A7-413B-A0D6-98060CAAA93D}">
      <dgm:prSet/>
      <dgm:spPr/>
      <dgm:t>
        <a:bodyPr/>
        <a:lstStyle/>
        <a:p>
          <a:r>
            <a:rPr lang="zh-CN" dirty="0"/>
            <a:t>系统界面确认</a:t>
          </a:r>
        </a:p>
      </dgm:t>
    </dgm:pt>
    <dgm:pt modelId="{57386033-A3ED-4FC3-A75E-5166616B08EC}" type="parTrans" cxnId="{CF52FE6F-1580-4DD9-BA2A-DFDB2C06DF1B}">
      <dgm:prSet/>
      <dgm:spPr/>
      <dgm:t>
        <a:bodyPr/>
        <a:lstStyle/>
        <a:p>
          <a:endParaRPr lang="zh-CN" altLang="en-US"/>
        </a:p>
      </dgm:t>
    </dgm:pt>
    <dgm:pt modelId="{84440164-EAE0-496A-B1C6-695716748F43}" type="sibTrans" cxnId="{CF52FE6F-1580-4DD9-BA2A-DFDB2C06DF1B}">
      <dgm:prSet/>
      <dgm:spPr/>
      <dgm:t>
        <a:bodyPr/>
        <a:lstStyle/>
        <a:p>
          <a:endParaRPr lang="zh-CN" altLang="en-US"/>
        </a:p>
      </dgm:t>
    </dgm:pt>
    <dgm:pt modelId="{B45AC313-807C-47A5-BFA1-B2582D83A30C}">
      <dgm:prSet/>
      <dgm:spPr/>
      <dgm:t>
        <a:bodyPr/>
        <a:lstStyle/>
        <a:p>
          <a:r>
            <a:rPr lang="zh-CN"/>
            <a:t>运行确认</a:t>
          </a:r>
          <a:r>
            <a:rPr lang="en-US"/>
            <a:t>—</a:t>
          </a:r>
          <a:r>
            <a:rPr lang="zh-CN"/>
            <a:t>功能设计规范	</a:t>
          </a:r>
        </a:p>
      </dgm:t>
    </dgm:pt>
    <dgm:pt modelId="{C7A9F278-948D-48BD-95CF-BC64485B55F5}" type="parTrans" cxnId="{ABDD362C-CCE1-450F-B36F-75D6FCCE265C}">
      <dgm:prSet/>
      <dgm:spPr/>
      <dgm:t>
        <a:bodyPr/>
        <a:lstStyle/>
        <a:p>
          <a:endParaRPr lang="zh-CN" altLang="en-US"/>
        </a:p>
      </dgm:t>
    </dgm:pt>
    <dgm:pt modelId="{1F64014A-A985-4BC7-A18E-90A5D8271D75}" type="sibTrans" cxnId="{ABDD362C-CCE1-450F-B36F-75D6FCCE265C}">
      <dgm:prSet/>
      <dgm:spPr/>
      <dgm:t>
        <a:bodyPr/>
        <a:lstStyle/>
        <a:p>
          <a:endParaRPr lang="zh-CN" altLang="en-US"/>
        </a:p>
      </dgm:t>
    </dgm:pt>
    <dgm:pt modelId="{636F7D2A-6E6E-4E9C-8AE2-920B285B51DD}">
      <dgm:prSet/>
      <dgm:spPr/>
      <dgm:t>
        <a:bodyPr/>
        <a:lstStyle/>
        <a:p>
          <a:r>
            <a:rPr lang="zh-CN" dirty="0"/>
            <a:t>人员</a:t>
          </a:r>
        </a:p>
      </dgm:t>
    </dgm:pt>
    <dgm:pt modelId="{2A4456DE-7D56-42B6-97AC-0831B2244F6C}" type="parTrans" cxnId="{4D4BC8F0-02BB-4459-9936-661EF21D02E4}">
      <dgm:prSet/>
      <dgm:spPr/>
      <dgm:t>
        <a:bodyPr/>
        <a:lstStyle/>
        <a:p>
          <a:endParaRPr lang="zh-CN" altLang="en-US"/>
        </a:p>
      </dgm:t>
    </dgm:pt>
    <dgm:pt modelId="{41287C9F-D0DF-4BE0-8F20-E054EA6E8F34}" type="sibTrans" cxnId="{4D4BC8F0-02BB-4459-9936-661EF21D02E4}">
      <dgm:prSet/>
      <dgm:spPr/>
      <dgm:t>
        <a:bodyPr/>
        <a:lstStyle/>
        <a:p>
          <a:endParaRPr lang="zh-CN" altLang="en-US"/>
        </a:p>
      </dgm:t>
    </dgm:pt>
    <dgm:pt modelId="{25BF5C8A-074B-46FE-A184-E5650BC527EE}">
      <dgm:prSet/>
      <dgm:spPr/>
      <dgm:t>
        <a:bodyPr/>
        <a:lstStyle/>
        <a:p>
          <a:r>
            <a:rPr lang="zh-CN" dirty="0"/>
            <a:t>培训</a:t>
          </a:r>
        </a:p>
      </dgm:t>
    </dgm:pt>
    <dgm:pt modelId="{B17F505F-76D7-4EEC-B9FE-F514F44F267F}" type="parTrans" cxnId="{C9FFC63B-992D-4361-BA4E-6242097D5CF1}">
      <dgm:prSet/>
      <dgm:spPr/>
      <dgm:t>
        <a:bodyPr/>
        <a:lstStyle/>
        <a:p>
          <a:endParaRPr lang="zh-CN" altLang="en-US"/>
        </a:p>
      </dgm:t>
    </dgm:pt>
    <dgm:pt modelId="{238BF061-EC31-40CB-A871-7077906BB193}" type="sibTrans" cxnId="{C9FFC63B-992D-4361-BA4E-6242097D5CF1}">
      <dgm:prSet/>
      <dgm:spPr/>
      <dgm:t>
        <a:bodyPr/>
        <a:lstStyle/>
        <a:p>
          <a:endParaRPr lang="zh-CN" altLang="en-US"/>
        </a:p>
      </dgm:t>
    </dgm:pt>
    <dgm:pt modelId="{AD6109F5-704A-4442-A62F-46D5D677331C}">
      <dgm:prSet/>
      <dgm:spPr/>
      <dgm:t>
        <a:bodyPr/>
        <a:lstStyle/>
        <a:p>
          <a:r>
            <a:rPr lang="zh-CN" dirty="0"/>
            <a:t>文件</a:t>
          </a:r>
          <a:r>
            <a:rPr lang="en-US" dirty="0"/>
            <a:t>SOP</a:t>
          </a:r>
          <a:endParaRPr lang="zh-CN" dirty="0"/>
        </a:p>
      </dgm:t>
    </dgm:pt>
    <dgm:pt modelId="{40122A57-F11C-4F8A-9A19-A7B76E24C0AC}" type="parTrans" cxnId="{0228C4FB-C291-4453-BDDD-3EE6F2DF4B03}">
      <dgm:prSet/>
      <dgm:spPr/>
      <dgm:t>
        <a:bodyPr/>
        <a:lstStyle/>
        <a:p>
          <a:endParaRPr lang="zh-CN" altLang="en-US"/>
        </a:p>
      </dgm:t>
    </dgm:pt>
    <dgm:pt modelId="{2429CDAD-FF80-458E-A996-61CA975541F9}" type="sibTrans" cxnId="{0228C4FB-C291-4453-BDDD-3EE6F2DF4B03}">
      <dgm:prSet/>
      <dgm:spPr/>
      <dgm:t>
        <a:bodyPr/>
        <a:lstStyle/>
        <a:p>
          <a:endParaRPr lang="zh-CN" altLang="en-US"/>
        </a:p>
      </dgm:t>
    </dgm:pt>
    <dgm:pt modelId="{319377AF-CB5A-4EAB-B7B4-CBBC2FF671E5}">
      <dgm:prSet/>
      <dgm:spPr/>
      <dgm:t>
        <a:bodyPr/>
        <a:lstStyle/>
        <a:p>
          <a:r>
            <a:rPr lang="zh-CN" dirty="0"/>
            <a:t>登录及权限</a:t>
          </a:r>
        </a:p>
      </dgm:t>
    </dgm:pt>
    <dgm:pt modelId="{CC358691-946D-4EAE-880B-65E5D2CDB108}" type="parTrans" cxnId="{B2D4102E-9C3C-457D-AD0E-0C84BCB3B642}">
      <dgm:prSet/>
      <dgm:spPr/>
      <dgm:t>
        <a:bodyPr/>
        <a:lstStyle/>
        <a:p>
          <a:endParaRPr lang="zh-CN" altLang="en-US"/>
        </a:p>
      </dgm:t>
    </dgm:pt>
    <dgm:pt modelId="{25CC8E20-EEF7-40A4-8340-FB2E06F6297A}" type="sibTrans" cxnId="{B2D4102E-9C3C-457D-AD0E-0C84BCB3B642}">
      <dgm:prSet/>
      <dgm:spPr/>
      <dgm:t>
        <a:bodyPr/>
        <a:lstStyle/>
        <a:p>
          <a:endParaRPr lang="zh-CN" altLang="en-US"/>
        </a:p>
      </dgm:t>
    </dgm:pt>
    <dgm:pt modelId="{0F603886-DEED-440A-8330-5BC2615FBEAF}">
      <dgm:prSet/>
      <dgm:spPr/>
      <dgm:t>
        <a:bodyPr/>
        <a:lstStyle/>
        <a:p>
          <a:r>
            <a:rPr lang="zh-CN" dirty="0"/>
            <a:t>用户管理功能</a:t>
          </a:r>
        </a:p>
      </dgm:t>
    </dgm:pt>
    <dgm:pt modelId="{715E9FCD-1F25-429A-84DB-12DDE604B91A}" type="parTrans" cxnId="{AF236A18-7BF9-43A6-AFF5-E8EB09174B54}">
      <dgm:prSet/>
      <dgm:spPr/>
      <dgm:t>
        <a:bodyPr/>
        <a:lstStyle/>
        <a:p>
          <a:endParaRPr lang="zh-CN" altLang="en-US"/>
        </a:p>
      </dgm:t>
    </dgm:pt>
    <dgm:pt modelId="{608FF582-23E2-4AD6-8548-3C30A443B1F3}" type="sibTrans" cxnId="{AF236A18-7BF9-43A6-AFF5-E8EB09174B54}">
      <dgm:prSet/>
      <dgm:spPr/>
      <dgm:t>
        <a:bodyPr/>
        <a:lstStyle/>
        <a:p>
          <a:endParaRPr lang="zh-CN" altLang="en-US"/>
        </a:p>
      </dgm:t>
    </dgm:pt>
    <dgm:pt modelId="{D76165B8-DE56-4DA8-8144-EC2267F9B985}">
      <dgm:prSet/>
      <dgm:spPr/>
      <dgm:t>
        <a:bodyPr/>
        <a:lstStyle/>
        <a:p>
          <a:r>
            <a:rPr lang="zh-CN" dirty="0"/>
            <a:t>系统界面</a:t>
          </a:r>
        </a:p>
      </dgm:t>
    </dgm:pt>
    <dgm:pt modelId="{C7E183E0-6B70-4890-9DBD-E509BCE5CEBB}" type="parTrans" cxnId="{40356444-9E05-4D25-BA73-7CB6C6DA36B9}">
      <dgm:prSet/>
      <dgm:spPr/>
      <dgm:t>
        <a:bodyPr/>
        <a:lstStyle/>
        <a:p>
          <a:endParaRPr lang="zh-CN" altLang="en-US"/>
        </a:p>
      </dgm:t>
    </dgm:pt>
    <dgm:pt modelId="{3D4B5A2D-2D0A-468D-8664-3DEBA244F6BE}" type="sibTrans" cxnId="{40356444-9E05-4D25-BA73-7CB6C6DA36B9}">
      <dgm:prSet/>
      <dgm:spPr/>
      <dgm:t>
        <a:bodyPr/>
        <a:lstStyle/>
        <a:p>
          <a:endParaRPr lang="zh-CN" altLang="en-US"/>
        </a:p>
      </dgm:t>
    </dgm:pt>
    <dgm:pt modelId="{B0B1C9E0-17C0-45A1-B0F6-383E506E3981}">
      <dgm:prSet/>
      <dgm:spPr/>
      <dgm:t>
        <a:bodyPr/>
        <a:lstStyle/>
        <a:p>
          <a:r>
            <a:rPr lang="zh-CN" dirty="0"/>
            <a:t>基础信息管理</a:t>
          </a:r>
        </a:p>
      </dgm:t>
    </dgm:pt>
    <dgm:pt modelId="{C7679728-BDAD-4FE4-88B2-F571F2E7407D}" type="parTrans" cxnId="{63C947DC-8402-4A0C-88E7-475AF82370D8}">
      <dgm:prSet/>
      <dgm:spPr/>
      <dgm:t>
        <a:bodyPr/>
        <a:lstStyle/>
        <a:p>
          <a:endParaRPr lang="zh-CN" altLang="en-US"/>
        </a:p>
      </dgm:t>
    </dgm:pt>
    <dgm:pt modelId="{E3F4A759-253D-4AC5-9BE7-A06C062ED894}" type="sibTrans" cxnId="{63C947DC-8402-4A0C-88E7-475AF82370D8}">
      <dgm:prSet/>
      <dgm:spPr/>
      <dgm:t>
        <a:bodyPr/>
        <a:lstStyle/>
        <a:p>
          <a:endParaRPr lang="zh-CN" altLang="en-US"/>
        </a:p>
      </dgm:t>
    </dgm:pt>
    <dgm:pt modelId="{53D3CE5B-03BD-4FE9-82A2-7F638400E9DF}">
      <dgm:prSet/>
      <dgm:spPr/>
      <dgm:t>
        <a:bodyPr/>
        <a:lstStyle/>
        <a:p>
          <a:r>
            <a:rPr lang="zh-CN" dirty="0"/>
            <a:t>操作功能</a:t>
          </a:r>
        </a:p>
      </dgm:t>
    </dgm:pt>
    <dgm:pt modelId="{4A3F072D-EB0B-4F87-800F-97291026E8C0}" type="parTrans" cxnId="{E7B9F7F8-3AAB-4D32-B761-DB1B29F8CB2D}">
      <dgm:prSet/>
      <dgm:spPr/>
      <dgm:t>
        <a:bodyPr/>
        <a:lstStyle/>
        <a:p>
          <a:endParaRPr lang="zh-CN" altLang="en-US"/>
        </a:p>
      </dgm:t>
    </dgm:pt>
    <dgm:pt modelId="{9363627C-0CE7-4B86-ACF5-E1F9EC001A5D}" type="sibTrans" cxnId="{E7B9F7F8-3AAB-4D32-B761-DB1B29F8CB2D}">
      <dgm:prSet/>
      <dgm:spPr/>
      <dgm:t>
        <a:bodyPr/>
        <a:lstStyle/>
        <a:p>
          <a:endParaRPr lang="zh-CN" altLang="en-US"/>
        </a:p>
      </dgm:t>
    </dgm:pt>
    <dgm:pt modelId="{3BCA2FA8-0A37-40D7-9F7B-02D1A58EF000}">
      <dgm:prSet/>
      <dgm:spPr/>
      <dgm:t>
        <a:bodyPr/>
        <a:lstStyle/>
        <a:p>
          <a:r>
            <a:rPr lang="zh-CN" dirty="0"/>
            <a:t>数据安全性</a:t>
          </a:r>
        </a:p>
      </dgm:t>
    </dgm:pt>
    <dgm:pt modelId="{539438CB-4A42-4A62-B5C3-77304BF51B50}" type="parTrans" cxnId="{20ECB821-EBE8-4E07-BD6F-D328C58622EF}">
      <dgm:prSet/>
      <dgm:spPr/>
      <dgm:t>
        <a:bodyPr/>
        <a:lstStyle/>
        <a:p>
          <a:endParaRPr lang="zh-CN" altLang="en-US"/>
        </a:p>
      </dgm:t>
    </dgm:pt>
    <dgm:pt modelId="{B9CBFA8A-C128-4466-B8CA-7CD17837DF02}" type="sibTrans" cxnId="{20ECB821-EBE8-4E07-BD6F-D328C58622EF}">
      <dgm:prSet/>
      <dgm:spPr/>
      <dgm:t>
        <a:bodyPr/>
        <a:lstStyle/>
        <a:p>
          <a:endParaRPr lang="zh-CN" altLang="en-US"/>
        </a:p>
      </dgm:t>
    </dgm:pt>
    <dgm:pt modelId="{12AA24B4-6C71-4B15-9A9C-BF24D8582734}">
      <dgm:prSet/>
      <dgm:spPr/>
      <dgm:t>
        <a:bodyPr/>
        <a:lstStyle/>
        <a:p>
          <a:r>
            <a:rPr lang="zh-CN" dirty="0"/>
            <a:t>数据上传及下载功能</a:t>
          </a:r>
        </a:p>
      </dgm:t>
    </dgm:pt>
    <dgm:pt modelId="{77F2FE28-941A-4FB4-8474-C9666C52C11F}" type="parTrans" cxnId="{FA612947-7A2A-4816-95B8-D17F712A2621}">
      <dgm:prSet/>
      <dgm:spPr/>
      <dgm:t>
        <a:bodyPr/>
        <a:lstStyle/>
        <a:p>
          <a:endParaRPr lang="zh-CN" altLang="en-US"/>
        </a:p>
      </dgm:t>
    </dgm:pt>
    <dgm:pt modelId="{493C88A9-0E29-4DA4-A27C-7AA0DE619036}" type="sibTrans" cxnId="{FA612947-7A2A-4816-95B8-D17F712A2621}">
      <dgm:prSet/>
      <dgm:spPr/>
      <dgm:t>
        <a:bodyPr/>
        <a:lstStyle/>
        <a:p>
          <a:endParaRPr lang="zh-CN" altLang="en-US"/>
        </a:p>
      </dgm:t>
    </dgm:pt>
    <dgm:pt modelId="{8ECD6151-836D-407F-8403-A2CCB74929BA}">
      <dgm:prSet/>
      <dgm:spPr/>
      <dgm:t>
        <a:bodyPr/>
        <a:lstStyle/>
        <a:p>
          <a:r>
            <a:rPr lang="zh-CN" dirty="0"/>
            <a:t>查询分析功能</a:t>
          </a:r>
        </a:p>
      </dgm:t>
    </dgm:pt>
    <dgm:pt modelId="{118B9BEB-05A2-4F0C-AA7C-CCA7F6FFADB0}" type="parTrans" cxnId="{7C620AA1-AB87-477A-8E6E-B3C0091CC5C7}">
      <dgm:prSet/>
      <dgm:spPr/>
      <dgm:t>
        <a:bodyPr/>
        <a:lstStyle/>
        <a:p>
          <a:endParaRPr lang="zh-CN" altLang="en-US"/>
        </a:p>
      </dgm:t>
    </dgm:pt>
    <dgm:pt modelId="{E9F591CD-B85C-4C90-ADF7-75B5631C1A9F}" type="sibTrans" cxnId="{7C620AA1-AB87-477A-8E6E-B3C0091CC5C7}">
      <dgm:prSet/>
      <dgm:spPr/>
      <dgm:t>
        <a:bodyPr/>
        <a:lstStyle/>
        <a:p>
          <a:endParaRPr lang="zh-CN" altLang="en-US"/>
        </a:p>
      </dgm:t>
    </dgm:pt>
    <dgm:pt modelId="{91267FEF-3764-48DF-A782-9798A9E83DBC}">
      <dgm:prSet/>
      <dgm:spPr/>
      <dgm:t>
        <a:bodyPr/>
        <a:lstStyle/>
        <a:p>
          <a:r>
            <a:rPr lang="zh-CN" dirty="0"/>
            <a:t>数据存储及统计检索功能</a:t>
          </a:r>
        </a:p>
      </dgm:t>
    </dgm:pt>
    <dgm:pt modelId="{E6E372E7-5BA2-481E-954E-9D702D314EDB}" type="parTrans" cxnId="{14266A81-F38A-4D55-ADF9-A3D6A1B4D1D8}">
      <dgm:prSet/>
      <dgm:spPr/>
      <dgm:t>
        <a:bodyPr/>
        <a:lstStyle/>
        <a:p>
          <a:endParaRPr lang="zh-CN" altLang="en-US"/>
        </a:p>
      </dgm:t>
    </dgm:pt>
    <dgm:pt modelId="{D651E8CA-A17C-4DF9-9375-7491C81D3A89}" type="sibTrans" cxnId="{14266A81-F38A-4D55-ADF9-A3D6A1B4D1D8}">
      <dgm:prSet/>
      <dgm:spPr/>
      <dgm:t>
        <a:bodyPr/>
        <a:lstStyle/>
        <a:p>
          <a:endParaRPr lang="zh-CN" altLang="en-US"/>
        </a:p>
      </dgm:t>
    </dgm:pt>
    <dgm:pt modelId="{0F309008-50FB-4B8C-9662-D473E0C787C0}">
      <dgm:prSet/>
      <dgm:spPr/>
      <dgm:t>
        <a:bodyPr/>
        <a:lstStyle/>
        <a:p>
          <a:r>
            <a:rPr lang="zh-CN" dirty="0"/>
            <a:t>数据录入功能</a:t>
          </a:r>
        </a:p>
      </dgm:t>
    </dgm:pt>
    <dgm:pt modelId="{1F27537C-B35F-4F73-888F-33E3DC45A57C}" type="parTrans" cxnId="{389EEA53-D322-40EB-9DC5-E64E751F11F3}">
      <dgm:prSet/>
      <dgm:spPr/>
      <dgm:t>
        <a:bodyPr/>
        <a:lstStyle/>
        <a:p>
          <a:endParaRPr lang="zh-CN" altLang="en-US"/>
        </a:p>
      </dgm:t>
    </dgm:pt>
    <dgm:pt modelId="{C8F6B168-2D03-40DD-83C2-C17D8033CDB5}" type="sibTrans" cxnId="{389EEA53-D322-40EB-9DC5-E64E751F11F3}">
      <dgm:prSet/>
      <dgm:spPr/>
      <dgm:t>
        <a:bodyPr/>
        <a:lstStyle/>
        <a:p>
          <a:endParaRPr lang="zh-CN" altLang="en-US"/>
        </a:p>
      </dgm:t>
    </dgm:pt>
    <dgm:pt modelId="{B350FE1A-39CE-439D-9694-7972C9DB9EDD}">
      <dgm:prSet/>
      <dgm:spPr/>
      <dgm:t>
        <a:bodyPr/>
        <a:lstStyle/>
        <a:p>
          <a:r>
            <a:rPr lang="zh-CN" dirty="0"/>
            <a:t>数据导出功能</a:t>
          </a:r>
        </a:p>
      </dgm:t>
    </dgm:pt>
    <dgm:pt modelId="{B736AD4E-83BD-4F8E-B03B-4BE9ED17832E}" type="parTrans" cxnId="{482A4ED8-C106-46E6-B5EE-3FB4D0A831F2}">
      <dgm:prSet/>
      <dgm:spPr/>
      <dgm:t>
        <a:bodyPr/>
        <a:lstStyle/>
        <a:p>
          <a:endParaRPr lang="zh-CN" altLang="en-US"/>
        </a:p>
      </dgm:t>
    </dgm:pt>
    <dgm:pt modelId="{E39A14D0-C6D2-4C95-9712-CE35ED754D15}" type="sibTrans" cxnId="{482A4ED8-C106-46E6-B5EE-3FB4D0A831F2}">
      <dgm:prSet/>
      <dgm:spPr/>
      <dgm:t>
        <a:bodyPr/>
        <a:lstStyle/>
        <a:p>
          <a:endParaRPr lang="zh-CN" altLang="en-US"/>
        </a:p>
      </dgm:t>
    </dgm:pt>
    <dgm:pt modelId="{1B4FCC23-3970-43C4-ACEA-2680E219C73A}">
      <dgm:prSet/>
      <dgm:spPr/>
      <dgm:t>
        <a:bodyPr/>
        <a:lstStyle/>
        <a:p>
          <a:r>
            <a:rPr lang="zh-CN" dirty="0"/>
            <a:t>报警预警功能</a:t>
          </a:r>
        </a:p>
      </dgm:t>
    </dgm:pt>
    <dgm:pt modelId="{33B0BD30-3293-4377-8C85-7F0A35F52284}" type="parTrans" cxnId="{FD40DC0F-0800-4726-A1E3-EB0024C18495}">
      <dgm:prSet/>
      <dgm:spPr/>
      <dgm:t>
        <a:bodyPr/>
        <a:lstStyle/>
        <a:p>
          <a:endParaRPr lang="zh-CN" altLang="en-US"/>
        </a:p>
      </dgm:t>
    </dgm:pt>
    <dgm:pt modelId="{A7E33BCE-00A6-4D1C-99A6-F3CB70E527F0}" type="sibTrans" cxnId="{FD40DC0F-0800-4726-A1E3-EB0024C18495}">
      <dgm:prSet/>
      <dgm:spPr/>
      <dgm:t>
        <a:bodyPr/>
        <a:lstStyle/>
        <a:p>
          <a:endParaRPr lang="zh-CN" altLang="en-US"/>
        </a:p>
      </dgm:t>
    </dgm:pt>
    <dgm:pt modelId="{F6AC667C-97E2-4E3D-AA7B-35E25A468538}">
      <dgm:prSet/>
      <dgm:spPr/>
      <dgm:t>
        <a:bodyPr/>
        <a:lstStyle/>
        <a:p>
          <a:r>
            <a:rPr lang="zh-CN" dirty="0"/>
            <a:t>数据打印功能</a:t>
          </a:r>
        </a:p>
      </dgm:t>
    </dgm:pt>
    <dgm:pt modelId="{8F3592BF-A3A6-43A0-A2E8-18361878E003}" type="parTrans" cxnId="{A1F8D738-C896-46F8-A5BB-BEFE1436F3D6}">
      <dgm:prSet/>
      <dgm:spPr/>
      <dgm:t>
        <a:bodyPr/>
        <a:lstStyle/>
        <a:p>
          <a:endParaRPr lang="zh-CN" altLang="en-US"/>
        </a:p>
      </dgm:t>
    </dgm:pt>
    <dgm:pt modelId="{2D9CB97D-3726-4A4C-8927-7E96B683C885}" type="sibTrans" cxnId="{A1F8D738-C896-46F8-A5BB-BEFE1436F3D6}">
      <dgm:prSet/>
      <dgm:spPr/>
      <dgm:t>
        <a:bodyPr/>
        <a:lstStyle/>
        <a:p>
          <a:endParaRPr lang="zh-CN" altLang="en-US"/>
        </a:p>
      </dgm:t>
    </dgm:pt>
    <dgm:pt modelId="{3788D670-2C75-45CE-B714-BC831DEBC5B7}">
      <dgm:prSet/>
      <dgm:spPr/>
      <dgm:t>
        <a:bodyPr/>
        <a:lstStyle/>
        <a:p>
          <a:r>
            <a:rPr lang="zh-CN" dirty="0"/>
            <a:t>审计追踪功能</a:t>
          </a:r>
        </a:p>
      </dgm:t>
    </dgm:pt>
    <dgm:pt modelId="{8BAC3EA8-E35E-4059-BEF5-A33A48D048A6}" type="parTrans" cxnId="{E2561E3B-9BB9-4610-AD0A-086B12858152}">
      <dgm:prSet/>
      <dgm:spPr/>
      <dgm:t>
        <a:bodyPr/>
        <a:lstStyle/>
        <a:p>
          <a:endParaRPr lang="zh-CN" altLang="en-US"/>
        </a:p>
      </dgm:t>
    </dgm:pt>
    <dgm:pt modelId="{4AAB84CF-9204-4121-8086-52E924496BB3}" type="sibTrans" cxnId="{E2561E3B-9BB9-4610-AD0A-086B12858152}">
      <dgm:prSet/>
      <dgm:spPr/>
      <dgm:t>
        <a:bodyPr/>
        <a:lstStyle/>
        <a:p>
          <a:endParaRPr lang="zh-CN" altLang="en-US"/>
        </a:p>
      </dgm:t>
    </dgm:pt>
    <dgm:pt modelId="{49F07DF7-D3E8-4986-B273-7F6BEA26B287}">
      <dgm:prSet/>
      <dgm:spPr/>
      <dgm:t>
        <a:bodyPr/>
        <a:lstStyle/>
        <a:p>
          <a:r>
            <a:rPr lang="zh-CN" dirty="0"/>
            <a:t>数据备份和恢复功能</a:t>
          </a:r>
        </a:p>
      </dgm:t>
    </dgm:pt>
    <dgm:pt modelId="{E28C4550-A2D3-46CA-8D57-88989004E398}" type="parTrans" cxnId="{EF5F216B-9B22-4D98-998C-245B4BDB45F7}">
      <dgm:prSet/>
      <dgm:spPr/>
      <dgm:t>
        <a:bodyPr/>
        <a:lstStyle/>
        <a:p>
          <a:endParaRPr lang="zh-CN" altLang="en-US"/>
        </a:p>
      </dgm:t>
    </dgm:pt>
    <dgm:pt modelId="{181AFC26-DF06-4401-91E5-C2FACB9D37B8}" type="sibTrans" cxnId="{EF5F216B-9B22-4D98-998C-245B4BDB45F7}">
      <dgm:prSet/>
      <dgm:spPr/>
      <dgm:t>
        <a:bodyPr/>
        <a:lstStyle/>
        <a:p>
          <a:endParaRPr lang="zh-CN" altLang="en-US"/>
        </a:p>
      </dgm:t>
    </dgm:pt>
    <dgm:pt modelId="{59739C77-EB1A-43C7-BF62-20D0F84C09ED}">
      <dgm:prSet/>
      <dgm:spPr/>
      <dgm:t>
        <a:bodyPr/>
        <a:lstStyle/>
        <a:p>
          <a:r>
            <a:rPr lang="zh-CN" dirty="0"/>
            <a:t>应用程序备份和恢复功能</a:t>
          </a:r>
        </a:p>
      </dgm:t>
    </dgm:pt>
    <dgm:pt modelId="{0E59DAF4-F047-4811-B5A8-66BDEB89BA00}" type="parTrans" cxnId="{8C27DD29-7CB1-4345-BB67-B174AAB29263}">
      <dgm:prSet/>
      <dgm:spPr/>
      <dgm:t>
        <a:bodyPr/>
        <a:lstStyle/>
        <a:p>
          <a:endParaRPr lang="zh-CN" altLang="en-US"/>
        </a:p>
      </dgm:t>
    </dgm:pt>
    <dgm:pt modelId="{FFDE8CBF-62ED-4F7D-A905-6956391E750F}" type="sibTrans" cxnId="{8C27DD29-7CB1-4345-BB67-B174AAB29263}">
      <dgm:prSet/>
      <dgm:spPr/>
      <dgm:t>
        <a:bodyPr/>
        <a:lstStyle/>
        <a:p>
          <a:endParaRPr lang="zh-CN" altLang="en-US"/>
        </a:p>
      </dgm:t>
    </dgm:pt>
    <dgm:pt modelId="{583A8B6F-1A2C-427D-BE46-D740906DC0B6}">
      <dgm:prSet/>
      <dgm:spPr/>
      <dgm:t>
        <a:bodyPr/>
        <a:lstStyle/>
        <a:p>
          <a:r>
            <a:rPr lang="zh-CN" dirty="0"/>
            <a:t>接口数据确认</a:t>
          </a:r>
        </a:p>
      </dgm:t>
    </dgm:pt>
    <dgm:pt modelId="{784B03E6-9612-477A-836A-FEB7D679647B}" type="parTrans" cxnId="{CC4EECE9-5650-4283-A9DF-DF17263CED7D}">
      <dgm:prSet/>
      <dgm:spPr/>
      <dgm:t>
        <a:bodyPr/>
        <a:lstStyle/>
        <a:p>
          <a:endParaRPr lang="zh-CN" altLang="en-US"/>
        </a:p>
      </dgm:t>
    </dgm:pt>
    <dgm:pt modelId="{2E2822D0-A464-4D8B-BFEF-D472C5723AFF}" type="sibTrans" cxnId="{CC4EECE9-5650-4283-A9DF-DF17263CED7D}">
      <dgm:prSet/>
      <dgm:spPr/>
      <dgm:t>
        <a:bodyPr/>
        <a:lstStyle/>
        <a:p>
          <a:endParaRPr lang="zh-CN" altLang="en-US"/>
        </a:p>
      </dgm:t>
    </dgm:pt>
    <dgm:pt modelId="{752436BE-2620-4BEB-A7F0-BF71C3813986}">
      <dgm:prSet/>
      <dgm:spPr/>
      <dgm:t>
        <a:bodyPr/>
        <a:lstStyle/>
        <a:p>
          <a:r>
            <a:rPr lang="zh-CN" dirty="0"/>
            <a:t>断电在恢复确认</a:t>
          </a:r>
        </a:p>
      </dgm:t>
    </dgm:pt>
    <dgm:pt modelId="{FF0319AD-9B0D-455C-997A-9F4FA3545FB2}" type="parTrans" cxnId="{184B51AA-9C04-4158-840B-7EB58A2C6FDF}">
      <dgm:prSet/>
      <dgm:spPr/>
      <dgm:t>
        <a:bodyPr/>
        <a:lstStyle/>
        <a:p>
          <a:endParaRPr lang="zh-CN" altLang="en-US"/>
        </a:p>
      </dgm:t>
    </dgm:pt>
    <dgm:pt modelId="{D3339A34-25FF-489E-8483-39B31002C601}" type="sibTrans" cxnId="{184B51AA-9C04-4158-840B-7EB58A2C6FDF}">
      <dgm:prSet/>
      <dgm:spPr/>
      <dgm:t>
        <a:bodyPr/>
        <a:lstStyle/>
        <a:p>
          <a:endParaRPr lang="zh-CN" altLang="en-US"/>
        </a:p>
      </dgm:t>
    </dgm:pt>
    <dgm:pt modelId="{8EED9AEB-F690-41CA-96E5-C76EF191CAAF}">
      <dgm:prSet/>
      <dgm:spPr/>
      <dgm:t>
        <a:bodyPr/>
        <a:lstStyle/>
        <a:p>
          <a:r>
            <a:rPr lang="zh-CN"/>
            <a:t>性能确认</a:t>
          </a:r>
          <a:r>
            <a:rPr lang="en-US"/>
            <a:t>---</a:t>
          </a:r>
          <a:r>
            <a:rPr lang="zh-CN"/>
            <a:t>用户需求说明	</a:t>
          </a:r>
        </a:p>
      </dgm:t>
    </dgm:pt>
    <dgm:pt modelId="{DC2566C4-839C-4ABD-8783-743058CC73AB}" type="parTrans" cxnId="{D5A92221-A7D6-4C48-9730-6F2432D2DB5E}">
      <dgm:prSet/>
      <dgm:spPr/>
      <dgm:t>
        <a:bodyPr/>
        <a:lstStyle/>
        <a:p>
          <a:endParaRPr lang="zh-CN" altLang="en-US"/>
        </a:p>
      </dgm:t>
    </dgm:pt>
    <dgm:pt modelId="{8367044C-F2CC-43C9-A67A-8ED9544B27C2}" type="sibTrans" cxnId="{D5A92221-A7D6-4C48-9730-6F2432D2DB5E}">
      <dgm:prSet/>
      <dgm:spPr/>
      <dgm:t>
        <a:bodyPr/>
        <a:lstStyle/>
        <a:p>
          <a:endParaRPr lang="zh-CN" altLang="en-US"/>
        </a:p>
      </dgm:t>
    </dgm:pt>
    <dgm:pt modelId="{8E8A47D2-223B-4346-9D7F-B72E5E91CF99}">
      <dgm:prSet custT="1"/>
      <dgm:spPr/>
      <dgm:t>
        <a:bodyPr/>
        <a:lstStyle/>
        <a:p>
          <a:r>
            <a:rPr lang="zh-CN" altLang="en-US" sz="1400" dirty="0"/>
            <a:t>预期的用途和在使用环境下的性能进行确认，并进行适当的压力、负载、容量测试</a:t>
          </a:r>
        </a:p>
      </dgm:t>
    </dgm:pt>
    <dgm:pt modelId="{0EB1CC4D-A753-4F60-BD1B-E2B636A33A99}" type="parTrans" cxnId="{16D7F8C3-CFFD-459C-BB05-8616D8AC480C}">
      <dgm:prSet/>
      <dgm:spPr/>
      <dgm:t>
        <a:bodyPr/>
        <a:lstStyle/>
        <a:p>
          <a:endParaRPr lang="zh-CN" altLang="en-US"/>
        </a:p>
      </dgm:t>
    </dgm:pt>
    <dgm:pt modelId="{2BC12BFC-33DF-45F2-8C4B-69A2047117DD}" type="sibTrans" cxnId="{16D7F8C3-CFFD-459C-BB05-8616D8AC480C}">
      <dgm:prSet/>
      <dgm:spPr/>
      <dgm:t>
        <a:bodyPr/>
        <a:lstStyle/>
        <a:p>
          <a:endParaRPr lang="zh-CN" altLang="en-US"/>
        </a:p>
      </dgm:t>
    </dgm:pt>
    <dgm:pt modelId="{23489A5A-101E-4D04-9EC3-7D9E7C0B30F8}" type="pres">
      <dgm:prSet presAssocID="{09A560EC-27E0-4E08-B6F6-B24FC58C806A}" presName="Name0" presStyleCnt="0">
        <dgm:presLayoutVars>
          <dgm:chMax val="7"/>
          <dgm:chPref val="7"/>
          <dgm:dir/>
          <dgm:animOne val="branch"/>
          <dgm:animLvl val="lvl"/>
        </dgm:presLayoutVars>
      </dgm:prSet>
      <dgm:spPr/>
    </dgm:pt>
    <dgm:pt modelId="{814723FD-C842-46A1-9293-7853C20E93BA}" type="pres">
      <dgm:prSet presAssocID="{42AC4419-3F2B-40F7-8551-FEF1DA5E57E8}" presName="ParentComposite" presStyleCnt="0"/>
      <dgm:spPr/>
    </dgm:pt>
    <dgm:pt modelId="{59D83F6B-197F-46AC-9CB2-E420E0110C93}" type="pres">
      <dgm:prSet presAssocID="{42AC4419-3F2B-40F7-8551-FEF1DA5E57E8}" presName="Chord" presStyleLbl="bgShp" presStyleIdx="0" presStyleCnt="3"/>
      <dgm:spPr/>
    </dgm:pt>
    <dgm:pt modelId="{F7825169-9A54-4931-8C20-AE8A6CE54141}" type="pres">
      <dgm:prSet presAssocID="{42AC4419-3F2B-40F7-8551-FEF1DA5E57E8}" presName="Pie" presStyleLbl="alignNode1" presStyleIdx="0" presStyleCnt="3"/>
      <dgm:spPr/>
    </dgm:pt>
    <dgm:pt modelId="{D6005BC1-1ADE-4AA4-94A2-A7AB6910D564}" type="pres">
      <dgm:prSet presAssocID="{42AC4419-3F2B-40F7-8551-FEF1DA5E57E8}" presName="Parent" presStyleLbl="revTx" presStyleIdx="0" presStyleCnt="6">
        <dgm:presLayoutVars>
          <dgm:chMax val="1"/>
          <dgm:chPref val="1"/>
          <dgm:bulletEnabled val="1"/>
        </dgm:presLayoutVars>
      </dgm:prSet>
      <dgm:spPr/>
    </dgm:pt>
    <dgm:pt modelId="{00F72236-C5DC-47D4-ADEE-B091D10F61C0}" type="pres">
      <dgm:prSet presAssocID="{7DC7CF37-4C91-4FDD-A78B-13CCB8DDBEFA}" presName="negSibTrans" presStyleCnt="0"/>
      <dgm:spPr/>
    </dgm:pt>
    <dgm:pt modelId="{EBB7068D-EF97-4ED3-8CD0-E6C99850BEBC}" type="pres">
      <dgm:prSet presAssocID="{42AC4419-3F2B-40F7-8551-FEF1DA5E57E8}" presName="composite" presStyleCnt="0"/>
      <dgm:spPr/>
    </dgm:pt>
    <dgm:pt modelId="{12B49754-88EE-49E9-B0B0-2DECE229C470}" type="pres">
      <dgm:prSet presAssocID="{42AC4419-3F2B-40F7-8551-FEF1DA5E57E8}" presName="Child" presStyleLbl="revTx" presStyleIdx="1" presStyleCnt="6">
        <dgm:presLayoutVars>
          <dgm:chMax val="0"/>
          <dgm:chPref val="0"/>
          <dgm:bulletEnabled val="1"/>
        </dgm:presLayoutVars>
      </dgm:prSet>
      <dgm:spPr/>
    </dgm:pt>
    <dgm:pt modelId="{7F15BE6A-B61A-45CF-970B-CF02A30A11A1}" type="pres">
      <dgm:prSet presAssocID="{D907D91F-C71E-4D6D-ADC4-D7EDA30CBF84}" presName="sibTrans" presStyleCnt="0"/>
      <dgm:spPr/>
    </dgm:pt>
    <dgm:pt modelId="{25BF508B-99B3-46DA-BB22-9692EB8223FA}" type="pres">
      <dgm:prSet presAssocID="{B45AC313-807C-47A5-BFA1-B2582D83A30C}" presName="ParentComposite" presStyleCnt="0"/>
      <dgm:spPr/>
    </dgm:pt>
    <dgm:pt modelId="{3D82F34D-E903-422E-9B9F-3336D68ED43F}" type="pres">
      <dgm:prSet presAssocID="{B45AC313-807C-47A5-BFA1-B2582D83A30C}" presName="Chord" presStyleLbl="bgShp" presStyleIdx="1" presStyleCnt="3"/>
      <dgm:spPr/>
    </dgm:pt>
    <dgm:pt modelId="{966C81B9-AC27-4B53-9FB7-BDAA6E0E3077}" type="pres">
      <dgm:prSet presAssocID="{B45AC313-807C-47A5-BFA1-B2582D83A30C}" presName="Pie" presStyleLbl="alignNode1" presStyleIdx="1" presStyleCnt="3" custLinFactNeighborX="1776" custLinFactNeighborY="-4440"/>
      <dgm:spPr/>
    </dgm:pt>
    <dgm:pt modelId="{3AB9C76C-D376-4E82-A93F-2D9493B75562}" type="pres">
      <dgm:prSet presAssocID="{B45AC313-807C-47A5-BFA1-B2582D83A30C}" presName="Parent" presStyleLbl="revTx" presStyleIdx="2" presStyleCnt="6">
        <dgm:presLayoutVars>
          <dgm:chMax val="1"/>
          <dgm:chPref val="1"/>
          <dgm:bulletEnabled val="1"/>
        </dgm:presLayoutVars>
      </dgm:prSet>
      <dgm:spPr/>
    </dgm:pt>
    <dgm:pt modelId="{6C53C4D7-1484-4A67-95CC-8C256B17F709}" type="pres">
      <dgm:prSet presAssocID="{41287C9F-D0DF-4BE0-8F20-E054EA6E8F34}" presName="negSibTrans" presStyleCnt="0"/>
      <dgm:spPr/>
    </dgm:pt>
    <dgm:pt modelId="{6D287A98-DECF-4059-BF24-7028EC0B8CAB}" type="pres">
      <dgm:prSet presAssocID="{B45AC313-807C-47A5-BFA1-B2582D83A30C}" presName="composite" presStyleCnt="0"/>
      <dgm:spPr/>
    </dgm:pt>
    <dgm:pt modelId="{A0EA6AD2-1161-4488-A362-11440F2B40A1}" type="pres">
      <dgm:prSet presAssocID="{B45AC313-807C-47A5-BFA1-B2582D83A30C}" presName="Child" presStyleLbl="revTx" presStyleIdx="3" presStyleCnt="6">
        <dgm:presLayoutVars>
          <dgm:chMax val="0"/>
          <dgm:chPref val="0"/>
          <dgm:bulletEnabled val="1"/>
        </dgm:presLayoutVars>
      </dgm:prSet>
      <dgm:spPr/>
    </dgm:pt>
    <dgm:pt modelId="{B17434ED-F8D2-4497-8491-8F06956AFCE8}" type="pres">
      <dgm:prSet presAssocID="{1F64014A-A985-4BC7-A18E-90A5D8271D75}" presName="sibTrans" presStyleCnt="0"/>
      <dgm:spPr/>
    </dgm:pt>
    <dgm:pt modelId="{BDFE2ADF-B1EB-4672-B3B8-49E8AB9683C1}" type="pres">
      <dgm:prSet presAssocID="{8EED9AEB-F690-41CA-96E5-C76EF191CAAF}" presName="ParentComposite" presStyleCnt="0"/>
      <dgm:spPr/>
    </dgm:pt>
    <dgm:pt modelId="{139D209B-35DC-4D1B-BFD4-BADF8D910BED}" type="pres">
      <dgm:prSet presAssocID="{8EED9AEB-F690-41CA-96E5-C76EF191CAAF}" presName="Chord" presStyleLbl="bgShp" presStyleIdx="2" presStyleCnt="3"/>
      <dgm:spPr/>
    </dgm:pt>
    <dgm:pt modelId="{7B386302-B174-4876-A871-0CC5F418F271}" type="pres">
      <dgm:prSet presAssocID="{8EED9AEB-F690-41CA-96E5-C76EF191CAAF}" presName="Pie" presStyleLbl="alignNode1" presStyleIdx="2" presStyleCnt="3"/>
      <dgm:spPr/>
    </dgm:pt>
    <dgm:pt modelId="{07B2ED9B-867A-4F83-976D-52F9C17DAE86}" type="pres">
      <dgm:prSet presAssocID="{8EED9AEB-F690-41CA-96E5-C76EF191CAAF}" presName="Parent" presStyleLbl="revTx" presStyleIdx="4" presStyleCnt="6">
        <dgm:presLayoutVars>
          <dgm:chMax val="1"/>
          <dgm:chPref val="1"/>
          <dgm:bulletEnabled val="1"/>
        </dgm:presLayoutVars>
      </dgm:prSet>
      <dgm:spPr/>
    </dgm:pt>
    <dgm:pt modelId="{A63A7468-343B-4E37-AF2D-A02068FC1582}" type="pres">
      <dgm:prSet presAssocID="{2BC12BFC-33DF-45F2-8C4B-69A2047117DD}" presName="negSibTrans" presStyleCnt="0"/>
      <dgm:spPr/>
    </dgm:pt>
    <dgm:pt modelId="{147F126E-555A-4EB6-A3C4-9E3AAEBE6D34}" type="pres">
      <dgm:prSet presAssocID="{8EED9AEB-F690-41CA-96E5-C76EF191CAAF}" presName="composite" presStyleCnt="0"/>
      <dgm:spPr/>
    </dgm:pt>
    <dgm:pt modelId="{1626DC2D-554E-4E84-B149-69C0EDED45AB}" type="pres">
      <dgm:prSet presAssocID="{8EED9AEB-F690-41CA-96E5-C76EF191CAAF}" presName="Child" presStyleLbl="revTx" presStyleIdx="5" presStyleCnt="6">
        <dgm:presLayoutVars>
          <dgm:chMax val="0"/>
          <dgm:chPref val="0"/>
          <dgm:bulletEnabled val="1"/>
        </dgm:presLayoutVars>
      </dgm:prSet>
      <dgm:spPr/>
    </dgm:pt>
  </dgm:ptLst>
  <dgm:cxnLst>
    <dgm:cxn modelId="{FD40DC0F-0800-4726-A1E3-EB0024C18495}" srcId="{B45AC313-807C-47A5-BFA1-B2582D83A30C}" destId="{1B4FCC23-3970-43C4-ACEA-2680E219C73A}" srcOrd="14" destOrd="0" parTransId="{33B0BD30-3293-4377-8C85-7F0A35F52284}" sibTransId="{A7E33BCE-00A6-4D1C-99A6-F3CB70E527F0}"/>
    <dgm:cxn modelId="{5A3FCF17-D6F2-41C7-A9D3-7A0B8D2F20A0}" srcId="{09A560EC-27E0-4E08-B6F6-B24FC58C806A}" destId="{42AC4419-3F2B-40F7-8551-FEF1DA5E57E8}" srcOrd="0" destOrd="0" parTransId="{7961FC78-8D22-4FA9-9988-0DCF228C87C1}" sibTransId="{D907D91F-C71E-4D6D-ADC4-D7EDA30CBF84}"/>
    <dgm:cxn modelId="{AF236A18-7BF9-43A6-AFF5-E8EB09174B54}" srcId="{B45AC313-807C-47A5-BFA1-B2582D83A30C}" destId="{0F603886-DEED-440A-8330-5BC2615FBEAF}" srcOrd="4" destOrd="0" parTransId="{715E9FCD-1F25-429A-84DB-12DDE604B91A}" sibTransId="{608FF582-23E2-4AD6-8548-3C30A443B1F3}"/>
    <dgm:cxn modelId="{D0CF3E1A-F656-4375-B5E4-EC85F94DF59B}" type="presOf" srcId="{636F7D2A-6E6E-4E9C-8AE2-920B285B51DD}" destId="{A0EA6AD2-1161-4488-A362-11440F2B40A1}" srcOrd="0" destOrd="0" presId="urn:microsoft.com/office/officeart/2009/3/layout/PieProcess"/>
    <dgm:cxn modelId="{F2C2D71B-66B9-4E99-A684-7A5600950657}" type="presOf" srcId="{BBEE38F9-A6D6-4A61-8C85-9673B6B7CC7C}" destId="{12B49754-88EE-49E9-B0B0-2DECE229C470}" srcOrd="0" destOrd="2" presId="urn:microsoft.com/office/officeart/2009/3/layout/PieProcess"/>
    <dgm:cxn modelId="{F550591D-F7BF-4AB0-B6F2-12D73CE06FA6}" type="presOf" srcId="{BC0E793F-B1A6-4ADC-9F6B-12017CF5F68D}" destId="{12B49754-88EE-49E9-B0B0-2DECE229C470}" srcOrd="0" destOrd="1" presId="urn:microsoft.com/office/officeart/2009/3/layout/PieProcess"/>
    <dgm:cxn modelId="{D9210F21-436A-4EA3-99E2-B21C7716DCDA}" type="presOf" srcId="{C0DAA814-1C20-4847-A9E7-A1A8F6D0DC79}" destId="{12B49754-88EE-49E9-B0B0-2DECE229C470}" srcOrd="0" destOrd="4" presId="urn:microsoft.com/office/officeart/2009/3/layout/PieProcess"/>
    <dgm:cxn modelId="{D5A92221-A7D6-4C48-9730-6F2432D2DB5E}" srcId="{09A560EC-27E0-4E08-B6F6-B24FC58C806A}" destId="{8EED9AEB-F690-41CA-96E5-C76EF191CAAF}" srcOrd="2" destOrd="0" parTransId="{DC2566C4-839C-4ABD-8783-743058CC73AB}" sibTransId="{8367044C-F2CC-43C9-A67A-8ED9544B27C2}"/>
    <dgm:cxn modelId="{20ECB821-EBE8-4E07-BD6F-D328C58622EF}" srcId="{B45AC313-807C-47A5-BFA1-B2582D83A30C}" destId="{3BCA2FA8-0A37-40D7-9F7B-02D1A58EF000}" srcOrd="8" destOrd="0" parTransId="{539438CB-4A42-4A62-B5C3-77304BF51B50}" sibTransId="{B9CBFA8A-C128-4466-B8CA-7CD17837DF02}"/>
    <dgm:cxn modelId="{8C27DD29-7CB1-4345-BB67-B174AAB29263}" srcId="{B45AC313-807C-47A5-BFA1-B2582D83A30C}" destId="{59739C77-EB1A-43C7-BF62-20D0F84C09ED}" srcOrd="18" destOrd="0" parTransId="{0E59DAF4-F047-4811-B5A8-66BDEB89BA00}" sibTransId="{FFDE8CBF-62ED-4F7D-A905-6956391E750F}"/>
    <dgm:cxn modelId="{ABDD362C-CCE1-450F-B36F-75D6FCCE265C}" srcId="{09A560EC-27E0-4E08-B6F6-B24FC58C806A}" destId="{B45AC313-807C-47A5-BFA1-B2582D83A30C}" srcOrd="1" destOrd="0" parTransId="{C7A9F278-948D-48BD-95CF-BC64485B55F5}" sibTransId="{1F64014A-A985-4BC7-A18E-90A5D8271D75}"/>
    <dgm:cxn modelId="{B2D4102E-9C3C-457D-AD0E-0C84BCB3B642}" srcId="{B45AC313-807C-47A5-BFA1-B2582D83A30C}" destId="{319377AF-CB5A-4EAB-B7B4-CBBC2FF671E5}" srcOrd="3" destOrd="0" parTransId="{CC358691-946D-4EAE-880B-65E5D2CDB108}" sibTransId="{25CC8E20-EEF7-40A4-8340-FB2E06F6297A}"/>
    <dgm:cxn modelId="{A1F8D738-C896-46F8-A5BB-BEFE1436F3D6}" srcId="{B45AC313-807C-47A5-BFA1-B2582D83A30C}" destId="{F6AC667C-97E2-4E3D-AA7B-35E25A468538}" srcOrd="15" destOrd="0" parTransId="{8F3592BF-A3A6-43A0-A2E8-18361878E003}" sibTransId="{2D9CB97D-3726-4A4C-8927-7E96B683C885}"/>
    <dgm:cxn modelId="{E2561E3B-9BB9-4610-AD0A-086B12858152}" srcId="{B45AC313-807C-47A5-BFA1-B2582D83A30C}" destId="{3788D670-2C75-45CE-B714-BC831DEBC5B7}" srcOrd="16" destOrd="0" parTransId="{8BAC3EA8-E35E-4059-BEF5-A33A48D048A6}" sibTransId="{4AAB84CF-9204-4121-8086-52E924496BB3}"/>
    <dgm:cxn modelId="{C9FFC63B-992D-4361-BA4E-6242097D5CF1}" srcId="{B45AC313-807C-47A5-BFA1-B2582D83A30C}" destId="{25BF5C8A-074B-46FE-A184-E5650BC527EE}" srcOrd="1" destOrd="0" parTransId="{B17F505F-76D7-4EEC-B9FE-F514F44F267F}" sibTransId="{238BF061-EC31-40CB-A871-7077906BB193}"/>
    <dgm:cxn modelId="{FF740F3D-9422-4642-BC5E-8954BA7EEF5E}" type="presOf" srcId="{91267FEF-3764-48DF-A782-9798A9E83DBC}" destId="{A0EA6AD2-1161-4488-A362-11440F2B40A1}" srcOrd="0" destOrd="11" presId="urn:microsoft.com/office/officeart/2009/3/layout/PieProcess"/>
    <dgm:cxn modelId="{6D0E6342-2E4A-430F-A9CC-295A09FB79BA}" type="presOf" srcId="{B45AC313-807C-47A5-BFA1-B2582D83A30C}" destId="{3AB9C76C-D376-4E82-A93F-2D9493B75562}" srcOrd="0" destOrd="0" presId="urn:microsoft.com/office/officeart/2009/3/layout/PieProcess"/>
    <dgm:cxn modelId="{38AD8562-8D35-48BC-A700-E17C4F086551}" type="presOf" srcId="{D76165B8-DE56-4DA8-8144-EC2267F9B985}" destId="{A0EA6AD2-1161-4488-A362-11440F2B40A1}" srcOrd="0" destOrd="5" presId="urn:microsoft.com/office/officeart/2009/3/layout/PieProcess"/>
    <dgm:cxn modelId="{83FB1D43-06A6-4CA8-8B0C-2DB78AC531B4}" type="presOf" srcId="{57E0F841-54C4-4F96-9DE7-0F7F1E07FF42}" destId="{12B49754-88EE-49E9-B0B0-2DECE229C470}" srcOrd="0" destOrd="0" presId="urn:microsoft.com/office/officeart/2009/3/layout/PieProcess"/>
    <dgm:cxn modelId="{F2235563-D4E2-4766-9C85-65DB696E0655}" srcId="{42AC4419-3F2B-40F7-8551-FEF1DA5E57E8}" destId="{57E0F841-54C4-4F96-9DE7-0F7F1E07FF42}" srcOrd="0" destOrd="0" parTransId="{841C4805-463A-4043-9858-95AB63CD0419}" sibTransId="{7DC7CF37-4C91-4FDD-A78B-13CCB8DDBEFA}"/>
    <dgm:cxn modelId="{4E0BF743-A841-46D0-B6AC-8FFCEE8ABEFA}" type="presOf" srcId="{68C8F85A-36EE-47F9-9655-B3CEC09FF4FD}" destId="{12B49754-88EE-49E9-B0B0-2DECE229C470}" srcOrd="0" destOrd="5" presId="urn:microsoft.com/office/officeart/2009/3/layout/PieProcess"/>
    <dgm:cxn modelId="{40356444-9E05-4D25-BA73-7CB6C6DA36B9}" srcId="{B45AC313-807C-47A5-BFA1-B2582D83A30C}" destId="{D76165B8-DE56-4DA8-8144-EC2267F9B985}" srcOrd="5" destOrd="0" parTransId="{C7E183E0-6B70-4890-9DBD-E509BCE5CEBB}" sibTransId="{3D4B5A2D-2D0A-468D-8664-3DEBA244F6BE}"/>
    <dgm:cxn modelId="{63569C65-51E2-4348-821A-A327E2383999}" type="presOf" srcId="{3788D670-2C75-45CE-B714-BC831DEBC5B7}" destId="{A0EA6AD2-1161-4488-A362-11440F2B40A1}" srcOrd="0" destOrd="16" presId="urn:microsoft.com/office/officeart/2009/3/layout/PieProcess"/>
    <dgm:cxn modelId="{9DA5C845-B063-4116-815F-8937B329786F}" type="presOf" srcId="{F6AC667C-97E2-4E3D-AA7B-35E25A468538}" destId="{A0EA6AD2-1161-4488-A362-11440F2B40A1}" srcOrd="0" destOrd="15" presId="urn:microsoft.com/office/officeart/2009/3/layout/PieProcess"/>
    <dgm:cxn modelId="{FA1A9B66-264F-4773-A19D-FC7D0EB82A9E}" srcId="{42AC4419-3F2B-40F7-8551-FEF1DA5E57E8}" destId="{BBEE38F9-A6D6-4A61-8C85-9673B6B7CC7C}" srcOrd="2" destOrd="0" parTransId="{CF4407D5-8BA4-489A-AF47-49D97C502964}" sibTransId="{A2DE49C3-A9B3-462A-9464-FC84BDEB9F21}"/>
    <dgm:cxn modelId="{FA612947-7A2A-4816-95B8-D17F712A2621}" srcId="{B45AC313-807C-47A5-BFA1-B2582D83A30C}" destId="{12AA24B4-6C71-4B15-9A9C-BF24D8582734}" srcOrd="9" destOrd="0" parTransId="{77F2FE28-941A-4FB4-8474-C9666C52C11F}" sibTransId="{493C88A9-0E29-4DA4-A27C-7AA0DE619036}"/>
    <dgm:cxn modelId="{EF5F216B-9B22-4D98-998C-245B4BDB45F7}" srcId="{B45AC313-807C-47A5-BFA1-B2582D83A30C}" destId="{49F07DF7-D3E8-4986-B273-7F6BEA26B287}" srcOrd="17" destOrd="0" parTransId="{E28C4550-A2D3-46CA-8D57-88989004E398}" sibTransId="{181AFC26-DF06-4401-91E5-C2FACB9D37B8}"/>
    <dgm:cxn modelId="{CF52FE6F-1580-4DD9-BA2A-DFDB2C06DF1B}" srcId="{42AC4419-3F2B-40F7-8551-FEF1DA5E57E8}" destId="{EB657092-77A7-413B-A0D6-98060CAAA93D}" srcOrd="7" destOrd="0" parTransId="{57386033-A3ED-4FC3-A75E-5166616B08EC}" sibTransId="{84440164-EAE0-496A-B1C6-695716748F43}"/>
    <dgm:cxn modelId="{A33DF870-34D1-419C-8153-C2FD2557596D}" type="presOf" srcId="{EB657092-77A7-413B-A0D6-98060CAAA93D}" destId="{12B49754-88EE-49E9-B0B0-2DECE229C470}" srcOrd="0" destOrd="7" presId="urn:microsoft.com/office/officeart/2009/3/layout/PieProcess"/>
    <dgm:cxn modelId="{427D5D51-60FE-4015-934F-10FA36E19718}" type="presOf" srcId="{25BF5C8A-074B-46FE-A184-E5650BC527EE}" destId="{A0EA6AD2-1161-4488-A362-11440F2B40A1}" srcOrd="0" destOrd="1" presId="urn:microsoft.com/office/officeart/2009/3/layout/PieProcess"/>
    <dgm:cxn modelId="{389EEA53-D322-40EB-9DC5-E64E751F11F3}" srcId="{B45AC313-807C-47A5-BFA1-B2582D83A30C}" destId="{0F309008-50FB-4B8C-9662-D473E0C787C0}" srcOrd="12" destOrd="0" parTransId="{1F27537C-B35F-4F73-888F-33E3DC45A57C}" sibTransId="{C8F6B168-2D03-40DD-83C2-C17D8033CDB5}"/>
    <dgm:cxn modelId="{11883775-30DA-4CAD-8A02-555BD528DB96}" type="presOf" srcId="{F08542C7-2C2E-4758-9C52-BBD912DC0F5A}" destId="{12B49754-88EE-49E9-B0B0-2DECE229C470}" srcOrd="0" destOrd="6" presId="urn:microsoft.com/office/officeart/2009/3/layout/PieProcess"/>
    <dgm:cxn modelId="{A19A4475-774E-4FA0-8651-4AFDC0F73965}" type="presOf" srcId="{42AC4419-3F2B-40F7-8551-FEF1DA5E57E8}" destId="{D6005BC1-1ADE-4AA4-94A2-A7AB6910D564}" srcOrd="0" destOrd="0" presId="urn:microsoft.com/office/officeart/2009/3/layout/PieProcess"/>
    <dgm:cxn modelId="{0268ED57-A4B4-47BA-9B30-32F509284202}" srcId="{42AC4419-3F2B-40F7-8551-FEF1DA5E57E8}" destId="{F08542C7-2C2E-4758-9C52-BBD912DC0F5A}" srcOrd="6" destOrd="0" parTransId="{5445624D-3DE4-41CB-843A-120EA0C790E4}" sibTransId="{B0FD76CB-F490-4EE7-A43C-EBA37B134304}"/>
    <dgm:cxn modelId="{F49B7B59-D637-4F5E-9DC0-B5B2B9220564}" srcId="{42AC4419-3F2B-40F7-8551-FEF1DA5E57E8}" destId="{C0DAA814-1C20-4847-A9E7-A1A8F6D0DC79}" srcOrd="4" destOrd="0" parTransId="{E613952F-857E-4AF1-B235-ADA4743D49C1}" sibTransId="{78DF0AEB-1D4E-4430-9636-13ADCDB1C291}"/>
    <dgm:cxn modelId="{9D46E059-916C-4C03-8112-EA917DBD68F7}" type="presOf" srcId="{A7673E47-3DA9-48D7-B05D-7B3438BA8BD7}" destId="{12B49754-88EE-49E9-B0B0-2DECE229C470}" srcOrd="0" destOrd="3" presId="urn:microsoft.com/office/officeart/2009/3/layout/PieProcess"/>
    <dgm:cxn modelId="{14266A81-F38A-4D55-ADF9-A3D6A1B4D1D8}" srcId="{B45AC313-807C-47A5-BFA1-B2582D83A30C}" destId="{91267FEF-3764-48DF-A782-9798A9E83DBC}" srcOrd="11" destOrd="0" parTransId="{E6E372E7-5BA2-481E-954E-9D702D314EDB}" sibTransId="{D651E8CA-A17C-4DF9-9375-7491C81D3A89}"/>
    <dgm:cxn modelId="{D2CC2583-6E13-4B49-A160-22AF391FFAA9}" type="presOf" srcId="{1B4FCC23-3970-43C4-ACEA-2680E219C73A}" destId="{A0EA6AD2-1161-4488-A362-11440F2B40A1}" srcOrd="0" destOrd="14" presId="urn:microsoft.com/office/officeart/2009/3/layout/PieProcess"/>
    <dgm:cxn modelId="{B55B5984-A06A-4CC9-B80C-10CEC672D198}" type="presOf" srcId="{752436BE-2620-4BEB-A7F0-BF71C3813986}" destId="{A0EA6AD2-1161-4488-A362-11440F2B40A1}" srcOrd="0" destOrd="20" presId="urn:microsoft.com/office/officeart/2009/3/layout/PieProcess"/>
    <dgm:cxn modelId="{C152B686-4023-4112-9D25-9334F9E4A009}" type="presOf" srcId="{8E8A47D2-223B-4346-9D7F-B72E5E91CF99}" destId="{1626DC2D-554E-4E84-B149-69C0EDED45AB}" srcOrd="0" destOrd="0" presId="urn:microsoft.com/office/officeart/2009/3/layout/PieProcess"/>
    <dgm:cxn modelId="{7142CB89-6018-4452-9CF8-8D657C9B2834}" type="presOf" srcId="{B350FE1A-39CE-439D-9694-7972C9DB9EDD}" destId="{A0EA6AD2-1161-4488-A362-11440F2B40A1}" srcOrd="0" destOrd="13" presId="urn:microsoft.com/office/officeart/2009/3/layout/PieProcess"/>
    <dgm:cxn modelId="{9C598A8A-F779-4042-9AA0-F375315A812A}" type="presOf" srcId="{59739C77-EB1A-43C7-BF62-20D0F84C09ED}" destId="{A0EA6AD2-1161-4488-A362-11440F2B40A1}" srcOrd="0" destOrd="18" presId="urn:microsoft.com/office/officeart/2009/3/layout/PieProcess"/>
    <dgm:cxn modelId="{5B20768D-C471-460E-81DA-7798AC0BC354}" type="presOf" srcId="{B0B1C9E0-17C0-45A1-B0F6-383E506E3981}" destId="{A0EA6AD2-1161-4488-A362-11440F2B40A1}" srcOrd="0" destOrd="6" presId="urn:microsoft.com/office/officeart/2009/3/layout/PieProcess"/>
    <dgm:cxn modelId="{69208E92-F480-44E2-805C-947EA7D5F7E5}" type="presOf" srcId="{09A560EC-27E0-4E08-B6F6-B24FC58C806A}" destId="{23489A5A-101E-4D04-9EC3-7D9E7C0B30F8}" srcOrd="0" destOrd="0" presId="urn:microsoft.com/office/officeart/2009/3/layout/PieProcess"/>
    <dgm:cxn modelId="{7C620AA1-AB87-477A-8E6E-B3C0091CC5C7}" srcId="{B45AC313-807C-47A5-BFA1-B2582D83A30C}" destId="{8ECD6151-836D-407F-8403-A2CCB74929BA}" srcOrd="10" destOrd="0" parTransId="{118B9BEB-05A2-4F0C-AA7C-CCA7F6FFADB0}" sibTransId="{E9F591CD-B85C-4C90-ADF7-75B5631C1A9F}"/>
    <dgm:cxn modelId="{184B51AA-9C04-4158-840B-7EB58A2C6FDF}" srcId="{B45AC313-807C-47A5-BFA1-B2582D83A30C}" destId="{752436BE-2620-4BEB-A7F0-BF71C3813986}" srcOrd="20" destOrd="0" parTransId="{FF0319AD-9B0D-455C-997A-9F4FA3545FB2}" sibTransId="{D3339A34-25FF-489E-8483-39B31002C601}"/>
    <dgm:cxn modelId="{6B3994AC-5C79-4CC9-83AC-E102317496A1}" srcId="{42AC4419-3F2B-40F7-8551-FEF1DA5E57E8}" destId="{68C8F85A-36EE-47F9-9655-B3CEC09FF4FD}" srcOrd="5" destOrd="0" parTransId="{CC1A6736-402F-45E1-B2A2-521A15CB15D5}" sibTransId="{0BC4DD7B-0C43-4833-97DA-0867925AC000}"/>
    <dgm:cxn modelId="{825B15AF-5CD1-437C-AA24-CF2CB350A588}" type="presOf" srcId="{319377AF-CB5A-4EAB-B7B4-CBBC2FF671E5}" destId="{A0EA6AD2-1161-4488-A362-11440F2B40A1}" srcOrd="0" destOrd="3" presId="urn:microsoft.com/office/officeart/2009/3/layout/PieProcess"/>
    <dgm:cxn modelId="{7ADD38B3-E6F7-40EE-8531-7EC8958ACCA0}" type="presOf" srcId="{3BCA2FA8-0A37-40D7-9F7B-02D1A58EF000}" destId="{A0EA6AD2-1161-4488-A362-11440F2B40A1}" srcOrd="0" destOrd="8" presId="urn:microsoft.com/office/officeart/2009/3/layout/PieProcess"/>
    <dgm:cxn modelId="{7F6684BE-E406-43A0-B0C2-F8F8B84D2055}" type="presOf" srcId="{8EED9AEB-F690-41CA-96E5-C76EF191CAAF}" destId="{07B2ED9B-867A-4F83-976D-52F9C17DAE86}" srcOrd="0" destOrd="0" presId="urn:microsoft.com/office/officeart/2009/3/layout/PieProcess"/>
    <dgm:cxn modelId="{16D7F8C3-CFFD-459C-BB05-8616D8AC480C}" srcId="{8EED9AEB-F690-41CA-96E5-C76EF191CAAF}" destId="{8E8A47D2-223B-4346-9D7F-B72E5E91CF99}" srcOrd="0" destOrd="0" parTransId="{0EB1CC4D-A753-4F60-BD1B-E2B636A33A99}" sibTransId="{2BC12BFC-33DF-45F2-8C4B-69A2047117DD}"/>
    <dgm:cxn modelId="{9E1260D1-E7D5-41AA-ADC6-D8882769CE23}" type="presOf" srcId="{AD6109F5-704A-4442-A62F-46D5D677331C}" destId="{A0EA6AD2-1161-4488-A362-11440F2B40A1}" srcOrd="0" destOrd="2" presId="urn:microsoft.com/office/officeart/2009/3/layout/PieProcess"/>
    <dgm:cxn modelId="{EFDB9DD4-D50C-440C-8A87-DD3F415A14AB}" type="presOf" srcId="{12AA24B4-6C71-4B15-9A9C-BF24D8582734}" destId="{A0EA6AD2-1161-4488-A362-11440F2B40A1}" srcOrd="0" destOrd="9" presId="urn:microsoft.com/office/officeart/2009/3/layout/PieProcess"/>
    <dgm:cxn modelId="{722CD5D5-B5E0-4B82-A611-0A19D437AB9A}" srcId="{42AC4419-3F2B-40F7-8551-FEF1DA5E57E8}" destId="{BC0E793F-B1A6-4ADC-9F6B-12017CF5F68D}" srcOrd="1" destOrd="0" parTransId="{86005D61-8837-4DD4-8FAB-EFEC959926AA}" sibTransId="{C706A242-D8B2-4F6E-ADE4-1A6143184B92}"/>
    <dgm:cxn modelId="{F16299D7-193A-488C-9125-99DBC13B029C}" type="presOf" srcId="{49F07DF7-D3E8-4986-B273-7F6BEA26B287}" destId="{A0EA6AD2-1161-4488-A362-11440F2B40A1}" srcOrd="0" destOrd="17" presId="urn:microsoft.com/office/officeart/2009/3/layout/PieProcess"/>
    <dgm:cxn modelId="{32362AD8-DDD6-40F6-878C-18C9F0DF1EE7}" type="presOf" srcId="{583A8B6F-1A2C-427D-BE46-D740906DC0B6}" destId="{A0EA6AD2-1161-4488-A362-11440F2B40A1}" srcOrd="0" destOrd="19" presId="urn:microsoft.com/office/officeart/2009/3/layout/PieProcess"/>
    <dgm:cxn modelId="{482A4ED8-C106-46E6-B5EE-3FB4D0A831F2}" srcId="{B45AC313-807C-47A5-BFA1-B2582D83A30C}" destId="{B350FE1A-39CE-439D-9694-7972C9DB9EDD}" srcOrd="13" destOrd="0" parTransId="{B736AD4E-83BD-4F8E-B03B-4BE9ED17832E}" sibTransId="{E39A14D0-C6D2-4C95-9712-CE35ED754D15}"/>
    <dgm:cxn modelId="{8B08F8DB-D083-44A0-BDFB-98F4D7ACC568}" type="presOf" srcId="{0F603886-DEED-440A-8330-5BC2615FBEAF}" destId="{A0EA6AD2-1161-4488-A362-11440F2B40A1}" srcOrd="0" destOrd="4" presId="urn:microsoft.com/office/officeart/2009/3/layout/PieProcess"/>
    <dgm:cxn modelId="{63C947DC-8402-4A0C-88E7-475AF82370D8}" srcId="{B45AC313-807C-47A5-BFA1-B2582D83A30C}" destId="{B0B1C9E0-17C0-45A1-B0F6-383E506E3981}" srcOrd="6" destOrd="0" parTransId="{C7679728-BDAD-4FE4-88B2-F571F2E7407D}" sibTransId="{E3F4A759-253D-4AC5-9BE7-A06C062ED894}"/>
    <dgm:cxn modelId="{B06363E4-C497-469F-8FAB-273B3E10B9F5}" type="presOf" srcId="{8ECD6151-836D-407F-8403-A2CCB74929BA}" destId="{A0EA6AD2-1161-4488-A362-11440F2B40A1}" srcOrd="0" destOrd="10" presId="urn:microsoft.com/office/officeart/2009/3/layout/PieProcess"/>
    <dgm:cxn modelId="{C6D345E5-92EF-4018-95EC-25760CE00019}" type="presOf" srcId="{53D3CE5B-03BD-4FE9-82A2-7F638400E9DF}" destId="{A0EA6AD2-1161-4488-A362-11440F2B40A1}" srcOrd="0" destOrd="7" presId="urn:microsoft.com/office/officeart/2009/3/layout/PieProcess"/>
    <dgm:cxn modelId="{CC4EECE9-5650-4283-A9DF-DF17263CED7D}" srcId="{B45AC313-807C-47A5-BFA1-B2582D83A30C}" destId="{583A8B6F-1A2C-427D-BE46-D740906DC0B6}" srcOrd="19" destOrd="0" parTransId="{784B03E6-9612-477A-836A-FEB7D679647B}" sibTransId="{2E2822D0-A464-4D8B-BFEF-D472C5723AFF}"/>
    <dgm:cxn modelId="{4D4BC8F0-02BB-4459-9936-661EF21D02E4}" srcId="{B45AC313-807C-47A5-BFA1-B2582D83A30C}" destId="{636F7D2A-6E6E-4E9C-8AE2-920B285B51DD}" srcOrd="0" destOrd="0" parTransId="{2A4456DE-7D56-42B6-97AC-0831B2244F6C}" sibTransId="{41287C9F-D0DF-4BE0-8F20-E054EA6E8F34}"/>
    <dgm:cxn modelId="{7B217FF7-15BF-40A6-8E33-785A9CD4C9E5}" type="presOf" srcId="{0F309008-50FB-4B8C-9662-D473E0C787C0}" destId="{A0EA6AD2-1161-4488-A362-11440F2B40A1}" srcOrd="0" destOrd="12" presId="urn:microsoft.com/office/officeart/2009/3/layout/PieProcess"/>
    <dgm:cxn modelId="{E7B9F7F8-3AAB-4D32-B761-DB1B29F8CB2D}" srcId="{B45AC313-807C-47A5-BFA1-B2582D83A30C}" destId="{53D3CE5B-03BD-4FE9-82A2-7F638400E9DF}" srcOrd="7" destOrd="0" parTransId="{4A3F072D-EB0B-4F87-800F-97291026E8C0}" sibTransId="{9363627C-0CE7-4B86-ACF5-E1F9EC001A5D}"/>
    <dgm:cxn modelId="{3D5EF7F9-E820-4966-92FC-12AD3B4C7ED5}" srcId="{42AC4419-3F2B-40F7-8551-FEF1DA5E57E8}" destId="{A7673E47-3DA9-48D7-B05D-7B3438BA8BD7}" srcOrd="3" destOrd="0" parTransId="{6604B7B8-2C3A-42F3-B597-E65DC710A095}" sibTransId="{36907A4D-5B8C-4CFC-8B0C-7900B6579C0B}"/>
    <dgm:cxn modelId="{0228C4FB-C291-4453-BDDD-3EE6F2DF4B03}" srcId="{B45AC313-807C-47A5-BFA1-B2582D83A30C}" destId="{AD6109F5-704A-4442-A62F-46D5D677331C}" srcOrd="2" destOrd="0" parTransId="{40122A57-F11C-4F8A-9A19-A7B76E24C0AC}" sibTransId="{2429CDAD-FF80-458E-A996-61CA975541F9}"/>
    <dgm:cxn modelId="{214466B2-E690-428F-97C0-E3F488AEF76C}" type="presParOf" srcId="{23489A5A-101E-4D04-9EC3-7D9E7C0B30F8}" destId="{814723FD-C842-46A1-9293-7853C20E93BA}" srcOrd="0" destOrd="0" presId="urn:microsoft.com/office/officeart/2009/3/layout/PieProcess"/>
    <dgm:cxn modelId="{22F30F0E-F4FA-42B7-B098-BE717A4256B0}" type="presParOf" srcId="{814723FD-C842-46A1-9293-7853C20E93BA}" destId="{59D83F6B-197F-46AC-9CB2-E420E0110C93}" srcOrd="0" destOrd="0" presId="urn:microsoft.com/office/officeart/2009/3/layout/PieProcess"/>
    <dgm:cxn modelId="{5E802AE9-6F18-4139-8478-3D24AA103B9E}" type="presParOf" srcId="{814723FD-C842-46A1-9293-7853C20E93BA}" destId="{F7825169-9A54-4931-8C20-AE8A6CE54141}" srcOrd="1" destOrd="0" presId="urn:microsoft.com/office/officeart/2009/3/layout/PieProcess"/>
    <dgm:cxn modelId="{E0500908-AD94-4767-8F40-4F969ACCFEBE}" type="presParOf" srcId="{814723FD-C842-46A1-9293-7853C20E93BA}" destId="{D6005BC1-1ADE-4AA4-94A2-A7AB6910D564}" srcOrd="2" destOrd="0" presId="urn:microsoft.com/office/officeart/2009/3/layout/PieProcess"/>
    <dgm:cxn modelId="{C41EA59D-BFDA-4251-8824-6A5B77B25D35}" type="presParOf" srcId="{23489A5A-101E-4D04-9EC3-7D9E7C0B30F8}" destId="{00F72236-C5DC-47D4-ADEE-B091D10F61C0}" srcOrd="1" destOrd="0" presId="urn:microsoft.com/office/officeart/2009/3/layout/PieProcess"/>
    <dgm:cxn modelId="{5A41EB91-9F66-421E-9169-D04C4A2845FB}" type="presParOf" srcId="{23489A5A-101E-4D04-9EC3-7D9E7C0B30F8}" destId="{EBB7068D-EF97-4ED3-8CD0-E6C99850BEBC}" srcOrd="2" destOrd="0" presId="urn:microsoft.com/office/officeart/2009/3/layout/PieProcess"/>
    <dgm:cxn modelId="{D4E4DCA2-D134-4E66-A275-BFC657C98160}" type="presParOf" srcId="{EBB7068D-EF97-4ED3-8CD0-E6C99850BEBC}" destId="{12B49754-88EE-49E9-B0B0-2DECE229C470}" srcOrd="0" destOrd="0" presId="urn:microsoft.com/office/officeart/2009/3/layout/PieProcess"/>
    <dgm:cxn modelId="{D900B10D-7108-4995-8EDA-E5295BE79F1B}" type="presParOf" srcId="{23489A5A-101E-4D04-9EC3-7D9E7C0B30F8}" destId="{7F15BE6A-B61A-45CF-970B-CF02A30A11A1}" srcOrd="3" destOrd="0" presId="urn:microsoft.com/office/officeart/2009/3/layout/PieProcess"/>
    <dgm:cxn modelId="{8128B327-C3F4-4B44-BB40-875E0FCDAC46}" type="presParOf" srcId="{23489A5A-101E-4D04-9EC3-7D9E7C0B30F8}" destId="{25BF508B-99B3-46DA-BB22-9692EB8223FA}" srcOrd="4" destOrd="0" presId="urn:microsoft.com/office/officeart/2009/3/layout/PieProcess"/>
    <dgm:cxn modelId="{60E59645-F2AA-432F-8A9D-3B7CC95E33B4}" type="presParOf" srcId="{25BF508B-99B3-46DA-BB22-9692EB8223FA}" destId="{3D82F34D-E903-422E-9B9F-3336D68ED43F}" srcOrd="0" destOrd="0" presId="urn:microsoft.com/office/officeart/2009/3/layout/PieProcess"/>
    <dgm:cxn modelId="{A4806948-7BC5-465C-B5CB-8F9DF7747432}" type="presParOf" srcId="{25BF508B-99B3-46DA-BB22-9692EB8223FA}" destId="{966C81B9-AC27-4B53-9FB7-BDAA6E0E3077}" srcOrd="1" destOrd="0" presId="urn:microsoft.com/office/officeart/2009/3/layout/PieProcess"/>
    <dgm:cxn modelId="{9A2D46E6-BD92-40F7-A3DC-BB459349118F}" type="presParOf" srcId="{25BF508B-99B3-46DA-BB22-9692EB8223FA}" destId="{3AB9C76C-D376-4E82-A93F-2D9493B75562}" srcOrd="2" destOrd="0" presId="urn:microsoft.com/office/officeart/2009/3/layout/PieProcess"/>
    <dgm:cxn modelId="{080B7486-E221-4113-B9CE-F7C0E0A7DE42}" type="presParOf" srcId="{23489A5A-101E-4D04-9EC3-7D9E7C0B30F8}" destId="{6C53C4D7-1484-4A67-95CC-8C256B17F709}" srcOrd="5" destOrd="0" presId="urn:microsoft.com/office/officeart/2009/3/layout/PieProcess"/>
    <dgm:cxn modelId="{1AEB2523-D109-45DE-BB74-035660D27A81}" type="presParOf" srcId="{23489A5A-101E-4D04-9EC3-7D9E7C0B30F8}" destId="{6D287A98-DECF-4059-BF24-7028EC0B8CAB}" srcOrd="6" destOrd="0" presId="urn:microsoft.com/office/officeart/2009/3/layout/PieProcess"/>
    <dgm:cxn modelId="{BB87108F-1AFD-4904-A746-17F1090BA6BA}" type="presParOf" srcId="{6D287A98-DECF-4059-BF24-7028EC0B8CAB}" destId="{A0EA6AD2-1161-4488-A362-11440F2B40A1}" srcOrd="0" destOrd="0" presId="urn:microsoft.com/office/officeart/2009/3/layout/PieProcess"/>
    <dgm:cxn modelId="{1FDEFA86-BE91-4BE3-BDE3-62D38A13AD2E}" type="presParOf" srcId="{23489A5A-101E-4D04-9EC3-7D9E7C0B30F8}" destId="{B17434ED-F8D2-4497-8491-8F06956AFCE8}" srcOrd="7" destOrd="0" presId="urn:microsoft.com/office/officeart/2009/3/layout/PieProcess"/>
    <dgm:cxn modelId="{3E01A05D-F9E9-4C3D-A3A7-C85AE2CE4CAA}" type="presParOf" srcId="{23489A5A-101E-4D04-9EC3-7D9E7C0B30F8}" destId="{BDFE2ADF-B1EB-4672-B3B8-49E8AB9683C1}" srcOrd="8" destOrd="0" presId="urn:microsoft.com/office/officeart/2009/3/layout/PieProcess"/>
    <dgm:cxn modelId="{FDAA21D0-8D94-4212-B1EA-EC09A4784EF7}" type="presParOf" srcId="{BDFE2ADF-B1EB-4672-B3B8-49E8AB9683C1}" destId="{139D209B-35DC-4D1B-BFD4-BADF8D910BED}" srcOrd="0" destOrd="0" presId="urn:microsoft.com/office/officeart/2009/3/layout/PieProcess"/>
    <dgm:cxn modelId="{D8436824-74D8-45B2-9C92-944459779716}" type="presParOf" srcId="{BDFE2ADF-B1EB-4672-B3B8-49E8AB9683C1}" destId="{7B386302-B174-4876-A871-0CC5F418F271}" srcOrd="1" destOrd="0" presId="urn:microsoft.com/office/officeart/2009/3/layout/PieProcess"/>
    <dgm:cxn modelId="{6B6E2EE5-AC73-41B2-A594-5CE7BDF6330C}" type="presParOf" srcId="{BDFE2ADF-B1EB-4672-B3B8-49E8AB9683C1}" destId="{07B2ED9B-867A-4F83-976D-52F9C17DAE86}" srcOrd="2" destOrd="0" presId="urn:microsoft.com/office/officeart/2009/3/layout/PieProcess"/>
    <dgm:cxn modelId="{38D89FA9-2758-476F-A3BF-78F728EC263D}" type="presParOf" srcId="{23489A5A-101E-4D04-9EC3-7D9E7C0B30F8}" destId="{A63A7468-343B-4E37-AF2D-A02068FC1582}" srcOrd="9" destOrd="0" presId="urn:microsoft.com/office/officeart/2009/3/layout/PieProcess"/>
    <dgm:cxn modelId="{75BE36D0-3ECE-4BC5-83FB-EBCDC4D0FA6F}" type="presParOf" srcId="{23489A5A-101E-4D04-9EC3-7D9E7C0B30F8}" destId="{147F126E-555A-4EB6-A3C4-9E3AAEBE6D34}" srcOrd="10" destOrd="0" presId="urn:microsoft.com/office/officeart/2009/3/layout/PieProcess"/>
    <dgm:cxn modelId="{6F4DD1D9-692A-4751-9C6E-042261AAB180}" type="presParOf" srcId="{147F126E-555A-4EB6-A3C4-9E3AAEBE6D34}" destId="{1626DC2D-554E-4E84-B149-69C0EDED45AB}" srcOrd="0"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62565F7-0017-450A-A62D-62A7B5286377}"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zh-CN" altLang="en-US"/>
        </a:p>
      </dgm:t>
    </dgm:pt>
    <dgm:pt modelId="{9F072B4B-4112-44CA-B93E-81E62C1E6FD4}">
      <dgm:prSet/>
      <dgm:spPr/>
      <dgm:t>
        <a:bodyPr/>
        <a:lstStyle/>
        <a:p>
          <a:r>
            <a:rPr lang="zh-CN" dirty="0"/>
            <a:t>日常的维护与校准	</a:t>
          </a:r>
        </a:p>
      </dgm:t>
    </dgm:pt>
    <dgm:pt modelId="{6AFB9E37-37B6-41FB-9858-E6100E7BCC72}" type="parTrans" cxnId="{BA818300-AF65-4792-B667-0C2CEBB53E2C}">
      <dgm:prSet/>
      <dgm:spPr/>
      <dgm:t>
        <a:bodyPr/>
        <a:lstStyle/>
        <a:p>
          <a:endParaRPr lang="zh-CN" altLang="en-US"/>
        </a:p>
      </dgm:t>
    </dgm:pt>
    <dgm:pt modelId="{BFFEFA72-366B-4FEA-B3F2-69FAC372E29A}" type="sibTrans" cxnId="{BA818300-AF65-4792-B667-0C2CEBB53E2C}">
      <dgm:prSet/>
      <dgm:spPr/>
      <dgm:t>
        <a:bodyPr/>
        <a:lstStyle/>
        <a:p>
          <a:endParaRPr lang="zh-CN" altLang="en-US"/>
        </a:p>
      </dgm:t>
    </dgm:pt>
    <dgm:pt modelId="{77AB217E-FBDC-4C84-9BB3-34D8250D09FE}">
      <dgm:prSet custT="1"/>
      <dgm:spPr/>
      <dgm:t>
        <a:bodyPr/>
        <a:lstStyle/>
        <a:p>
          <a:r>
            <a:rPr lang="zh-CN" sz="1400" dirty="0"/>
            <a:t>经验丰富且有经验的人员按照</a:t>
          </a:r>
          <a:r>
            <a:rPr lang="en-US" sz="1400" dirty="0"/>
            <a:t>SOP</a:t>
          </a:r>
          <a:r>
            <a:rPr lang="zh-CN" sz="1400" dirty="0"/>
            <a:t>进行维护与校准</a:t>
          </a:r>
        </a:p>
      </dgm:t>
    </dgm:pt>
    <dgm:pt modelId="{5168BD63-B5FE-4367-A435-7F6F4C81C4BE}" type="parTrans" cxnId="{3E84CADC-9009-42C3-ACAA-DD24DE83F866}">
      <dgm:prSet/>
      <dgm:spPr/>
      <dgm:t>
        <a:bodyPr/>
        <a:lstStyle/>
        <a:p>
          <a:endParaRPr lang="zh-CN" altLang="en-US"/>
        </a:p>
      </dgm:t>
    </dgm:pt>
    <dgm:pt modelId="{49953756-E9F5-45E9-A79B-D90815046109}" type="sibTrans" cxnId="{3E84CADC-9009-42C3-ACAA-DD24DE83F866}">
      <dgm:prSet/>
      <dgm:spPr/>
      <dgm:t>
        <a:bodyPr/>
        <a:lstStyle/>
        <a:p>
          <a:endParaRPr lang="zh-CN" altLang="en-US"/>
        </a:p>
      </dgm:t>
    </dgm:pt>
    <dgm:pt modelId="{8928ACEE-70B8-4D1E-B831-3A6D9AB8C871}">
      <dgm:prSet custT="1"/>
      <dgm:spPr/>
      <dgm:t>
        <a:bodyPr/>
        <a:lstStyle/>
        <a:p>
          <a:r>
            <a:rPr lang="zh-CN" altLang="en-US" sz="1400" dirty="0"/>
            <a:t>由外部承包商现场进行维护或校准。</a:t>
          </a:r>
        </a:p>
      </dgm:t>
    </dgm:pt>
    <dgm:pt modelId="{91E8FB20-15DF-4C3A-9EEF-FC1AB3652C0C}" type="parTrans" cxnId="{F11DF2C2-AF02-4FD9-B2F6-27B7EC3C035C}">
      <dgm:prSet/>
      <dgm:spPr/>
      <dgm:t>
        <a:bodyPr/>
        <a:lstStyle/>
        <a:p>
          <a:endParaRPr lang="zh-CN" altLang="en-US"/>
        </a:p>
      </dgm:t>
    </dgm:pt>
    <dgm:pt modelId="{D0E8F552-E1B8-4E90-8C9F-C77AB124BE83}" type="sibTrans" cxnId="{F11DF2C2-AF02-4FD9-B2F6-27B7EC3C035C}">
      <dgm:prSet/>
      <dgm:spPr/>
      <dgm:t>
        <a:bodyPr/>
        <a:lstStyle/>
        <a:p>
          <a:endParaRPr lang="zh-CN" altLang="en-US"/>
        </a:p>
      </dgm:t>
    </dgm:pt>
    <dgm:pt modelId="{C41F79FE-0E72-4FC2-964F-45AC21C0FFC2}">
      <dgm:prSet/>
      <dgm:spPr/>
      <dgm:t>
        <a:bodyPr/>
        <a:lstStyle/>
        <a:p>
          <a:r>
            <a:rPr lang="zh-CN" dirty="0"/>
            <a:t>定期的回顾与再验证	</a:t>
          </a:r>
        </a:p>
      </dgm:t>
    </dgm:pt>
    <dgm:pt modelId="{A9ED02F8-3C10-494F-BCD1-106130C62A17}" type="parTrans" cxnId="{56A46277-0ED0-4ED5-B406-BE80131271CD}">
      <dgm:prSet/>
      <dgm:spPr/>
      <dgm:t>
        <a:bodyPr/>
        <a:lstStyle/>
        <a:p>
          <a:endParaRPr lang="zh-CN" altLang="en-US"/>
        </a:p>
      </dgm:t>
    </dgm:pt>
    <dgm:pt modelId="{73FFE881-69CB-4002-8DC3-8304059BF98B}" type="sibTrans" cxnId="{56A46277-0ED0-4ED5-B406-BE80131271CD}">
      <dgm:prSet/>
      <dgm:spPr/>
      <dgm:t>
        <a:bodyPr/>
        <a:lstStyle/>
        <a:p>
          <a:endParaRPr lang="zh-CN" altLang="en-US"/>
        </a:p>
      </dgm:t>
    </dgm:pt>
    <dgm:pt modelId="{7C4B6728-A7DF-4984-BCB9-DDB5A9F7E420}">
      <dgm:prSet custT="1"/>
      <dgm:spPr/>
      <dgm:t>
        <a:bodyPr/>
        <a:lstStyle/>
        <a:p>
          <a:r>
            <a:rPr lang="zh-CN" altLang="en-US" sz="1200" dirty="0"/>
            <a:t>全面审查用户清单，识别作为审查结果而删除的账户，还应确定审查管理员的账户以及所做的任何修改。</a:t>
          </a:r>
        </a:p>
      </dgm:t>
    </dgm:pt>
    <dgm:pt modelId="{9586CC81-47B0-4148-9862-4D1DA9D36355}" type="parTrans" cxnId="{72B6CEC8-BDCB-4D01-B8E0-BBE8881B9E31}">
      <dgm:prSet/>
      <dgm:spPr/>
      <dgm:t>
        <a:bodyPr/>
        <a:lstStyle/>
        <a:p>
          <a:endParaRPr lang="zh-CN" altLang="en-US"/>
        </a:p>
      </dgm:t>
    </dgm:pt>
    <dgm:pt modelId="{908E3D13-C087-4995-BE45-83C7F9ACB8AA}" type="sibTrans" cxnId="{72B6CEC8-BDCB-4D01-B8E0-BBE8881B9E31}">
      <dgm:prSet/>
      <dgm:spPr/>
      <dgm:t>
        <a:bodyPr/>
        <a:lstStyle/>
        <a:p>
          <a:endParaRPr lang="zh-CN" altLang="en-US"/>
        </a:p>
      </dgm:t>
    </dgm:pt>
    <dgm:pt modelId="{AB45DF5C-DD8A-462F-8B53-ED0620AE5AED}">
      <dgm:prSet custT="1"/>
      <dgm:spPr/>
      <dgm:t>
        <a:bodyPr/>
        <a:lstStyle/>
        <a:p>
          <a:r>
            <a:rPr lang="zh-CN" sz="1200" dirty="0"/>
            <a:t>用户的复训、文档和相关活动，定期的再培训，如</a:t>
          </a:r>
          <a:r>
            <a:rPr lang="en-US" sz="1200" dirty="0"/>
            <a:t>SOP</a:t>
          </a:r>
          <a:r>
            <a:rPr lang="zh-CN" sz="1200" dirty="0"/>
            <a:t>，先前的再验证文件，数据，使用方法的有效性，密码的使用，授权人员的进入。</a:t>
          </a:r>
        </a:p>
      </dgm:t>
    </dgm:pt>
    <dgm:pt modelId="{253DEBBE-4872-4BF9-B3E1-AF651D85AFE9}" type="parTrans" cxnId="{3732D922-89AC-401A-BD7D-7D7DC77C255A}">
      <dgm:prSet/>
      <dgm:spPr/>
      <dgm:t>
        <a:bodyPr/>
        <a:lstStyle/>
        <a:p>
          <a:endParaRPr lang="zh-CN" altLang="en-US"/>
        </a:p>
      </dgm:t>
    </dgm:pt>
    <dgm:pt modelId="{8D109F30-77C9-4053-ABF6-F0FDBCF6A816}" type="sibTrans" cxnId="{3732D922-89AC-401A-BD7D-7D7DC77C255A}">
      <dgm:prSet/>
      <dgm:spPr/>
      <dgm:t>
        <a:bodyPr/>
        <a:lstStyle/>
        <a:p>
          <a:endParaRPr lang="zh-CN" altLang="en-US"/>
        </a:p>
      </dgm:t>
    </dgm:pt>
    <dgm:pt modelId="{2FF08BEE-EF64-4862-8C8C-1C2B502D8078}">
      <dgm:prSet custT="1"/>
      <dgm:spPr/>
      <dgm:t>
        <a:bodyPr/>
        <a:lstStyle/>
        <a:p>
          <a:r>
            <a:rPr lang="zh-CN" altLang="en-US" sz="1200" dirty="0"/>
            <a:t>数据的备份和检索，备份，日志，自检后任何对系统的观察。</a:t>
          </a:r>
        </a:p>
      </dgm:t>
    </dgm:pt>
    <dgm:pt modelId="{BD7CE0C2-9617-441B-A85A-894677A7BF84}" type="parTrans" cxnId="{F7D4A7F3-6D9A-4297-96F1-62CB03CEE752}">
      <dgm:prSet/>
      <dgm:spPr/>
      <dgm:t>
        <a:bodyPr/>
        <a:lstStyle/>
        <a:p>
          <a:endParaRPr lang="zh-CN" altLang="en-US"/>
        </a:p>
      </dgm:t>
    </dgm:pt>
    <dgm:pt modelId="{F51909F2-C5E3-4CD9-8B42-09FDC9220400}" type="sibTrans" cxnId="{F7D4A7F3-6D9A-4297-96F1-62CB03CEE752}">
      <dgm:prSet/>
      <dgm:spPr/>
      <dgm:t>
        <a:bodyPr/>
        <a:lstStyle/>
        <a:p>
          <a:endParaRPr lang="zh-CN" altLang="en-US"/>
        </a:p>
      </dgm:t>
    </dgm:pt>
    <dgm:pt modelId="{649C8FBF-EF54-4BDA-9D32-489DC397A8BB}">
      <dgm:prSet custT="1"/>
      <dgm:spPr/>
      <dgm:t>
        <a:bodyPr/>
        <a:lstStyle/>
        <a:p>
          <a:r>
            <a:rPr lang="zh-CN" altLang="en-US" sz="1200" dirty="0"/>
            <a:t>上次评审后对配置的更改，配置清单的检查。</a:t>
          </a:r>
        </a:p>
      </dgm:t>
    </dgm:pt>
    <dgm:pt modelId="{00F093BF-9168-4BFC-AD96-B3D5D168A0D3}" type="parTrans" cxnId="{677D0080-AB97-4952-AA34-A5052424F6B0}">
      <dgm:prSet/>
      <dgm:spPr/>
      <dgm:t>
        <a:bodyPr/>
        <a:lstStyle/>
        <a:p>
          <a:endParaRPr lang="zh-CN" altLang="en-US"/>
        </a:p>
      </dgm:t>
    </dgm:pt>
    <dgm:pt modelId="{24C7FAF5-C74D-474C-946A-C7AC9AD7CCF3}" type="sibTrans" cxnId="{677D0080-AB97-4952-AA34-A5052424F6B0}">
      <dgm:prSet/>
      <dgm:spPr/>
      <dgm:t>
        <a:bodyPr/>
        <a:lstStyle/>
        <a:p>
          <a:endParaRPr lang="zh-CN" altLang="en-US"/>
        </a:p>
      </dgm:t>
    </dgm:pt>
    <dgm:pt modelId="{8ED3FAC4-4376-4DD1-BDAC-E75BA05582F4}">
      <dgm:prSet custT="1"/>
      <dgm:spPr/>
      <dgm:t>
        <a:bodyPr/>
        <a:lstStyle/>
        <a:p>
          <a:r>
            <a:rPr lang="zh-CN" altLang="en-US" sz="1200" dirty="0"/>
            <a:t>日常的维护和校准的状态保持。</a:t>
          </a:r>
        </a:p>
      </dgm:t>
    </dgm:pt>
    <dgm:pt modelId="{4C5E7902-A9E8-4CE8-A394-1FB3773400E1}" type="parTrans" cxnId="{2A731A5A-DCE2-4DA1-B0AD-E6AC22DE1AD8}">
      <dgm:prSet/>
      <dgm:spPr/>
      <dgm:t>
        <a:bodyPr/>
        <a:lstStyle/>
        <a:p>
          <a:endParaRPr lang="zh-CN" altLang="en-US"/>
        </a:p>
      </dgm:t>
    </dgm:pt>
    <dgm:pt modelId="{B347FF18-4115-4ADE-A98A-4B5F43B2D102}" type="sibTrans" cxnId="{2A731A5A-DCE2-4DA1-B0AD-E6AC22DE1AD8}">
      <dgm:prSet/>
      <dgm:spPr/>
      <dgm:t>
        <a:bodyPr/>
        <a:lstStyle/>
        <a:p>
          <a:endParaRPr lang="zh-CN" altLang="en-US"/>
        </a:p>
      </dgm:t>
    </dgm:pt>
    <dgm:pt modelId="{F84D1C89-ABFC-46D3-8CD7-301E338C1524}">
      <dgm:prSet custT="1"/>
      <dgm:spPr/>
      <dgm:t>
        <a:bodyPr/>
        <a:lstStyle/>
        <a:p>
          <a:r>
            <a:rPr lang="zh-CN" altLang="en-US" sz="1200" dirty="0"/>
            <a:t>变更控制分析已确定是否进行了变更或重大变更而需要进行再验证。</a:t>
          </a:r>
        </a:p>
      </dgm:t>
    </dgm:pt>
    <dgm:pt modelId="{DE172599-44FB-4A8F-AF2E-43FE055C211B}" type="parTrans" cxnId="{EE97DD1F-349C-4DF7-B1E9-9285CA93A32E}">
      <dgm:prSet/>
      <dgm:spPr/>
      <dgm:t>
        <a:bodyPr/>
        <a:lstStyle/>
        <a:p>
          <a:endParaRPr lang="zh-CN" altLang="en-US"/>
        </a:p>
      </dgm:t>
    </dgm:pt>
    <dgm:pt modelId="{BEDDB4C3-7707-4DC5-9723-9CAD59EBE183}" type="sibTrans" cxnId="{EE97DD1F-349C-4DF7-B1E9-9285CA93A32E}">
      <dgm:prSet/>
      <dgm:spPr/>
      <dgm:t>
        <a:bodyPr/>
        <a:lstStyle/>
        <a:p>
          <a:endParaRPr lang="zh-CN" altLang="en-US"/>
        </a:p>
      </dgm:t>
    </dgm:pt>
    <dgm:pt modelId="{4F390F7B-9C5A-49DC-9ACF-3E1028797E75}">
      <dgm:prSet custT="1"/>
      <dgm:spPr/>
      <dgm:t>
        <a:bodyPr/>
        <a:lstStyle/>
        <a:p>
          <a:r>
            <a:rPr lang="zh-CN" sz="1200" dirty="0"/>
            <a:t>偏差的评估，包括系统的结果和</a:t>
          </a:r>
          <a:r>
            <a:rPr lang="en-US" sz="1200" dirty="0"/>
            <a:t>CAPA</a:t>
          </a:r>
          <a:r>
            <a:rPr lang="zh-CN" sz="1200" dirty="0"/>
            <a:t>。</a:t>
          </a:r>
        </a:p>
      </dgm:t>
    </dgm:pt>
    <dgm:pt modelId="{14BE14A9-76F4-4A21-85BB-7F42C8711AC2}" type="parTrans" cxnId="{99CCF7B7-4943-4700-84DD-38412843ABCC}">
      <dgm:prSet/>
      <dgm:spPr/>
      <dgm:t>
        <a:bodyPr/>
        <a:lstStyle/>
        <a:p>
          <a:endParaRPr lang="zh-CN" altLang="en-US"/>
        </a:p>
      </dgm:t>
    </dgm:pt>
    <dgm:pt modelId="{95CA79A8-DB33-4162-BF0C-BC8BED1D3E4E}" type="sibTrans" cxnId="{99CCF7B7-4943-4700-84DD-38412843ABCC}">
      <dgm:prSet/>
      <dgm:spPr/>
      <dgm:t>
        <a:bodyPr/>
        <a:lstStyle/>
        <a:p>
          <a:endParaRPr lang="zh-CN" altLang="en-US"/>
        </a:p>
      </dgm:t>
    </dgm:pt>
    <dgm:pt modelId="{391D486E-95EE-4C43-96DB-C3E7C7DBC44F}">
      <dgm:prSet custT="1"/>
      <dgm:spPr/>
      <dgm:t>
        <a:bodyPr/>
        <a:lstStyle/>
        <a:p>
          <a:r>
            <a:rPr lang="zh-CN" altLang="en-US" sz="1200" dirty="0"/>
            <a:t>分析过期的计划活动，以确保不会错过或未及时实施关键活动</a:t>
          </a:r>
        </a:p>
      </dgm:t>
    </dgm:pt>
    <dgm:pt modelId="{92060A6C-89AE-4D8E-869B-72373E551129}" type="parTrans" cxnId="{7EB6AACE-3066-49E1-96A4-5044659F1697}">
      <dgm:prSet/>
      <dgm:spPr/>
      <dgm:t>
        <a:bodyPr/>
        <a:lstStyle/>
        <a:p>
          <a:endParaRPr lang="zh-CN" altLang="en-US"/>
        </a:p>
      </dgm:t>
    </dgm:pt>
    <dgm:pt modelId="{66CE4B05-2043-4E1F-9DA4-B8311437A9F8}" type="sibTrans" cxnId="{7EB6AACE-3066-49E1-96A4-5044659F1697}">
      <dgm:prSet/>
      <dgm:spPr/>
      <dgm:t>
        <a:bodyPr/>
        <a:lstStyle/>
        <a:p>
          <a:endParaRPr lang="zh-CN" altLang="en-US"/>
        </a:p>
      </dgm:t>
    </dgm:pt>
    <dgm:pt modelId="{232BDAAD-7227-4A1D-AD00-09F18AF9C843}" type="pres">
      <dgm:prSet presAssocID="{762565F7-0017-450A-A62D-62A7B5286377}" presName="Name0" presStyleCnt="0">
        <dgm:presLayoutVars>
          <dgm:chMax val="7"/>
          <dgm:chPref val="7"/>
          <dgm:dir/>
          <dgm:animLvl val="lvl"/>
        </dgm:presLayoutVars>
      </dgm:prSet>
      <dgm:spPr/>
    </dgm:pt>
    <dgm:pt modelId="{A9224507-E2AE-4EC2-90AD-C5759CE1B6A7}" type="pres">
      <dgm:prSet presAssocID="{9F072B4B-4112-44CA-B93E-81E62C1E6FD4}" presName="Accent1" presStyleCnt="0"/>
      <dgm:spPr/>
    </dgm:pt>
    <dgm:pt modelId="{85B71FE6-F083-4737-AB81-48172C567349}" type="pres">
      <dgm:prSet presAssocID="{9F072B4B-4112-44CA-B93E-81E62C1E6FD4}" presName="Accent" presStyleLbl="node1" presStyleIdx="0" presStyleCnt="2" custLinFactNeighborX="-13378" custLinFactNeighborY="-4031"/>
      <dgm:spPr/>
    </dgm:pt>
    <dgm:pt modelId="{E99B45BC-EC8F-4C2D-98D2-BE5265C80F2A}" type="pres">
      <dgm:prSet presAssocID="{9F072B4B-4112-44CA-B93E-81E62C1E6FD4}" presName="Child1" presStyleLbl="revTx" presStyleIdx="0" presStyleCnt="4" custLinFactX="-100000" custLinFactNeighborX="-180943" custLinFactNeighborY="-39234">
        <dgm:presLayoutVars>
          <dgm:chMax val="0"/>
          <dgm:chPref val="0"/>
          <dgm:bulletEnabled val="1"/>
        </dgm:presLayoutVars>
      </dgm:prSet>
      <dgm:spPr/>
    </dgm:pt>
    <dgm:pt modelId="{995CE208-7181-437C-A1A3-AB9789C711A9}" type="pres">
      <dgm:prSet presAssocID="{9F072B4B-4112-44CA-B93E-81E62C1E6FD4}" presName="Parent1" presStyleLbl="revTx" presStyleIdx="1" presStyleCnt="4" custLinFactNeighborX="-24640" custLinFactNeighborY="-33480">
        <dgm:presLayoutVars>
          <dgm:chMax val="1"/>
          <dgm:chPref val="1"/>
          <dgm:bulletEnabled val="1"/>
        </dgm:presLayoutVars>
      </dgm:prSet>
      <dgm:spPr/>
    </dgm:pt>
    <dgm:pt modelId="{23752186-13F8-49DD-BF24-82DD9481DFE3}" type="pres">
      <dgm:prSet presAssocID="{C41F79FE-0E72-4FC2-964F-45AC21C0FFC2}" presName="Accent2" presStyleCnt="0"/>
      <dgm:spPr/>
    </dgm:pt>
    <dgm:pt modelId="{BB4B6B63-E6DC-4AAC-B9BF-52B78A6080F6}" type="pres">
      <dgm:prSet presAssocID="{C41F79FE-0E72-4FC2-964F-45AC21C0FFC2}" presName="Accent" presStyleLbl="node1" presStyleIdx="1" presStyleCnt="2" custLinFactNeighborX="-18320" custLinFactNeighborY="-14345"/>
      <dgm:spPr/>
    </dgm:pt>
    <dgm:pt modelId="{CF8E8AD1-96DF-434E-A7F8-9897F5F5EB7D}" type="pres">
      <dgm:prSet presAssocID="{C41F79FE-0E72-4FC2-964F-45AC21C0FFC2}" presName="Child2" presStyleLbl="revTx" presStyleIdx="2" presStyleCnt="4" custScaleX="195129" custScaleY="231869" custLinFactNeighborX="72642" custLinFactNeighborY="-43556">
        <dgm:presLayoutVars>
          <dgm:chMax val="0"/>
          <dgm:chPref val="0"/>
          <dgm:bulletEnabled val="1"/>
        </dgm:presLayoutVars>
      </dgm:prSet>
      <dgm:spPr/>
    </dgm:pt>
    <dgm:pt modelId="{7A174DF7-D773-4207-B426-BB47C90D1933}" type="pres">
      <dgm:prSet presAssocID="{C41F79FE-0E72-4FC2-964F-45AC21C0FFC2}" presName="Parent2" presStyleLbl="revTx" presStyleIdx="3" presStyleCnt="4" custLinFactNeighborX="-32911" custLinFactNeighborY="-32915">
        <dgm:presLayoutVars>
          <dgm:chMax val="1"/>
          <dgm:chPref val="1"/>
          <dgm:bulletEnabled val="1"/>
        </dgm:presLayoutVars>
      </dgm:prSet>
      <dgm:spPr/>
    </dgm:pt>
  </dgm:ptLst>
  <dgm:cxnLst>
    <dgm:cxn modelId="{BA818300-AF65-4792-B667-0C2CEBB53E2C}" srcId="{762565F7-0017-450A-A62D-62A7B5286377}" destId="{9F072B4B-4112-44CA-B93E-81E62C1E6FD4}" srcOrd="0" destOrd="0" parTransId="{6AFB9E37-37B6-41FB-9858-E6100E7BCC72}" sibTransId="{BFFEFA72-366B-4FEA-B3F2-69FAC372E29A}"/>
    <dgm:cxn modelId="{A18F4E02-FAEA-494D-9417-587B27C879E9}" type="presOf" srcId="{391D486E-95EE-4C43-96DB-C3E7C7DBC44F}" destId="{CF8E8AD1-96DF-434E-A7F8-9897F5F5EB7D}" srcOrd="0" destOrd="7" presId="urn:microsoft.com/office/officeart/2009/layout/CircleArrowProcess"/>
    <dgm:cxn modelId="{9E9AC80C-BFE6-4D3A-8F09-67F15439B510}" type="presOf" srcId="{C41F79FE-0E72-4FC2-964F-45AC21C0FFC2}" destId="{7A174DF7-D773-4207-B426-BB47C90D1933}" srcOrd="0" destOrd="0" presId="urn:microsoft.com/office/officeart/2009/layout/CircleArrowProcess"/>
    <dgm:cxn modelId="{EE97DD1F-349C-4DF7-B1E9-9285CA93A32E}" srcId="{C41F79FE-0E72-4FC2-964F-45AC21C0FFC2}" destId="{F84D1C89-ABFC-46D3-8CD7-301E338C1524}" srcOrd="5" destOrd="0" parTransId="{DE172599-44FB-4A8F-AF2E-43FE055C211B}" sibTransId="{BEDDB4C3-7707-4DC5-9723-9CAD59EBE183}"/>
    <dgm:cxn modelId="{3732D922-89AC-401A-BD7D-7D7DC77C255A}" srcId="{C41F79FE-0E72-4FC2-964F-45AC21C0FFC2}" destId="{AB45DF5C-DD8A-462F-8B53-ED0620AE5AED}" srcOrd="1" destOrd="0" parTransId="{253DEBBE-4872-4BF9-B3E1-AF651D85AFE9}" sibTransId="{8D109F30-77C9-4053-ABF6-F0FDBCF6A816}"/>
    <dgm:cxn modelId="{04EB6D61-4EFD-4A94-99B6-067F0ED02862}" type="presOf" srcId="{F84D1C89-ABFC-46D3-8CD7-301E338C1524}" destId="{CF8E8AD1-96DF-434E-A7F8-9897F5F5EB7D}" srcOrd="0" destOrd="5" presId="urn:microsoft.com/office/officeart/2009/layout/CircleArrowProcess"/>
    <dgm:cxn modelId="{56A46277-0ED0-4ED5-B406-BE80131271CD}" srcId="{762565F7-0017-450A-A62D-62A7B5286377}" destId="{C41F79FE-0E72-4FC2-964F-45AC21C0FFC2}" srcOrd="1" destOrd="0" parTransId="{A9ED02F8-3C10-494F-BCD1-106130C62A17}" sibTransId="{73FFE881-69CB-4002-8DC3-8304059BF98B}"/>
    <dgm:cxn modelId="{9DE05558-1C27-4713-B3EB-2B1D2B8ABC6C}" type="presOf" srcId="{762565F7-0017-450A-A62D-62A7B5286377}" destId="{232BDAAD-7227-4A1D-AD00-09F18AF9C843}" srcOrd="0" destOrd="0" presId="urn:microsoft.com/office/officeart/2009/layout/CircleArrowProcess"/>
    <dgm:cxn modelId="{2A731A5A-DCE2-4DA1-B0AD-E6AC22DE1AD8}" srcId="{C41F79FE-0E72-4FC2-964F-45AC21C0FFC2}" destId="{8ED3FAC4-4376-4DD1-BDAC-E75BA05582F4}" srcOrd="4" destOrd="0" parTransId="{4C5E7902-A9E8-4CE8-A394-1FB3773400E1}" sibTransId="{B347FF18-4115-4ADE-A98A-4B5F43B2D102}"/>
    <dgm:cxn modelId="{677D0080-AB97-4952-AA34-A5052424F6B0}" srcId="{C41F79FE-0E72-4FC2-964F-45AC21C0FFC2}" destId="{649C8FBF-EF54-4BDA-9D32-489DC397A8BB}" srcOrd="3" destOrd="0" parTransId="{00F093BF-9168-4BFC-AD96-B3D5D168A0D3}" sibTransId="{24C7FAF5-C74D-474C-946A-C7AC9AD7CCF3}"/>
    <dgm:cxn modelId="{2EA9C484-2EA0-45C8-968A-C3DAD88AF33F}" type="presOf" srcId="{8928ACEE-70B8-4D1E-B831-3A6D9AB8C871}" destId="{E99B45BC-EC8F-4C2D-98D2-BE5265C80F2A}" srcOrd="0" destOrd="1" presId="urn:microsoft.com/office/officeart/2009/layout/CircleArrowProcess"/>
    <dgm:cxn modelId="{9A94EC97-9533-4CE7-9575-5C640874B282}" type="presOf" srcId="{7C4B6728-A7DF-4984-BCB9-DDB5A9F7E420}" destId="{CF8E8AD1-96DF-434E-A7F8-9897F5F5EB7D}" srcOrd="0" destOrd="0" presId="urn:microsoft.com/office/officeart/2009/layout/CircleArrowProcess"/>
    <dgm:cxn modelId="{4A8842AB-084B-4C33-8E29-A5C8F9F4A403}" type="presOf" srcId="{77AB217E-FBDC-4C84-9BB3-34D8250D09FE}" destId="{E99B45BC-EC8F-4C2D-98D2-BE5265C80F2A}" srcOrd="0" destOrd="0" presId="urn:microsoft.com/office/officeart/2009/layout/CircleArrowProcess"/>
    <dgm:cxn modelId="{F12BD4B1-8720-461A-9F16-805F7DF7C524}" type="presOf" srcId="{4F390F7B-9C5A-49DC-9ACF-3E1028797E75}" destId="{CF8E8AD1-96DF-434E-A7F8-9897F5F5EB7D}" srcOrd="0" destOrd="6" presId="urn:microsoft.com/office/officeart/2009/layout/CircleArrowProcess"/>
    <dgm:cxn modelId="{3B9B30B7-15E7-4D03-AE8A-BE94F1913A8B}" type="presOf" srcId="{AB45DF5C-DD8A-462F-8B53-ED0620AE5AED}" destId="{CF8E8AD1-96DF-434E-A7F8-9897F5F5EB7D}" srcOrd="0" destOrd="1" presId="urn:microsoft.com/office/officeart/2009/layout/CircleArrowProcess"/>
    <dgm:cxn modelId="{99CCF7B7-4943-4700-84DD-38412843ABCC}" srcId="{C41F79FE-0E72-4FC2-964F-45AC21C0FFC2}" destId="{4F390F7B-9C5A-49DC-9ACF-3E1028797E75}" srcOrd="6" destOrd="0" parTransId="{14BE14A9-76F4-4A21-85BB-7F42C8711AC2}" sibTransId="{95CA79A8-DB33-4162-BF0C-BC8BED1D3E4E}"/>
    <dgm:cxn modelId="{F11DF2C2-AF02-4FD9-B2F6-27B7EC3C035C}" srcId="{9F072B4B-4112-44CA-B93E-81E62C1E6FD4}" destId="{8928ACEE-70B8-4D1E-B831-3A6D9AB8C871}" srcOrd="1" destOrd="0" parTransId="{91E8FB20-15DF-4C3A-9EEF-FC1AB3652C0C}" sibTransId="{D0E8F552-E1B8-4E90-8C9F-C77AB124BE83}"/>
    <dgm:cxn modelId="{72B6CEC8-BDCB-4D01-B8E0-BBE8881B9E31}" srcId="{C41F79FE-0E72-4FC2-964F-45AC21C0FFC2}" destId="{7C4B6728-A7DF-4984-BCB9-DDB5A9F7E420}" srcOrd="0" destOrd="0" parTransId="{9586CC81-47B0-4148-9862-4D1DA9D36355}" sibTransId="{908E3D13-C087-4995-BE45-83C7F9ACB8AA}"/>
    <dgm:cxn modelId="{7EB6AACE-3066-49E1-96A4-5044659F1697}" srcId="{C41F79FE-0E72-4FC2-964F-45AC21C0FFC2}" destId="{391D486E-95EE-4C43-96DB-C3E7C7DBC44F}" srcOrd="7" destOrd="0" parTransId="{92060A6C-89AE-4D8E-869B-72373E551129}" sibTransId="{66CE4B05-2043-4E1F-9DA4-B8311437A9F8}"/>
    <dgm:cxn modelId="{F0895FD0-507F-4FB6-BA0E-1FE9DFD991CE}" type="presOf" srcId="{9F072B4B-4112-44CA-B93E-81E62C1E6FD4}" destId="{995CE208-7181-437C-A1A3-AB9789C711A9}" srcOrd="0" destOrd="0" presId="urn:microsoft.com/office/officeart/2009/layout/CircleArrowProcess"/>
    <dgm:cxn modelId="{3E84CADC-9009-42C3-ACAA-DD24DE83F866}" srcId="{9F072B4B-4112-44CA-B93E-81E62C1E6FD4}" destId="{77AB217E-FBDC-4C84-9BB3-34D8250D09FE}" srcOrd="0" destOrd="0" parTransId="{5168BD63-B5FE-4367-A435-7F6F4C81C4BE}" sibTransId="{49953756-E9F5-45E9-A79B-D90815046109}"/>
    <dgm:cxn modelId="{2E9582E0-D0A6-4C7B-A92D-7CF60CCF63FD}" type="presOf" srcId="{2FF08BEE-EF64-4862-8C8C-1C2B502D8078}" destId="{CF8E8AD1-96DF-434E-A7F8-9897F5F5EB7D}" srcOrd="0" destOrd="2" presId="urn:microsoft.com/office/officeart/2009/layout/CircleArrowProcess"/>
    <dgm:cxn modelId="{1B9926E1-9D86-42F2-8185-DE1520E668E4}" type="presOf" srcId="{649C8FBF-EF54-4BDA-9D32-489DC397A8BB}" destId="{CF8E8AD1-96DF-434E-A7F8-9897F5F5EB7D}" srcOrd="0" destOrd="3" presId="urn:microsoft.com/office/officeart/2009/layout/CircleArrowProcess"/>
    <dgm:cxn modelId="{F7D4A7F3-6D9A-4297-96F1-62CB03CEE752}" srcId="{C41F79FE-0E72-4FC2-964F-45AC21C0FFC2}" destId="{2FF08BEE-EF64-4862-8C8C-1C2B502D8078}" srcOrd="2" destOrd="0" parTransId="{BD7CE0C2-9617-441B-A85A-894677A7BF84}" sibTransId="{F51909F2-C5E3-4CD9-8B42-09FDC9220400}"/>
    <dgm:cxn modelId="{AC4A72F7-6DDE-49CE-AFFA-D409E775AA01}" type="presOf" srcId="{8ED3FAC4-4376-4DD1-BDAC-E75BA05582F4}" destId="{CF8E8AD1-96DF-434E-A7F8-9897F5F5EB7D}" srcOrd="0" destOrd="4" presId="urn:microsoft.com/office/officeart/2009/layout/CircleArrowProcess"/>
    <dgm:cxn modelId="{5E794F6D-663D-4714-B993-21AE78B33B38}" type="presParOf" srcId="{232BDAAD-7227-4A1D-AD00-09F18AF9C843}" destId="{A9224507-E2AE-4EC2-90AD-C5759CE1B6A7}" srcOrd="0" destOrd="0" presId="urn:microsoft.com/office/officeart/2009/layout/CircleArrowProcess"/>
    <dgm:cxn modelId="{0EEBCBD0-9F1B-491C-A316-951CBD5EF9B2}" type="presParOf" srcId="{A9224507-E2AE-4EC2-90AD-C5759CE1B6A7}" destId="{85B71FE6-F083-4737-AB81-48172C567349}" srcOrd="0" destOrd="0" presId="urn:microsoft.com/office/officeart/2009/layout/CircleArrowProcess"/>
    <dgm:cxn modelId="{FA51F750-CB5A-430D-AD7D-47A3BFF4467C}" type="presParOf" srcId="{232BDAAD-7227-4A1D-AD00-09F18AF9C843}" destId="{E99B45BC-EC8F-4C2D-98D2-BE5265C80F2A}" srcOrd="1" destOrd="0" presId="urn:microsoft.com/office/officeart/2009/layout/CircleArrowProcess"/>
    <dgm:cxn modelId="{0EA722B8-A82C-48E7-95AF-3225FBF99611}" type="presParOf" srcId="{232BDAAD-7227-4A1D-AD00-09F18AF9C843}" destId="{995CE208-7181-437C-A1A3-AB9789C711A9}" srcOrd="2" destOrd="0" presId="urn:microsoft.com/office/officeart/2009/layout/CircleArrowProcess"/>
    <dgm:cxn modelId="{5F9ABF65-CC46-46F8-B5E6-EE4ADE628D47}" type="presParOf" srcId="{232BDAAD-7227-4A1D-AD00-09F18AF9C843}" destId="{23752186-13F8-49DD-BF24-82DD9481DFE3}" srcOrd="3" destOrd="0" presId="urn:microsoft.com/office/officeart/2009/layout/CircleArrowProcess"/>
    <dgm:cxn modelId="{23193A0A-6045-4FAD-BD02-BD09DBE5DA47}" type="presParOf" srcId="{23752186-13F8-49DD-BF24-82DD9481DFE3}" destId="{BB4B6B63-E6DC-4AAC-B9BF-52B78A6080F6}" srcOrd="0" destOrd="0" presId="urn:microsoft.com/office/officeart/2009/layout/CircleArrowProcess"/>
    <dgm:cxn modelId="{4A4A74AD-7966-4927-A6CC-59B52A05D09F}" type="presParOf" srcId="{232BDAAD-7227-4A1D-AD00-09F18AF9C843}" destId="{CF8E8AD1-96DF-434E-A7F8-9897F5F5EB7D}" srcOrd="4" destOrd="0" presId="urn:microsoft.com/office/officeart/2009/layout/CircleArrowProcess"/>
    <dgm:cxn modelId="{DAEDB49A-9078-4DBF-98FF-2F8BEC51A66E}" type="presParOf" srcId="{232BDAAD-7227-4A1D-AD00-09F18AF9C843}" destId="{7A174DF7-D773-4207-B426-BB47C90D1933}"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2E5431-F02A-41BC-AFD0-7215C6FB73F5}" type="doc">
      <dgm:prSet loTypeId="urn:microsoft.com/office/officeart/2005/8/layout/cycle2" loCatId="cycle" qsTypeId="urn:microsoft.com/office/officeart/2005/8/quickstyle/simple1" qsCatId="simple" csTypeId="urn:microsoft.com/office/officeart/2005/8/colors/accent1_2" csCatId="accent1"/>
      <dgm:spPr/>
      <dgm:t>
        <a:bodyPr/>
        <a:lstStyle/>
        <a:p>
          <a:endParaRPr lang="zh-CN" altLang="en-US"/>
        </a:p>
      </dgm:t>
    </dgm:pt>
    <dgm:pt modelId="{D3FC89DF-E42B-44D3-B55D-A5C149605263}">
      <dgm:prSet/>
      <dgm:spPr/>
      <dgm:t>
        <a:bodyPr/>
        <a:lstStyle/>
        <a:p>
          <a:r>
            <a:rPr lang="zh-CN"/>
            <a:t>指成熟的计算机系统，编程语言，应用软件或程序，能够通过升级替代，并且尚未根据当前的法规进行验证</a:t>
          </a:r>
        </a:p>
      </dgm:t>
    </dgm:pt>
    <dgm:pt modelId="{52C2E2EE-19E0-483A-A5B6-8F1A8E16DFE1}" type="parTrans" cxnId="{A8414BB2-4500-42CD-8D25-9E0DC2EC2CF0}">
      <dgm:prSet/>
      <dgm:spPr/>
      <dgm:t>
        <a:bodyPr/>
        <a:lstStyle/>
        <a:p>
          <a:endParaRPr lang="zh-CN" altLang="en-US"/>
        </a:p>
      </dgm:t>
    </dgm:pt>
    <dgm:pt modelId="{A2F5E2A8-1BC4-4C99-B64D-188DAA5FC31B}" type="sibTrans" cxnId="{A8414BB2-4500-42CD-8D25-9E0DC2EC2CF0}">
      <dgm:prSet/>
      <dgm:spPr/>
      <dgm:t>
        <a:bodyPr/>
        <a:lstStyle/>
        <a:p>
          <a:endParaRPr lang="zh-CN" altLang="en-US"/>
        </a:p>
      </dgm:t>
    </dgm:pt>
    <dgm:pt modelId="{12BBB7E6-7D36-4E7C-A357-11DBE608CA06}">
      <dgm:prSet/>
      <dgm:spPr/>
      <dgm:t>
        <a:bodyPr/>
        <a:lstStyle/>
        <a:p>
          <a:r>
            <a:rPr lang="zh-CN"/>
            <a:t>遗留计算机化系统的特点</a:t>
          </a:r>
        </a:p>
      </dgm:t>
    </dgm:pt>
    <dgm:pt modelId="{A18FA666-F73D-4A50-8AB5-1648B7C7199A}" type="parTrans" cxnId="{2FC28A23-F7E5-46D5-8D21-1F4408A288B1}">
      <dgm:prSet/>
      <dgm:spPr/>
      <dgm:t>
        <a:bodyPr/>
        <a:lstStyle/>
        <a:p>
          <a:endParaRPr lang="zh-CN" altLang="en-US"/>
        </a:p>
      </dgm:t>
    </dgm:pt>
    <dgm:pt modelId="{0FA04901-D0F5-4B80-A681-FEC34FB0A907}" type="sibTrans" cxnId="{2FC28A23-F7E5-46D5-8D21-1F4408A288B1}">
      <dgm:prSet/>
      <dgm:spPr/>
      <dgm:t>
        <a:bodyPr/>
        <a:lstStyle/>
        <a:p>
          <a:endParaRPr lang="zh-CN" altLang="en-US"/>
        </a:p>
      </dgm:t>
    </dgm:pt>
    <dgm:pt modelId="{F1B06676-EA83-4256-9666-4B9A1D3AC8B5}">
      <dgm:prSet/>
      <dgm:spPr/>
      <dgm:t>
        <a:bodyPr/>
        <a:lstStyle/>
        <a:p>
          <a:r>
            <a:rPr lang="zh-CN"/>
            <a:t>未经验证或没有充足的证据证明其满足现有法规要求的一个受</a:t>
          </a:r>
          <a:r>
            <a:rPr lang="en-US"/>
            <a:t>GXP</a:t>
          </a:r>
          <a:r>
            <a:rPr lang="zh-CN"/>
            <a:t>监管的运营系统</a:t>
          </a:r>
        </a:p>
      </dgm:t>
    </dgm:pt>
    <dgm:pt modelId="{73D5B303-6792-49E0-9FC6-FF20FBB8D95A}" type="parTrans" cxnId="{5B692543-C1E2-4E35-9A69-70B3D96CAB49}">
      <dgm:prSet/>
      <dgm:spPr/>
      <dgm:t>
        <a:bodyPr/>
        <a:lstStyle/>
        <a:p>
          <a:endParaRPr lang="zh-CN" altLang="en-US"/>
        </a:p>
      </dgm:t>
    </dgm:pt>
    <dgm:pt modelId="{FF2D0C22-C7AE-40E1-B139-8982177F89A2}" type="sibTrans" cxnId="{5B692543-C1E2-4E35-9A69-70B3D96CAB49}">
      <dgm:prSet/>
      <dgm:spPr/>
      <dgm:t>
        <a:bodyPr/>
        <a:lstStyle/>
        <a:p>
          <a:endParaRPr lang="zh-CN" altLang="en-US"/>
        </a:p>
      </dgm:t>
    </dgm:pt>
    <dgm:pt modelId="{8B80142E-7496-4E79-8865-240193698983}">
      <dgm:prSet/>
      <dgm:spPr/>
      <dgm:t>
        <a:bodyPr/>
        <a:lstStyle/>
        <a:p>
          <a:r>
            <a:rPr lang="zh-CN"/>
            <a:t>早在生产中使用了的</a:t>
          </a:r>
        </a:p>
      </dgm:t>
    </dgm:pt>
    <dgm:pt modelId="{FFD2376A-53BF-4A1C-A482-BBF72D89347C}" type="parTrans" cxnId="{C0DFBCA4-A53C-49EE-B0AC-FA88C21C9072}">
      <dgm:prSet/>
      <dgm:spPr/>
      <dgm:t>
        <a:bodyPr/>
        <a:lstStyle/>
        <a:p>
          <a:endParaRPr lang="zh-CN" altLang="en-US"/>
        </a:p>
      </dgm:t>
    </dgm:pt>
    <dgm:pt modelId="{5D8964BC-0ED4-40DE-886A-A47086AD451F}" type="sibTrans" cxnId="{C0DFBCA4-A53C-49EE-B0AC-FA88C21C9072}">
      <dgm:prSet/>
      <dgm:spPr/>
      <dgm:t>
        <a:bodyPr/>
        <a:lstStyle/>
        <a:p>
          <a:endParaRPr lang="zh-CN" altLang="en-US"/>
        </a:p>
      </dgm:t>
    </dgm:pt>
    <dgm:pt modelId="{7C206AF5-15C0-4A48-8623-D484BDAFFABF}">
      <dgm:prSet/>
      <dgm:spPr/>
      <dgm:t>
        <a:bodyPr/>
        <a:lstStyle/>
        <a:p>
          <a:r>
            <a:rPr lang="zh-CN"/>
            <a:t>不认为是满足现有规范期望的</a:t>
          </a:r>
        </a:p>
      </dgm:t>
    </dgm:pt>
    <dgm:pt modelId="{25C947F4-EEEE-4FA1-9440-6C66CF856193}" type="parTrans" cxnId="{EC886FD5-8D3D-4D51-996D-BB5C324E5B5F}">
      <dgm:prSet/>
      <dgm:spPr/>
      <dgm:t>
        <a:bodyPr/>
        <a:lstStyle/>
        <a:p>
          <a:endParaRPr lang="zh-CN" altLang="en-US"/>
        </a:p>
      </dgm:t>
    </dgm:pt>
    <dgm:pt modelId="{BAA407E2-9841-4518-BAFD-046BB33BB231}" type="sibTrans" cxnId="{EC886FD5-8D3D-4D51-996D-BB5C324E5B5F}">
      <dgm:prSet/>
      <dgm:spPr/>
      <dgm:t>
        <a:bodyPr/>
        <a:lstStyle/>
        <a:p>
          <a:endParaRPr lang="zh-CN" altLang="en-US"/>
        </a:p>
      </dgm:t>
    </dgm:pt>
    <dgm:pt modelId="{E896D04D-1DB9-400C-B996-BB43AAACE38F}" type="pres">
      <dgm:prSet presAssocID="{BF2E5431-F02A-41BC-AFD0-7215C6FB73F5}" presName="cycle" presStyleCnt="0">
        <dgm:presLayoutVars>
          <dgm:dir/>
          <dgm:resizeHandles val="exact"/>
        </dgm:presLayoutVars>
      </dgm:prSet>
      <dgm:spPr/>
    </dgm:pt>
    <dgm:pt modelId="{2C1EE5F9-DACF-44C9-AA33-1890F8E5914A}" type="pres">
      <dgm:prSet presAssocID="{D3FC89DF-E42B-44D3-B55D-A5C149605263}" presName="node" presStyleLbl="node1" presStyleIdx="0" presStyleCnt="2">
        <dgm:presLayoutVars>
          <dgm:bulletEnabled val="1"/>
        </dgm:presLayoutVars>
      </dgm:prSet>
      <dgm:spPr/>
    </dgm:pt>
    <dgm:pt modelId="{A312DE6D-01C7-45FA-8C1A-BEB6A808324B}" type="pres">
      <dgm:prSet presAssocID="{A2F5E2A8-1BC4-4C99-B64D-188DAA5FC31B}" presName="sibTrans" presStyleLbl="sibTrans2D1" presStyleIdx="0" presStyleCnt="2"/>
      <dgm:spPr/>
    </dgm:pt>
    <dgm:pt modelId="{5770EAD4-8B70-4FC6-83A4-0649595F8A40}" type="pres">
      <dgm:prSet presAssocID="{A2F5E2A8-1BC4-4C99-B64D-188DAA5FC31B}" presName="connectorText" presStyleLbl="sibTrans2D1" presStyleIdx="0" presStyleCnt="2"/>
      <dgm:spPr/>
    </dgm:pt>
    <dgm:pt modelId="{23D7BEE4-794A-4DF4-868F-0A96DAD5670D}" type="pres">
      <dgm:prSet presAssocID="{12BBB7E6-7D36-4E7C-A357-11DBE608CA06}" presName="node" presStyleLbl="node1" presStyleIdx="1" presStyleCnt="2">
        <dgm:presLayoutVars>
          <dgm:bulletEnabled val="1"/>
        </dgm:presLayoutVars>
      </dgm:prSet>
      <dgm:spPr/>
    </dgm:pt>
    <dgm:pt modelId="{59A2CFAC-64BF-48F2-A16B-4A3556538C84}" type="pres">
      <dgm:prSet presAssocID="{0FA04901-D0F5-4B80-A681-FEC34FB0A907}" presName="sibTrans" presStyleLbl="sibTrans2D1" presStyleIdx="1" presStyleCnt="2"/>
      <dgm:spPr/>
    </dgm:pt>
    <dgm:pt modelId="{14DEE6F7-AD71-4E33-8824-3FDABF5B16B0}" type="pres">
      <dgm:prSet presAssocID="{0FA04901-D0F5-4B80-A681-FEC34FB0A907}" presName="connectorText" presStyleLbl="sibTrans2D1" presStyleIdx="1" presStyleCnt="2"/>
      <dgm:spPr/>
    </dgm:pt>
  </dgm:ptLst>
  <dgm:cxnLst>
    <dgm:cxn modelId="{05755C0A-851E-45EB-9D69-2D4354ACD364}" type="presOf" srcId="{12BBB7E6-7D36-4E7C-A357-11DBE608CA06}" destId="{23D7BEE4-794A-4DF4-868F-0A96DAD5670D}" srcOrd="0" destOrd="0" presId="urn:microsoft.com/office/officeart/2005/8/layout/cycle2"/>
    <dgm:cxn modelId="{79652F13-D1DF-4CFA-AD66-470765797302}" type="presOf" srcId="{A2F5E2A8-1BC4-4C99-B64D-188DAA5FC31B}" destId="{A312DE6D-01C7-45FA-8C1A-BEB6A808324B}" srcOrd="0" destOrd="0" presId="urn:microsoft.com/office/officeart/2005/8/layout/cycle2"/>
    <dgm:cxn modelId="{AEB22E16-6071-4262-A416-27B90ED0BDDC}" type="presOf" srcId="{D3FC89DF-E42B-44D3-B55D-A5C149605263}" destId="{2C1EE5F9-DACF-44C9-AA33-1890F8E5914A}" srcOrd="0" destOrd="0" presId="urn:microsoft.com/office/officeart/2005/8/layout/cycle2"/>
    <dgm:cxn modelId="{2FC28A23-F7E5-46D5-8D21-1F4408A288B1}" srcId="{BF2E5431-F02A-41BC-AFD0-7215C6FB73F5}" destId="{12BBB7E6-7D36-4E7C-A357-11DBE608CA06}" srcOrd="1" destOrd="0" parTransId="{A18FA666-F73D-4A50-8AB5-1648B7C7199A}" sibTransId="{0FA04901-D0F5-4B80-A681-FEC34FB0A907}"/>
    <dgm:cxn modelId="{97D10726-35E5-4A2D-B521-F8B248DB5D73}" type="presOf" srcId="{F1B06676-EA83-4256-9666-4B9A1D3AC8B5}" destId="{23D7BEE4-794A-4DF4-868F-0A96DAD5670D}" srcOrd="0" destOrd="1" presId="urn:microsoft.com/office/officeart/2005/8/layout/cycle2"/>
    <dgm:cxn modelId="{5F86E62A-5323-4668-A177-F4E3A04A9F31}" type="presOf" srcId="{BF2E5431-F02A-41BC-AFD0-7215C6FB73F5}" destId="{E896D04D-1DB9-400C-B996-BB43AAACE38F}" srcOrd="0" destOrd="0" presId="urn:microsoft.com/office/officeart/2005/8/layout/cycle2"/>
    <dgm:cxn modelId="{CD892431-C6DB-429E-8B72-BFCC588C76B6}" type="presOf" srcId="{7C206AF5-15C0-4A48-8623-D484BDAFFABF}" destId="{23D7BEE4-794A-4DF4-868F-0A96DAD5670D}" srcOrd="0" destOrd="3" presId="urn:microsoft.com/office/officeart/2005/8/layout/cycle2"/>
    <dgm:cxn modelId="{5B692543-C1E2-4E35-9A69-70B3D96CAB49}" srcId="{12BBB7E6-7D36-4E7C-A357-11DBE608CA06}" destId="{F1B06676-EA83-4256-9666-4B9A1D3AC8B5}" srcOrd="0" destOrd="0" parTransId="{73D5B303-6792-49E0-9FC6-FF20FBB8D95A}" sibTransId="{FF2D0C22-C7AE-40E1-B139-8982177F89A2}"/>
    <dgm:cxn modelId="{53FBCA76-35C6-4D1D-9062-A6511FF4E08A}" type="presOf" srcId="{A2F5E2A8-1BC4-4C99-B64D-188DAA5FC31B}" destId="{5770EAD4-8B70-4FC6-83A4-0649595F8A40}" srcOrd="1" destOrd="0" presId="urn:microsoft.com/office/officeart/2005/8/layout/cycle2"/>
    <dgm:cxn modelId="{C0DFBCA4-A53C-49EE-B0AC-FA88C21C9072}" srcId="{12BBB7E6-7D36-4E7C-A357-11DBE608CA06}" destId="{8B80142E-7496-4E79-8865-240193698983}" srcOrd="1" destOrd="0" parTransId="{FFD2376A-53BF-4A1C-A482-BBF72D89347C}" sibTransId="{5D8964BC-0ED4-40DE-886A-A47086AD451F}"/>
    <dgm:cxn modelId="{A8414BB2-4500-42CD-8D25-9E0DC2EC2CF0}" srcId="{BF2E5431-F02A-41BC-AFD0-7215C6FB73F5}" destId="{D3FC89DF-E42B-44D3-B55D-A5C149605263}" srcOrd="0" destOrd="0" parTransId="{52C2E2EE-19E0-483A-A5B6-8F1A8E16DFE1}" sibTransId="{A2F5E2A8-1BC4-4C99-B64D-188DAA5FC31B}"/>
    <dgm:cxn modelId="{EA7650BD-A997-4555-AA86-91A477137EF6}" type="presOf" srcId="{0FA04901-D0F5-4B80-A681-FEC34FB0A907}" destId="{59A2CFAC-64BF-48F2-A16B-4A3556538C84}" srcOrd="0" destOrd="0" presId="urn:microsoft.com/office/officeart/2005/8/layout/cycle2"/>
    <dgm:cxn modelId="{DF1125D0-8107-49E3-8629-15FC66CD003D}" type="presOf" srcId="{8B80142E-7496-4E79-8865-240193698983}" destId="{23D7BEE4-794A-4DF4-868F-0A96DAD5670D}" srcOrd="0" destOrd="2" presId="urn:microsoft.com/office/officeart/2005/8/layout/cycle2"/>
    <dgm:cxn modelId="{EC886FD5-8D3D-4D51-996D-BB5C324E5B5F}" srcId="{12BBB7E6-7D36-4E7C-A357-11DBE608CA06}" destId="{7C206AF5-15C0-4A48-8623-D484BDAFFABF}" srcOrd="2" destOrd="0" parTransId="{25C947F4-EEEE-4FA1-9440-6C66CF856193}" sibTransId="{BAA407E2-9841-4518-BAFD-046BB33BB231}"/>
    <dgm:cxn modelId="{DC853DF9-248B-4E1F-9D57-A0A9F10AB1BA}" type="presOf" srcId="{0FA04901-D0F5-4B80-A681-FEC34FB0A907}" destId="{14DEE6F7-AD71-4E33-8824-3FDABF5B16B0}" srcOrd="1" destOrd="0" presId="urn:microsoft.com/office/officeart/2005/8/layout/cycle2"/>
    <dgm:cxn modelId="{12AC8D95-A0FA-4FEB-99E0-E39B68B71CEC}" type="presParOf" srcId="{E896D04D-1DB9-400C-B996-BB43AAACE38F}" destId="{2C1EE5F9-DACF-44C9-AA33-1890F8E5914A}" srcOrd="0" destOrd="0" presId="urn:microsoft.com/office/officeart/2005/8/layout/cycle2"/>
    <dgm:cxn modelId="{63B94B6C-D79A-4AF0-A364-4E8273D19D19}" type="presParOf" srcId="{E896D04D-1DB9-400C-B996-BB43AAACE38F}" destId="{A312DE6D-01C7-45FA-8C1A-BEB6A808324B}" srcOrd="1" destOrd="0" presId="urn:microsoft.com/office/officeart/2005/8/layout/cycle2"/>
    <dgm:cxn modelId="{5563C9FF-16EB-4927-92FE-45632BB50C46}" type="presParOf" srcId="{A312DE6D-01C7-45FA-8C1A-BEB6A808324B}" destId="{5770EAD4-8B70-4FC6-83A4-0649595F8A40}" srcOrd="0" destOrd="0" presId="urn:microsoft.com/office/officeart/2005/8/layout/cycle2"/>
    <dgm:cxn modelId="{527A6F15-FE5C-4C9B-B00D-0B2CDE9E5A8E}" type="presParOf" srcId="{E896D04D-1DB9-400C-B996-BB43AAACE38F}" destId="{23D7BEE4-794A-4DF4-868F-0A96DAD5670D}" srcOrd="2" destOrd="0" presId="urn:microsoft.com/office/officeart/2005/8/layout/cycle2"/>
    <dgm:cxn modelId="{96DB7720-23FF-4B55-A4BC-6E3E01E01CE5}" type="presParOf" srcId="{E896D04D-1DB9-400C-B996-BB43AAACE38F}" destId="{59A2CFAC-64BF-48F2-A16B-4A3556538C84}" srcOrd="3" destOrd="0" presId="urn:microsoft.com/office/officeart/2005/8/layout/cycle2"/>
    <dgm:cxn modelId="{FBC593CC-9DBE-4282-AA80-4DCA2F55CC6F}" type="presParOf" srcId="{59A2CFAC-64BF-48F2-A16B-4A3556538C84}" destId="{14DEE6F7-AD71-4E33-8824-3FDABF5B16B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ACFAB8-8C26-4175-BE23-7D6E3C78025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zh-CN" altLang="en-US"/>
        </a:p>
      </dgm:t>
    </dgm:pt>
    <dgm:pt modelId="{47C05C3D-DF3E-4D82-8F59-928EDBEDE5DE}">
      <dgm:prSet/>
      <dgm:spPr/>
      <dgm:t>
        <a:bodyPr/>
        <a:lstStyle/>
        <a:p>
          <a:r>
            <a:rPr lang="zh-CN" altLang="en-US" dirty="0"/>
            <a:t>为什么会有遗留的计算机化系统</a:t>
          </a:r>
          <a:endParaRPr lang="zh-CN" dirty="0"/>
        </a:p>
      </dgm:t>
    </dgm:pt>
    <dgm:pt modelId="{0397B732-6B7E-4939-8CA9-E4E825FFCB84}" type="parTrans" cxnId="{D2704FCA-0B1D-445C-8054-3ADA3511C7E2}">
      <dgm:prSet/>
      <dgm:spPr/>
      <dgm:t>
        <a:bodyPr/>
        <a:lstStyle/>
        <a:p>
          <a:endParaRPr lang="zh-CN" altLang="en-US"/>
        </a:p>
      </dgm:t>
    </dgm:pt>
    <dgm:pt modelId="{1C7D5CD1-9F0E-4B72-9C14-ADA2D17947B0}" type="sibTrans" cxnId="{D2704FCA-0B1D-445C-8054-3ADA3511C7E2}">
      <dgm:prSet/>
      <dgm:spPr/>
      <dgm:t>
        <a:bodyPr/>
        <a:lstStyle/>
        <a:p>
          <a:endParaRPr lang="zh-CN" altLang="en-US"/>
        </a:p>
      </dgm:t>
    </dgm:pt>
    <dgm:pt modelId="{D72A034A-B2EB-49C7-837F-5926656D5D3C}">
      <dgm:prSet/>
      <dgm:spPr/>
      <dgm:t>
        <a:bodyPr/>
        <a:lstStyle/>
        <a:p>
          <a:r>
            <a:rPr lang="zh-CN"/>
            <a:t>忘记将其加入验证计划？</a:t>
          </a:r>
        </a:p>
      </dgm:t>
    </dgm:pt>
    <dgm:pt modelId="{898B6043-CB2B-4F5D-A44C-CE49DC175A30}" type="parTrans" cxnId="{14A172A0-1A83-40FB-87B7-2FA67B6F6A20}">
      <dgm:prSet/>
      <dgm:spPr/>
      <dgm:t>
        <a:bodyPr/>
        <a:lstStyle/>
        <a:p>
          <a:endParaRPr lang="zh-CN" altLang="en-US"/>
        </a:p>
      </dgm:t>
    </dgm:pt>
    <dgm:pt modelId="{A52BF03D-9CE6-4506-B67F-0D62297F97C3}" type="sibTrans" cxnId="{14A172A0-1A83-40FB-87B7-2FA67B6F6A20}">
      <dgm:prSet/>
      <dgm:spPr/>
      <dgm:t>
        <a:bodyPr/>
        <a:lstStyle/>
        <a:p>
          <a:endParaRPr lang="zh-CN" altLang="en-US"/>
        </a:p>
      </dgm:t>
    </dgm:pt>
    <dgm:pt modelId="{6C9C1A87-4DD1-48D7-8C42-F91EAB41B787}">
      <dgm:prSet/>
      <dgm:spPr/>
      <dgm:t>
        <a:bodyPr/>
        <a:lstStyle/>
        <a:p>
          <a:r>
            <a:rPr lang="zh-CN" dirty="0"/>
            <a:t>未遵循相应的验证规程？</a:t>
          </a:r>
        </a:p>
      </dgm:t>
    </dgm:pt>
    <dgm:pt modelId="{901F8014-1177-4B9C-A539-D8D0D8C48960}" type="parTrans" cxnId="{91F02CDA-9F5E-44F0-8C21-D7D31EEB9691}">
      <dgm:prSet/>
      <dgm:spPr/>
      <dgm:t>
        <a:bodyPr/>
        <a:lstStyle/>
        <a:p>
          <a:endParaRPr lang="zh-CN" altLang="en-US"/>
        </a:p>
      </dgm:t>
    </dgm:pt>
    <dgm:pt modelId="{AE1FDD18-0A58-4A3D-B705-221F57AF7ACD}" type="sibTrans" cxnId="{91F02CDA-9F5E-44F0-8C21-D7D31EEB9691}">
      <dgm:prSet/>
      <dgm:spPr/>
      <dgm:t>
        <a:bodyPr/>
        <a:lstStyle/>
        <a:p>
          <a:endParaRPr lang="zh-CN" altLang="en-US"/>
        </a:p>
      </dgm:t>
    </dgm:pt>
    <dgm:pt modelId="{8CDAC384-E73F-43D4-A805-A04C27948E1C}">
      <dgm:prSet/>
      <dgm:spPr/>
      <dgm:t>
        <a:bodyPr/>
        <a:lstStyle/>
        <a:p>
          <a:r>
            <a:rPr lang="zh-CN"/>
            <a:t>经过最初的验证之后，忽略了之后的再验证工作？</a:t>
          </a:r>
        </a:p>
      </dgm:t>
    </dgm:pt>
    <dgm:pt modelId="{D0C1A389-4778-48EC-8EE0-CB6184071325}" type="parTrans" cxnId="{6920D34D-20F0-480A-BD65-7256ABCCE075}">
      <dgm:prSet/>
      <dgm:spPr/>
      <dgm:t>
        <a:bodyPr/>
        <a:lstStyle/>
        <a:p>
          <a:endParaRPr lang="zh-CN" altLang="en-US"/>
        </a:p>
      </dgm:t>
    </dgm:pt>
    <dgm:pt modelId="{8B46A931-3D23-4D18-AA6C-2FD176C2565C}" type="sibTrans" cxnId="{6920D34D-20F0-480A-BD65-7256ABCCE075}">
      <dgm:prSet/>
      <dgm:spPr/>
      <dgm:t>
        <a:bodyPr/>
        <a:lstStyle/>
        <a:p>
          <a:endParaRPr lang="zh-CN" altLang="en-US"/>
        </a:p>
      </dgm:t>
    </dgm:pt>
    <dgm:pt modelId="{D0C26367-E0EC-4CB5-8DE6-9C6D94A4B6C9}">
      <dgm:prSet/>
      <dgm:spPr/>
      <dgm:t>
        <a:bodyPr/>
        <a:lstStyle/>
        <a:p>
          <a:r>
            <a:rPr lang="zh-CN"/>
            <a:t>其他的情况的变更</a:t>
          </a:r>
        </a:p>
      </dgm:t>
    </dgm:pt>
    <dgm:pt modelId="{B863C67C-8384-48DE-A61A-DCE6C3394F02}" type="parTrans" cxnId="{7EB06374-B145-44E9-8574-62A9590CBFC6}">
      <dgm:prSet/>
      <dgm:spPr/>
      <dgm:t>
        <a:bodyPr/>
        <a:lstStyle/>
        <a:p>
          <a:endParaRPr lang="zh-CN" altLang="en-US"/>
        </a:p>
      </dgm:t>
    </dgm:pt>
    <dgm:pt modelId="{68F4443E-45A3-4F41-B9C4-13D9137724DC}" type="sibTrans" cxnId="{7EB06374-B145-44E9-8574-62A9590CBFC6}">
      <dgm:prSet/>
      <dgm:spPr/>
      <dgm:t>
        <a:bodyPr/>
        <a:lstStyle/>
        <a:p>
          <a:endParaRPr lang="zh-CN" altLang="en-US"/>
        </a:p>
      </dgm:t>
    </dgm:pt>
    <dgm:pt modelId="{EA896E77-A15D-4FF1-BA26-4A9B2FF7FFCF}">
      <dgm:prSet/>
      <dgm:spPr/>
      <dgm:t>
        <a:bodyPr/>
        <a:lstStyle/>
        <a:p>
          <a:r>
            <a:rPr lang="zh-CN"/>
            <a:t>范围与使用（使用中变更）</a:t>
          </a:r>
        </a:p>
      </dgm:t>
    </dgm:pt>
    <dgm:pt modelId="{58AC9ADD-228F-4014-8F66-F22D862FC01B}" type="parTrans" cxnId="{6E3CF946-F0A6-44BA-84E1-DC9A5BEE9E8A}">
      <dgm:prSet/>
      <dgm:spPr/>
      <dgm:t>
        <a:bodyPr/>
        <a:lstStyle/>
        <a:p>
          <a:endParaRPr lang="zh-CN" altLang="en-US"/>
        </a:p>
      </dgm:t>
    </dgm:pt>
    <dgm:pt modelId="{CA27CF63-9E63-4B41-9C67-5224F9E1C1AF}" type="sibTrans" cxnId="{6E3CF946-F0A6-44BA-84E1-DC9A5BEE9E8A}">
      <dgm:prSet/>
      <dgm:spPr/>
      <dgm:t>
        <a:bodyPr/>
        <a:lstStyle/>
        <a:p>
          <a:endParaRPr lang="zh-CN" altLang="en-US"/>
        </a:p>
      </dgm:t>
    </dgm:pt>
    <dgm:pt modelId="{34EBD8DA-8CAE-427E-A8CB-A57AC5850777}">
      <dgm:prSet/>
      <dgm:spPr/>
      <dgm:t>
        <a:bodyPr/>
        <a:lstStyle/>
        <a:p>
          <a:r>
            <a:rPr lang="zh-CN"/>
            <a:t>法规</a:t>
          </a:r>
          <a:r>
            <a:rPr lang="en-US"/>
            <a:t>(</a:t>
          </a:r>
          <a:r>
            <a:rPr lang="zh-CN"/>
            <a:t>法规变更或升版）</a:t>
          </a:r>
        </a:p>
      </dgm:t>
    </dgm:pt>
    <dgm:pt modelId="{9A966822-A77C-4B6B-AC10-FC4757EDB151}" type="parTrans" cxnId="{FFFDD8EB-9667-4681-814F-EFF63B9D049C}">
      <dgm:prSet/>
      <dgm:spPr/>
      <dgm:t>
        <a:bodyPr/>
        <a:lstStyle/>
        <a:p>
          <a:endParaRPr lang="zh-CN" altLang="en-US"/>
        </a:p>
      </dgm:t>
    </dgm:pt>
    <dgm:pt modelId="{65C95E2C-E317-42DB-A69D-3445773A193C}" type="sibTrans" cxnId="{FFFDD8EB-9667-4681-814F-EFF63B9D049C}">
      <dgm:prSet/>
      <dgm:spPr/>
      <dgm:t>
        <a:bodyPr/>
        <a:lstStyle/>
        <a:p>
          <a:endParaRPr lang="zh-CN" altLang="en-US"/>
        </a:p>
      </dgm:t>
    </dgm:pt>
    <dgm:pt modelId="{FECAB159-CF14-47CF-8B23-E2D03FF9B9C1}" type="pres">
      <dgm:prSet presAssocID="{7CACFAB8-8C26-4175-BE23-7D6E3C780253}" presName="Name0" presStyleCnt="0">
        <dgm:presLayoutVars>
          <dgm:chMax val="1"/>
          <dgm:dir/>
          <dgm:animLvl val="ctr"/>
          <dgm:resizeHandles val="exact"/>
        </dgm:presLayoutVars>
      </dgm:prSet>
      <dgm:spPr/>
    </dgm:pt>
    <dgm:pt modelId="{AF051D38-8BE4-4ED7-85E1-4B7F3208DE37}" type="pres">
      <dgm:prSet presAssocID="{47C05C3D-DF3E-4D82-8F59-928EDBEDE5DE}" presName="centerShape" presStyleLbl="node0" presStyleIdx="0" presStyleCnt="1"/>
      <dgm:spPr/>
    </dgm:pt>
    <dgm:pt modelId="{41A72251-470C-4622-B2D5-FF4DB46D7A68}" type="pres">
      <dgm:prSet presAssocID="{D72A034A-B2EB-49C7-837F-5926656D5D3C}" presName="node" presStyleLbl="node1" presStyleIdx="0" presStyleCnt="4">
        <dgm:presLayoutVars>
          <dgm:bulletEnabled val="1"/>
        </dgm:presLayoutVars>
      </dgm:prSet>
      <dgm:spPr/>
    </dgm:pt>
    <dgm:pt modelId="{A131182A-41C0-413A-BC2D-52EB8E53E044}" type="pres">
      <dgm:prSet presAssocID="{D72A034A-B2EB-49C7-837F-5926656D5D3C}" presName="dummy" presStyleCnt="0"/>
      <dgm:spPr/>
    </dgm:pt>
    <dgm:pt modelId="{2AE0A662-A9F5-4AA0-92FD-1285B2BF3A1C}" type="pres">
      <dgm:prSet presAssocID="{A52BF03D-9CE6-4506-B67F-0D62297F97C3}" presName="sibTrans" presStyleLbl="sibTrans2D1" presStyleIdx="0" presStyleCnt="4"/>
      <dgm:spPr/>
    </dgm:pt>
    <dgm:pt modelId="{A5813B85-1F07-4A32-8B7B-861A607C8BF0}" type="pres">
      <dgm:prSet presAssocID="{6C9C1A87-4DD1-48D7-8C42-F91EAB41B787}" presName="node" presStyleLbl="node1" presStyleIdx="1" presStyleCnt="4">
        <dgm:presLayoutVars>
          <dgm:bulletEnabled val="1"/>
        </dgm:presLayoutVars>
      </dgm:prSet>
      <dgm:spPr/>
    </dgm:pt>
    <dgm:pt modelId="{9AABD0AA-23AC-4BBA-B6FB-8ED4C2599DF6}" type="pres">
      <dgm:prSet presAssocID="{6C9C1A87-4DD1-48D7-8C42-F91EAB41B787}" presName="dummy" presStyleCnt="0"/>
      <dgm:spPr/>
    </dgm:pt>
    <dgm:pt modelId="{78DA3A2C-456E-4871-881C-862B9C867A79}" type="pres">
      <dgm:prSet presAssocID="{AE1FDD18-0A58-4A3D-B705-221F57AF7ACD}" presName="sibTrans" presStyleLbl="sibTrans2D1" presStyleIdx="1" presStyleCnt="4"/>
      <dgm:spPr/>
    </dgm:pt>
    <dgm:pt modelId="{5577E414-871E-4216-B9EF-7C7663CDDFEA}" type="pres">
      <dgm:prSet presAssocID="{8CDAC384-E73F-43D4-A805-A04C27948E1C}" presName="node" presStyleLbl="node1" presStyleIdx="2" presStyleCnt="4">
        <dgm:presLayoutVars>
          <dgm:bulletEnabled val="1"/>
        </dgm:presLayoutVars>
      </dgm:prSet>
      <dgm:spPr/>
    </dgm:pt>
    <dgm:pt modelId="{79EEE290-A186-49F5-BE7E-1BDDA4898C2F}" type="pres">
      <dgm:prSet presAssocID="{8CDAC384-E73F-43D4-A805-A04C27948E1C}" presName="dummy" presStyleCnt="0"/>
      <dgm:spPr/>
    </dgm:pt>
    <dgm:pt modelId="{36BD4B45-295D-42A8-AD02-9C61DAF492BD}" type="pres">
      <dgm:prSet presAssocID="{8B46A931-3D23-4D18-AA6C-2FD176C2565C}" presName="sibTrans" presStyleLbl="sibTrans2D1" presStyleIdx="2" presStyleCnt="4"/>
      <dgm:spPr/>
    </dgm:pt>
    <dgm:pt modelId="{14B51932-2C79-4731-BC45-1E2733F72A2E}" type="pres">
      <dgm:prSet presAssocID="{D0C26367-E0EC-4CB5-8DE6-9C6D94A4B6C9}" presName="node" presStyleLbl="node1" presStyleIdx="3" presStyleCnt="4">
        <dgm:presLayoutVars>
          <dgm:bulletEnabled val="1"/>
        </dgm:presLayoutVars>
      </dgm:prSet>
      <dgm:spPr/>
    </dgm:pt>
    <dgm:pt modelId="{06FD9D36-F97D-4E9A-AA43-6E8BB8A33131}" type="pres">
      <dgm:prSet presAssocID="{D0C26367-E0EC-4CB5-8DE6-9C6D94A4B6C9}" presName="dummy" presStyleCnt="0"/>
      <dgm:spPr/>
    </dgm:pt>
    <dgm:pt modelId="{90CF67E8-8F91-417C-98C9-07AACC044865}" type="pres">
      <dgm:prSet presAssocID="{68F4443E-45A3-4F41-B9C4-13D9137724DC}" presName="sibTrans" presStyleLbl="sibTrans2D1" presStyleIdx="3" presStyleCnt="4"/>
      <dgm:spPr/>
    </dgm:pt>
  </dgm:ptLst>
  <dgm:cxnLst>
    <dgm:cxn modelId="{B8CB6002-1126-4CDE-AC1E-C54E6BCF3CC2}" type="presOf" srcId="{EA896E77-A15D-4FF1-BA26-4A9B2FF7FFCF}" destId="{14B51932-2C79-4731-BC45-1E2733F72A2E}" srcOrd="0" destOrd="1" presId="urn:microsoft.com/office/officeart/2005/8/layout/radial6"/>
    <dgm:cxn modelId="{C25E090D-637E-46B4-8823-BC54887E38FD}" type="presOf" srcId="{68F4443E-45A3-4F41-B9C4-13D9137724DC}" destId="{90CF67E8-8F91-417C-98C9-07AACC044865}" srcOrd="0" destOrd="0" presId="urn:microsoft.com/office/officeart/2005/8/layout/radial6"/>
    <dgm:cxn modelId="{B2ADB615-6132-4CC4-AFEC-E8209CF59043}" type="presOf" srcId="{7CACFAB8-8C26-4175-BE23-7D6E3C780253}" destId="{FECAB159-CF14-47CF-8B23-E2D03FF9B9C1}" srcOrd="0" destOrd="0" presId="urn:microsoft.com/office/officeart/2005/8/layout/radial6"/>
    <dgm:cxn modelId="{1028CC2E-ED5B-4772-9995-6F453554911F}" type="presOf" srcId="{D72A034A-B2EB-49C7-837F-5926656D5D3C}" destId="{41A72251-470C-4622-B2D5-FF4DB46D7A68}" srcOrd="0" destOrd="0" presId="urn:microsoft.com/office/officeart/2005/8/layout/radial6"/>
    <dgm:cxn modelId="{EDED6533-D420-428F-9FAF-3E71AC27FB3B}" type="presOf" srcId="{6C9C1A87-4DD1-48D7-8C42-F91EAB41B787}" destId="{A5813B85-1F07-4A32-8B7B-861A607C8BF0}" srcOrd="0" destOrd="0" presId="urn:microsoft.com/office/officeart/2005/8/layout/radial6"/>
    <dgm:cxn modelId="{6E3CF946-F0A6-44BA-84E1-DC9A5BEE9E8A}" srcId="{D0C26367-E0EC-4CB5-8DE6-9C6D94A4B6C9}" destId="{EA896E77-A15D-4FF1-BA26-4A9B2FF7FFCF}" srcOrd="0" destOrd="0" parTransId="{58AC9ADD-228F-4014-8F66-F22D862FC01B}" sibTransId="{CA27CF63-9E63-4B41-9C67-5224F9E1C1AF}"/>
    <dgm:cxn modelId="{ABFB344C-844F-4918-8E92-7F53845996AC}" type="presOf" srcId="{A52BF03D-9CE6-4506-B67F-0D62297F97C3}" destId="{2AE0A662-A9F5-4AA0-92FD-1285B2BF3A1C}" srcOrd="0" destOrd="0" presId="urn:microsoft.com/office/officeart/2005/8/layout/radial6"/>
    <dgm:cxn modelId="{6920D34D-20F0-480A-BD65-7256ABCCE075}" srcId="{47C05C3D-DF3E-4D82-8F59-928EDBEDE5DE}" destId="{8CDAC384-E73F-43D4-A805-A04C27948E1C}" srcOrd="2" destOrd="0" parTransId="{D0C1A389-4778-48EC-8EE0-CB6184071325}" sibTransId="{8B46A931-3D23-4D18-AA6C-2FD176C2565C}"/>
    <dgm:cxn modelId="{1B5FEB4F-C90D-4682-8501-76FD153D034E}" type="presOf" srcId="{8B46A931-3D23-4D18-AA6C-2FD176C2565C}" destId="{36BD4B45-295D-42A8-AD02-9C61DAF492BD}" srcOrd="0" destOrd="0" presId="urn:microsoft.com/office/officeart/2005/8/layout/radial6"/>
    <dgm:cxn modelId="{7EB06374-B145-44E9-8574-62A9590CBFC6}" srcId="{47C05C3D-DF3E-4D82-8F59-928EDBEDE5DE}" destId="{D0C26367-E0EC-4CB5-8DE6-9C6D94A4B6C9}" srcOrd="3" destOrd="0" parTransId="{B863C67C-8384-48DE-A61A-DCE6C3394F02}" sibTransId="{68F4443E-45A3-4F41-B9C4-13D9137724DC}"/>
    <dgm:cxn modelId="{CE08ED57-28AE-4BBD-8A44-C36AD20CE8F1}" type="presOf" srcId="{8CDAC384-E73F-43D4-A805-A04C27948E1C}" destId="{5577E414-871E-4216-B9EF-7C7663CDDFEA}" srcOrd="0" destOrd="0" presId="urn:microsoft.com/office/officeart/2005/8/layout/radial6"/>
    <dgm:cxn modelId="{8E0FCF90-C4AC-4935-96D7-120EF335E35F}" type="presOf" srcId="{AE1FDD18-0A58-4A3D-B705-221F57AF7ACD}" destId="{78DA3A2C-456E-4871-881C-862B9C867A79}" srcOrd="0" destOrd="0" presId="urn:microsoft.com/office/officeart/2005/8/layout/radial6"/>
    <dgm:cxn modelId="{6285CD92-D40F-4CF5-94DA-FD79EFD4F171}" type="presOf" srcId="{34EBD8DA-8CAE-427E-A8CB-A57AC5850777}" destId="{14B51932-2C79-4731-BC45-1E2733F72A2E}" srcOrd="0" destOrd="2" presId="urn:microsoft.com/office/officeart/2005/8/layout/radial6"/>
    <dgm:cxn modelId="{4E0B1993-90A7-46AC-B65C-E70D2C22CDAF}" type="presOf" srcId="{47C05C3D-DF3E-4D82-8F59-928EDBEDE5DE}" destId="{AF051D38-8BE4-4ED7-85E1-4B7F3208DE37}" srcOrd="0" destOrd="0" presId="urn:microsoft.com/office/officeart/2005/8/layout/radial6"/>
    <dgm:cxn modelId="{14A172A0-1A83-40FB-87B7-2FA67B6F6A20}" srcId="{47C05C3D-DF3E-4D82-8F59-928EDBEDE5DE}" destId="{D72A034A-B2EB-49C7-837F-5926656D5D3C}" srcOrd="0" destOrd="0" parTransId="{898B6043-CB2B-4F5D-A44C-CE49DC175A30}" sibTransId="{A52BF03D-9CE6-4506-B67F-0D62297F97C3}"/>
    <dgm:cxn modelId="{D23EC2B8-094D-4927-A78E-26511CFCC4DC}" type="presOf" srcId="{D0C26367-E0EC-4CB5-8DE6-9C6D94A4B6C9}" destId="{14B51932-2C79-4731-BC45-1E2733F72A2E}" srcOrd="0" destOrd="0" presId="urn:microsoft.com/office/officeart/2005/8/layout/radial6"/>
    <dgm:cxn modelId="{D2704FCA-0B1D-445C-8054-3ADA3511C7E2}" srcId="{7CACFAB8-8C26-4175-BE23-7D6E3C780253}" destId="{47C05C3D-DF3E-4D82-8F59-928EDBEDE5DE}" srcOrd="0" destOrd="0" parTransId="{0397B732-6B7E-4939-8CA9-E4E825FFCB84}" sibTransId="{1C7D5CD1-9F0E-4B72-9C14-ADA2D17947B0}"/>
    <dgm:cxn modelId="{91F02CDA-9F5E-44F0-8C21-D7D31EEB9691}" srcId="{47C05C3D-DF3E-4D82-8F59-928EDBEDE5DE}" destId="{6C9C1A87-4DD1-48D7-8C42-F91EAB41B787}" srcOrd="1" destOrd="0" parTransId="{901F8014-1177-4B9C-A539-D8D0D8C48960}" sibTransId="{AE1FDD18-0A58-4A3D-B705-221F57AF7ACD}"/>
    <dgm:cxn modelId="{FFFDD8EB-9667-4681-814F-EFF63B9D049C}" srcId="{D0C26367-E0EC-4CB5-8DE6-9C6D94A4B6C9}" destId="{34EBD8DA-8CAE-427E-A8CB-A57AC5850777}" srcOrd="1" destOrd="0" parTransId="{9A966822-A77C-4B6B-AC10-FC4757EDB151}" sibTransId="{65C95E2C-E317-42DB-A69D-3445773A193C}"/>
    <dgm:cxn modelId="{8875BBD4-DE68-49DD-B3AA-77BF619DE5F6}" type="presParOf" srcId="{FECAB159-CF14-47CF-8B23-E2D03FF9B9C1}" destId="{AF051D38-8BE4-4ED7-85E1-4B7F3208DE37}" srcOrd="0" destOrd="0" presId="urn:microsoft.com/office/officeart/2005/8/layout/radial6"/>
    <dgm:cxn modelId="{25DEF882-A938-4149-B9E0-A65E7CC292D6}" type="presParOf" srcId="{FECAB159-CF14-47CF-8B23-E2D03FF9B9C1}" destId="{41A72251-470C-4622-B2D5-FF4DB46D7A68}" srcOrd="1" destOrd="0" presId="urn:microsoft.com/office/officeart/2005/8/layout/radial6"/>
    <dgm:cxn modelId="{ABDF668F-9550-4CCB-A148-A42ED9F733B0}" type="presParOf" srcId="{FECAB159-CF14-47CF-8B23-E2D03FF9B9C1}" destId="{A131182A-41C0-413A-BC2D-52EB8E53E044}" srcOrd="2" destOrd="0" presId="urn:microsoft.com/office/officeart/2005/8/layout/radial6"/>
    <dgm:cxn modelId="{15783426-DE85-4B8F-81A1-0034631D04E4}" type="presParOf" srcId="{FECAB159-CF14-47CF-8B23-E2D03FF9B9C1}" destId="{2AE0A662-A9F5-4AA0-92FD-1285B2BF3A1C}" srcOrd="3" destOrd="0" presId="urn:microsoft.com/office/officeart/2005/8/layout/radial6"/>
    <dgm:cxn modelId="{42CAC53F-A221-4464-8521-A36314A78EA0}" type="presParOf" srcId="{FECAB159-CF14-47CF-8B23-E2D03FF9B9C1}" destId="{A5813B85-1F07-4A32-8B7B-861A607C8BF0}" srcOrd="4" destOrd="0" presId="urn:microsoft.com/office/officeart/2005/8/layout/radial6"/>
    <dgm:cxn modelId="{88A64F11-37D4-49AA-BF73-075CA8226649}" type="presParOf" srcId="{FECAB159-CF14-47CF-8B23-E2D03FF9B9C1}" destId="{9AABD0AA-23AC-4BBA-B6FB-8ED4C2599DF6}" srcOrd="5" destOrd="0" presId="urn:microsoft.com/office/officeart/2005/8/layout/radial6"/>
    <dgm:cxn modelId="{5D869080-1CB6-4551-85C1-B8E8CD691C5D}" type="presParOf" srcId="{FECAB159-CF14-47CF-8B23-E2D03FF9B9C1}" destId="{78DA3A2C-456E-4871-881C-862B9C867A79}" srcOrd="6" destOrd="0" presId="urn:microsoft.com/office/officeart/2005/8/layout/radial6"/>
    <dgm:cxn modelId="{95DB91F8-FA03-44EC-A37D-30206DEB7398}" type="presParOf" srcId="{FECAB159-CF14-47CF-8B23-E2D03FF9B9C1}" destId="{5577E414-871E-4216-B9EF-7C7663CDDFEA}" srcOrd="7" destOrd="0" presId="urn:microsoft.com/office/officeart/2005/8/layout/radial6"/>
    <dgm:cxn modelId="{E3CB5C7B-15EF-478A-BF84-19971B47CCF7}" type="presParOf" srcId="{FECAB159-CF14-47CF-8B23-E2D03FF9B9C1}" destId="{79EEE290-A186-49F5-BE7E-1BDDA4898C2F}" srcOrd="8" destOrd="0" presId="urn:microsoft.com/office/officeart/2005/8/layout/radial6"/>
    <dgm:cxn modelId="{A865A88E-991C-4217-B9B6-2B9A3E1A3186}" type="presParOf" srcId="{FECAB159-CF14-47CF-8B23-E2D03FF9B9C1}" destId="{36BD4B45-295D-42A8-AD02-9C61DAF492BD}" srcOrd="9" destOrd="0" presId="urn:microsoft.com/office/officeart/2005/8/layout/radial6"/>
    <dgm:cxn modelId="{768123BA-A7C7-4E1D-B46A-90BCF29D6B17}" type="presParOf" srcId="{FECAB159-CF14-47CF-8B23-E2D03FF9B9C1}" destId="{14B51932-2C79-4731-BC45-1E2733F72A2E}" srcOrd="10" destOrd="0" presId="urn:microsoft.com/office/officeart/2005/8/layout/radial6"/>
    <dgm:cxn modelId="{7B2C0DD7-D5C6-4BE7-918E-7AE6647616E4}" type="presParOf" srcId="{FECAB159-CF14-47CF-8B23-E2D03FF9B9C1}" destId="{06FD9D36-F97D-4E9A-AA43-6E8BB8A33131}" srcOrd="11" destOrd="0" presId="urn:microsoft.com/office/officeart/2005/8/layout/radial6"/>
    <dgm:cxn modelId="{1E662E03-EFBA-4E06-9860-8AC53D3DFD51}" type="presParOf" srcId="{FECAB159-CF14-47CF-8B23-E2D03FF9B9C1}" destId="{90CF67E8-8F91-417C-98C9-07AACC044865}"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D71247-14BE-463E-9007-9B39F126137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zh-CN" altLang="en-US"/>
        </a:p>
      </dgm:t>
    </dgm:pt>
    <dgm:pt modelId="{16BA7299-577C-4EC5-B2F4-0040D46C703D}">
      <dgm:prSet/>
      <dgm:spPr/>
      <dgm:t>
        <a:bodyPr/>
        <a:lstStyle/>
        <a:p>
          <a:r>
            <a:rPr lang="zh-CN" dirty="0"/>
            <a:t>证实系统能够得到适当的支持过程</a:t>
          </a:r>
        </a:p>
      </dgm:t>
    </dgm:pt>
    <dgm:pt modelId="{57E5042F-5019-446A-A3F0-60862E1DE233}" type="parTrans" cxnId="{4A04D834-C408-4DB7-9A84-3B316E6D1B0E}">
      <dgm:prSet/>
      <dgm:spPr/>
      <dgm:t>
        <a:bodyPr/>
        <a:lstStyle/>
        <a:p>
          <a:endParaRPr lang="zh-CN" altLang="en-US"/>
        </a:p>
      </dgm:t>
    </dgm:pt>
    <dgm:pt modelId="{EE4EFB6D-5BB6-4C06-AA6D-1D844F1DAAE8}" type="sibTrans" cxnId="{4A04D834-C408-4DB7-9A84-3B316E6D1B0E}">
      <dgm:prSet/>
      <dgm:spPr/>
      <dgm:t>
        <a:bodyPr/>
        <a:lstStyle/>
        <a:p>
          <a:endParaRPr lang="zh-CN" altLang="en-US"/>
        </a:p>
      </dgm:t>
    </dgm:pt>
    <dgm:pt modelId="{9774E0D0-1F10-49FC-9CB2-9F9E3836C187}">
      <dgm:prSet/>
      <dgm:spPr/>
      <dgm:t>
        <a:bodyPr/>
        <a:lstStyle/>
        <a:p>
          <a:r>
            <a:rPr lang="zh-CN" altLang="en-US" dirty="0"/>
            <a:t>证实系统经过正确的安装，正常的运行，程序和规范存在以使其在整个生命周期内保持受控状态</a:t>
          </a:r>
          <a:endParaRPr lang="zh-CN" dirty="0"/>
        </a:p>
      </dgm:t>
    </dgm:pt>
    <dgm:pt modelId="{9367ADC0-8AAE-40E9-BCCA-C6C16226523B}" type="parTrans" cxnId="{D0A1C4EC-DC34-423D-95A8-EE339DFBB4D4}">
      <dgm:prSet/>
      <dgm:spPr/>
      <dgm:t>
        <a:bodyPr/>
        <a:lstStyle/>
        <a:p>
          <a:endParaRPr lang="zh-CN" altLang="en-US"/>
        </a:p>
      </dgm:t>
    </dgm:pt>
    <dgm:pt modelId="{6C243AD9-4684-4804-9436-CCBA7FB4D520}" type="sibTrans" cxnId="{D0A1C4EC-DC34-423D-95A8-EE339DFBB4D4}">
      <dgm:prSet/>
      <dgm:spPr/>
      <dgm:t>
        <a:bodyPr/>
        <a:lstStyle/>
        <a:p>
          <a:endParaRPr lang="zh-CN" altLang="en-US"/>
        </a:p>
      </dgm:t>
    </dgm:pt>
    <dgm:pt modelId="{28626B57-7BE1-4945-9355-EB3516B3C3F5}">
      <dgm:prSet/>
      <dgm:spPr/>
      <dgm:t>
        <a:bodyPr/>
        <a:lstStyle/>
        <a:p>
          <a:r>
            <a:rPr lang="zh-CN" altLang="en-US" dirty="0"/>
            <a:t>建立完整的系统说明书以提供操作环境、功能、硬件、软件、程序和相关用户手册精确的定义</a:t>
          </a:r>
        </a:p>
      </dgm:t>
    </dgm:pt>
    <dgm:pt modelId="{EDFBD2F9-6E31-467A-A9FB-0A21F5254284}" type="parTrans" cxnId="{F16F644A-2CAE-42AB-B25E-D98FCCF1DA63}">
      <dgm:prSet/>
      <dgm:spPr/>
      <dgm:t>
        <a:bodyPr/>
        <a:lstStyle/>
        <a:p>
          <a:endParaRPr lang="zh-CN" altLang="en-US"/>
        </a:p>
      </dgm:t>
    </dgm:pt>
    <dgm:pt modelId="{43256548-D8DB-4A16-BAA5-28C8B54CE1BA}" type="sibTrans" cxnId="{F16F644A-2CAE-42AB-B25E-D98FCCF1DA63}">
      <dgm:prSet/>
      <dgm:spPr/>
      <dgm:t>
        <a:bodyPr/>
        <a:lstStyle/>
        <a:p>
          <a:endParaRPr lang="zh-CN" altLang="en-US"/>
        </a:p>
      </dgm:t>
    </dgm:pt>
    <dgm:pt modelId="{86240C94-D845-4890-9C34-52A50D3D0B84}">
      <dgm:prSet/>
      <dgm:spPr/>
      <dgm:t>
        <a:bodyPr/>
        <a:lstStyle/>
        <a:p>
          <a:r>
            <a:rPr lang="zh-CN" altLang="en-US" dirty="0"/>
            <a:t>提供证明法规符合性的框架</a:t>
          </a:r>
        </a:p>
      </dgm:t>
    </dgm:pt>
    <dgm:pt modelId="{63C8C0AB-A741-4E29-A5AB-2E5FD6660EFD}" type="parTrans" cxnId="{43FFD34D-DEB3-4571-A1E1-C6B3207B59C0}">
      <dgm:prSet/>
      <dgm:spPr/>
      <dgm:t>
        <a:bodyPr/>
        <a:lstStyle/>
        <a:p>
          <a:endParaRPr lang="zh-CN" altLang="en-US"/>
        </a:p>
      </dgm:t>
    </dgm:pt>
    <dgm:pt modelId="{0A6F15D2-7A13-43C0-83A7-4995F36CD0AE}" type="sibTrans" cxnId="{43FFD34D-DEB3-4571-A1E1-C6B3207B59C0}">
      <dgm:prSet/>
      <dgm:spPr/>
      <dgm:t>
        <a:bodyPr/>
        <a:lstStyle/>
        <a:p>
          <a:endParaRPr lang="zh-CN" altLang="en-US"/>
        </a:p>
      </dgm:t>
    </dgm:pt>
    <dgm:pt modelId="{44254542-B3A1-4F73-9071-C36A67E55BA5}" type="pres">
      <dgm:prSet presAssocID="{C0D71247-14BE-463E-9007-9B39F126137A}" presName="Name0" presStyleCnt="0">
        <dgm:presLayoutVars>
          <dgm:chMax val="7"/>
          <dgm:chPref val="7"/>
          <dgm:dir/>
        </dgm:presLayoutVars>
      </dgm:prSet>
      <dgm:spPr/>
    </dgm:pt>
    <dgm:pt modelId="{A83EF2EE-2666-4610-B82E-702DE0673B14}" type="pres">
      <dgm:prSet presAssocID="{C0D71247-14BE-463E-9007-9B39F126137A}" presName="Name1" presStyleCnt="0"/>
      <dgm:spPr/>
    </dgm:pt>
    <dgm:pt modelId="{CF3B64DD-712E-4468-BEB1-D9D49979AC2C}" type="pres">
      <dgm:prSet presAssocID="{C0D71247-14BE-463E-9007-9B39F126137A}" presName="cycle" presStyleCnt="0"/>
      <dgm:spPr/>
    </dgm:pt>
    <dgm:pt modelId="{134CAA71-89CA-4E5C-97D0-A057E844DBE5}" type="pres">
      <dgm:prSet presAssocID="{C0D71247-14BE-463E-9007-9B39F126137A}" presName="srcNode" presStyleLbl="node1" presStyleIdx="0" presStyleCnt="4"/>
      <dgm:spPr/>
    </dgm:pt>
    <dgm:pt modelId="{E757F418-ADA2-453A-ABEF-BD86DE8D7EEE}" type="pres">
      <dgm:prSet presAssocID="{C0D71247-14BE-463E-9007-9B39F126137A}" presName="conn" presStyleLbl="parChTrans1D2" presStyleIdx="0" presStyleCnt="1"/>
      <dgm:spPr/>
    </dgm:pt>
    <dgm:pt modelId="{1D45A464-4B7A-448B-BF77-23CA8A732A3D}" type="pres">
      <dgm:prSet presAssocID="{C0D71247-14BE-463E-9007-9B39F126137A}" presName="extraNode" presStyleLbl="node1" presStyleIdx="0" presStyleCnt="4"/>
      <dgm:spPr/>
    </dgm:pt>
    <dgm:pt modelId="{298783E0-1812-4B27-9814-CE79D1620036}" type="pres">
      <dgm:prSet presAssocID="{C0D71247-14BE-463E-9007-9B39F126137A}" presName="dstNode" presStyleLbl="node1" presStyleIdx="0" presStyleCnt="4"/>
      <dgm:spPr/>
    </dgm:pt>
    <dgm:pt modelId="{D20396CF-8DA1-40D4-B129-639871D32565}" type="pres">
      <dgm:prSet presAssocID="{16BA7299-577C-4EC5-B2F4-0040D46C703D}" presName="text_1" presStyleLbl="node1" presStyleIdx="0" presStyleCnt="4">
        <dgm:presLayoutVars>
          <dgm:bulletEnabled val="1"/>
        </dgm:presLayoutVars>
      </dgm:prSet>
      <dgm:spPr/>
    </dgm:pt>
    <dgm:pt modelId="{1BB2B2C7-62F1-4348-BB29-744705862AFC}" type="pres">
      <dgm:prSet presAssocID="{16BA7299-577C-4EC5-B2F4-0040D46C703D}" presName="accent_1" presStyleCnt="0"/>
      <dgm:spPr/>
    </dgm:pt>
    <dgm:pt modelId="{18F3AD98-61D0-4734-831F-F3206C57BA16}" type="pres">
      <dgm:prSet presAssocID="{16BA7299-577C-4EC5-B2F4-0040D46C703D}" presName="accentRepeatNode" presStyleLbl="solidFgAcc1" presStyleIdx="0" presStyleCnt="4" custLinFactNeighborX="-8667" custLinFactNeighborY="5571"/>
      <dgm:spPr/>
    </dgm:pt>
    <dgm:pt modelId="{0D988E44-CCC7-4D0F-9F5B-A31B4E056B1F}" type="pres">
      <dgm:prSet presAssocID="{9774E0D0-1F10-49FC-9CB2-9F9E3836C187}" presName="text_2" presStyleLbl="node1" presStyleIdx="1" presStyleCnt="4">
        <dgm:presLayoutVars>
          <dgm:bulletEnabled val="1"/>
        </dgm:presLayoutVars>
      </dgm:prSet>
      <dgm:spPr/>
    </dgm:pt>
    <dgm:pt modelId="{79E12E86-F3AA-4A84-B433-B2436C5A981D}" type="pres">
      <dgm:prSet presAssocID="{9774E0D0-1F10-49FC-9CB2-9F9E3836C187}" presName="accent_2" presStyleCnt="0"/>
      <dgm:spPr/>
    </dgm:pt>
    <dgm:pt modelId="{98709A6D-CDF6-47AA-A2E1-272AAD4B2FCF}" type="pres">
      <dgm:prSet presAssocID="{9774E0D0-1F10-49FC-9CB2-9F9E3836C187}" presName="accentRepeatNode" presStyleLbl="solidFgAcc1" presStyleIdx="1" presStyleCnt="4">
        <dgm:style>
          <a:lnRef idx="2">
            <a:schemeClr val="accent1"/>
          </a:lnRef>
          <a:fillRef idx="1">
            <a:schemeClr val="lt1"/>
          </a:fillRef>
          <a:effectRef idx="0">
            <a:schemeClr val="accent1"/>
          </a:effectRef>
          <a:fontRef idx="minor">
            <a:schemeClr val="dk1"/>
          </a:fontRef>
        </dgm:style>
      </dgm:prSet>
      <dgm:spPr/>
    </dgm:pt>
    <dgm:pt modelId="{251F1C89-FC4A-4C25-8E90-E4311BFDD3ED}" type="pres">
      <dgm:prSet presAssocID="{28626B57-7BE1-4945-9355-EB3516B3C3F5}" presName="text_3" presStyleLbl="node1" presStyleIdx="2" presStyleCnt="4">
        <dgm:presLayoutVars>
          <dgm:bulletEnabled val="1"/>
        </dgm:presLayoutVars>
      </dgm:prSet>
      <dgm:spPr/>
    </dgm:pt>
    <dgm:pt modelId="{FD968DBB-299A-473A-A5F1-B874B561E5E4}" type="pres">
      <dgm:prSet presAssocID="{28626B57-7BE1-4945-9355-EB3516B3C3F5}" presName="accent_3" presStyleCnt="0"/>
      <dgm:spPr/>
    </dgm:pt>
    <dgm:pt modelId="{90340DAB-7B8C-4B38-872F-CDCC5E28F48E}" type="pres">
      <dgm:prSet presAssocID="{28626B57-7BE1-4945-9355-EB3516B3C3F5}" presName="accentRepeatNode" presStyleLbl="solidFgAcc1" presStyleIdx="2" presStyleCnt="4"/>
      <dgm:spPr/>
    </dgm:pt>
    <dgm:pt modelId="{483C1C67-C921-44B1-BCDA-9055A39E1C01}" type="pres">
      <dgm:prSet presAssocID="{86240C94-D845-4890-9C34-52A50D3D0B84}" presName="text_4" presStyleLbl="node1" presStyleIdx="3" presStyleCnt="4">
        <dgm:presLayoutVars>
          <dgm:bulletEnabled val="1"/>
        </dgm:presLayoutVars>
      </dgm:prSet>
      <dgm:spPr/>
    </dgm:pt>
    <dgm:pt modelId="{25D2382C-7345-4AEF-8F26-670957BA63C7}" type="pres">
      <dgm:prSet presAssocID="{86240C94-D845-4890-9C34-52A50D3D0B84}" presName="accent_4" presStyleCnt="0"/>
      <dgm:spPr/>
    </dgm:pt>
    <dgm:pt modelId="{A3D829A4-7C82-4A7D-BC91-09C5E085BC53}" type="pres">
      <dgm:prSet presAssocID="{86240C94-D845-4890-9C34-52A50D3D0B84}" presName="accentRepeatNode" presStyleLbl="solidFgAcc1" presStyleIdx="3" presStyleCnt="4"/>
      <dgm:spPr/>
    </dgm:pt>
  </dgm:ptLst>
  <dgm:cxnLst>
    <dgm:cxn modelId="{4A04D834-C408-4DB7-9A84-3B316E6D1B0E}" srcId="{C0D71247-14BE-463E-9007-9B39F126137A}" destId="{16BA7299-577C-4EC5-B2F4-0040D46C703D}" srcOrd="0" destOrd="0" parTransId="{57E5042F-5019-446A-A3F0-60862E1DE233}" sibTransId="{EE4EFB6D-5BB6-4C06-AA6D-1D844F1DAAE8}"/>
    <dgm:cxn modelId="{F16F644A-2CAE-42AB-B25E-D98FCCF1DA63}" srcId="{C0D71247-14BE-463E-9007-9B39F126137A}" destId="{28626B57-7BE1-4945-9355-EB3516B3C3F5}" srcOrd="2" destOrd="0" parTransId="{EDFBD2F9-6E31-467A-A9FB-0A21F5254284}" sibTransId="{43256548-D8DB-4A16-BAA5-28C8B54CE1BA}"/>
    <dgm:cxn modelId="{29038E6A-4FE0-4FF1-8338-21CA46CA9271}" type="presOf" srcId="{16BA7299-577C-4EC5-B2F4-0040D46C703D}" destId="{D20396CF-8DA1-40D4-B129-639871D32565}" srcOrd="0" destOrd="0" presId="urn:microsoft.com/office/officeart/2008/layout/VerticalCurvedList"/>
    <dgm:cxn modelId="{43FFD34D-DEB3-4571-A1E1-C6B3207B59C0}" srcId="{C0D71247-14BE-463E-9007-9B39F126137A}" destId="{86240C94-D845-4890-9C34-52A50D3D0B84}" srcOrd="3" destOrd="0" parTransId="{63C8C0AB-A741-4E29-A5AB-2E5FD6660EFD}" sibTransId="{0A6F15D2-7A13-43C0-83A7-4995F36CD0AE}"/>
    <dgm:cxn modelId="{9DA9AFA8-63C2-43E0-84C6-0AD92076D644}" type="presOf" srcId="{28626B57-7BE1-4945-9355-EB3516B3C3F5}" destId="{251F1C89-FC4A-4C25-8E90-E4311BFDD3ED}" srcOrd="0" destOrd="0" presId="urn:microsoft.com/office/officeart/2008/layout/VerticalCurvedList"/>
    <dgm:cxn modelId="{B17B30C1-ABFD-45C9-8239-65432C912E66}" type="presOf" srcId="{EE4EFB6D-5BB6-4C06-AA6D-1D844F1DAAE8}" destId="{E757F418-ADA2-453A-ABEF-BD86DE8D7EEE}" srcOrd="0" destOrd="0" presId="urn:microsoft.com/office/officeart/2008/layout/VerticalCurvedList"/>
    <dgm:cxn modelId="{C1012DDF-0343-49C2-A7F7-C5CBD2A859DA}" type="presOf" srcId="{C0D71247-14BE-463E-9007-9B39F126137A}" destId="{44254542-B3A1-4F73-9071-C36A67E55BA5}" srcOrd="0" destOrd="0" presId="urn:microsoft.com/office/officeart/2008/layout/VerticalCurvedList"/>
    <dgm:cxn modelId="{D36C8CE5-F0DC-445D-8337-BAEC4BB90DF3}" type="presOf" srcId="{9774E0D0-1F10-49FC-9CB2-9F9E3836C187}" destId="{0D988E44-CCC7-4D0F-9F5B-A31B4E056B1F}" srcOrd="0" destOrd="0" presId="urn:microsoft.com/office/officeart/2008/layout/VerticalCurvedList"/>
    <dgm:cxn modelId="{D0A1C4EC-DC34-423D-95A8-EE339DFBB4D4}" srcId="{C0D71247-14BE-463E-9007-9B39F126137A}" destId="{9774E0D0-1F10-49FC-9CB2-9F9E3836C187}" srcOrd="1" destOrd="0" parTransId="{9367ADC0-8AAE-40E9-BCCA-C6C16226523B}" sibTransId="{6C243AD9-4684-4804-9436-CCBA7FB4D520}"/>
    <dgm:cxn modelId="{B1BDB2FB-5311-451D-81A5-47B6F41D0539}" type="presOf" srcId="{86240C94-D845-4890-9C34-52A50D3D0B84}" destId="{483C1C67-C921-44B1-BCDA-9055A39E1C01}" srcOrd="0" destOrd="0" presId="urn:microsoft.com/office/officeart/2008/layout/VerticalCurvedList"/>
    <dgm:cxn modelId="{D5354034-DC34-4321-A35E-9ECF43BDDDAF}" type="presParOf" srcId="{44254542-B3A1-4F73-9071-C36A67E55BA5}" destId="{A83EF2EE-2666-4610-B82E-702DE0673B14}" srcOrd="0" destOrd="0" presId="urn:microsoft.com/office/officeart/2008/layout/VerticalCurvedList"/>
    <dgm:cxn modelId="{062E9C12-2B0B-49F9-B070-A3CDBE5E5AE7}" type="presParOf" srcId="{A83EF2EE-2666-4610-B82E-702DE0673B14}" destId="{CF3B64DD-712E-4468-BEB1-D9D49979AC2C}" srcOrd="0" destOrd="0" presId="urn:microsoft.com/office/officeart/2008/layout/VerticalCurvedList"/>
    <dgm:cxn modelId="{0E47B985-6763-41D3-B9B6-4F218776BCFB}" type="presParOf" srcId="{CF3B64DD-712E-4468-BEB1-D9D49979AC2C}" destId="{134CAA71-89CA-4E5C-97D0-A057E844DBE5}" srcOrd="0" destOrd="0" presId="urn:microsoft.com/office/officeart/2008/layout/VerticalCurvedList"/>
    <dgm:cxn modelId="{04C5A4DC-8219-4920-A6FC-2ECA3BA271C8}" type="presParOf" srcId="{CF3B64DD-712E-4468-BEB1-D9D49979AC2C}" destId="{E757F418-ADA2-453A-ABEF-BD86DE8D7EEE}" srcOrd="1" destOrd="0" presId="urn:microsoft.com/office/officeart/2008/layout/VerticalCurvedList"/>
    <dgm:cxn modelId="{D054FC40-852F-46E3-BBFF-B63C33FE5D97}" type="presParOf" srcId="{CF3B64DD-712E-4468-BEB1-D9D49979AC2C}" destId="{1D45A464-4B7A-448B-BF77-23CA8A732A3D}" srcOrd="2" destOrd="0" presId="urn:microsoft.com/office/officeart/2008/layout/VerticalCurvedList"/>
    <dgm:cxn modelId="{E9C43643-CC62-4B6E-A018-E70AEEDC2F38}" type="presParOf" srcId="{CF3B64DD-712E-4468-BEB1-D9D49979AC2C}" destId="{298783E0-1812-4B27-9814-CE79D1620036}" srcOrd="3" destOrd="0" presId="urn:microsoft.com/office/officeart/2008/layout/VerticalCurvedList"/>
    <dgm:cxn modelId="{9F6C5B0D-CBB6-4F2D-B664-68082104B763}" type="presParOf" srcId="{A83EF2EE-2666-4610-B82E-702DE0673B14}" destId="{D20396CF-8DA1-40D4-B129-639871D32565}" srcOrd="1" destOrd="0" presId="urn:microsoft.com/office/officeart/2008/layout/VerticalCurvedList"/>
    <dgm:cxn modelId="{91718178-E208-4F1F-B739-E4171ECCDD8A}" type="presParOf" srcId="{A83EF2EE-2666-4610-B82E-702DE0673B14}" destId="{1BB2B2C7-62F1-4348-BB29-744705862AFC}" srcOrd="2" destOrd="0" presId="urn:microsoft.com/office/officeart/2008/layout/VerticalCurvedList"/>
    <dgm:cxn modelId="{21D2B513-BD5D-4474-8DD3-5C7F734166CC}" type="presParOf" srcId="{1BB2B2C7-62F1-4348-BB29-744705862AFC}" destId="{18F3AD98-61D0-4734-831F-F3206C57BA16}" srcOrd="0" destOrd="0" presId="urn:microsoft.com/office/officeart/2008/layout/VerticalCurvedList"/>
    <dgm:cxn modelId="{E1F81A73-C6DB-40F9-BBE1-81A2A2F05D41}" type="presParOf" srcId="{A83EF2EE-2666-4610-B82E-702DE0673B14}" destId="{0D988E44-CCC7-4D0F-9F5B-A31B4E056B1F}" srcOrd="3" destOrd="0" presId="urn:microsoft.com/office/officeart/2008/layout/VerticalCurvedList"/>
    <dgm:cxn modelId="{08C8E248-6F8D-41CD-953A-FAC194FBF7FA}" type="presParOf" srcId="{A83EF2EE-2666-4610-B82E-702DE0673B14}" destId="{79E12E86-F3AA-4A84-B433-B2436C5A981D}" srcOrd="4" destOrd="0" presId="urn:microsoft.com/office/officeart/2008/layout/VerticalCurvedList"/>
    <dgm:cxn modelId="{1202A064-0C5E-4CB9-B9A3-B1D886CCA3C6}" type="presParOf" srcId="{79E12E86-F3AA-4A84-B433-B2436C5A981D}" destId="{98709A6D-CDF6-47AA-A2E1-272AAD4B2FCF}" srcOrd="0" destOrd="0" presId="urn:microsoft.com/office/officeart/2008/layout/VerticalCurvedList"/>
    <dgm:cxn modelId="{DBC02717-69EF-4C9F-989E-1F323437C968}" type="presParOf" srcId="{A83EF2EE-2666-4610-B82E-702DE0673B14}" destId="{251F1C89-FC4A-4C25-8E90-E4311BFDD3ED}" srcOrd="5" destOrd="0" presId="urn:microsoft.com/office/officeart/2008/layout/VerticalCurvedList"/>
    <dgm:cxn modelId="{5CA1879B-0768-4BB9-93F9-A4F26308E804}" type="presParOf" srcId="{A83EF2EE-2666-4610-B82E-702DE0673B14}" destId="{FD968DBB-299A-473A-A5F1-B874B561E5E4}" srcOrd="6" destOrd="0" presId="urn:microsoft.com/office/officeart/2008/layout/VerticalCurvedList"/>
    <dgm:cxn modelId="{62BFFB7F-8E8F-4775-9BFB-5C11550008B1}" type="presParOf" srcId="{FD968DBB-299A-473A-A5F1-B874B561E5E4}" destId="{90340DAB-7B8C-4B38-872F-CDCC5E28F48E}" srcOrd="0" destOrd="0" presId="urn:microsoft.com/office/officeart/2008/layout/VerticalCurvedList"/>
    <dgm:cxn modelId="{167E81F2-A5CE-4B75-B3A5-58DDE605CD9A}" type="presParOf" srcId="{A83EF2EE-2666-4610-B82E-702DE0673B14}" destId="{483C1C67-C921-44B1-BCDA-9055A39E1C01}" srcOrd="7" destOrd="0" presId="urn:microsoft.com/office/officeart/2008/layout/VerticalCurvedList"/>
    <dgm:cxn modelId="{3C76D3A4-C0CC-4AD0-B723-F85D355F8889}" type="presParOf" srcId="{A83EF2EE-2666-4610-B82E-702DE0673B14}" destId="{25D2382C-7345-4AEF-8F26-670957BA63C7}" srcOrd="8" destOrd="0" presId="urn:microsoft.com/office/officeart/2008/layout/VerticalCurvedList"/>
    <dgm:cxn modelId="{540C3B16-86A9-4223-9AEB-71DE90B1DD70}" type="presParOf" srcId="{25D2382C-7345-4AEF-8F26-670957BA63C7}" destId="{A3D829A4-7C82-4A7D-BC91-09C5E085BC5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4220E2FA-EC54-4D55-A008-18E4339D477E}" type="doc">
      <dgm:prSet loTypeId="urn:microsoft.com/office/officeart/2005/8/layout/hierarchy4" loCatId="list" qsTypeId="urn:microsoft.com/office/officeart/2005/8/quickstyle/simple1" qsCatId="simple" csTypeId="urn:microsoft.com/office/officeart/2005/8/colors/accent1_5" csCatId="accent1" phldr="1"/>
      <dgm:spPr/>
      <dgm:t>
        <a:bodyPr/>
        <a:lstStyle/>
        <a:p>
          <a:endParaRPr lang="zh-CN" altLang="en-US"/>
        </a:p>
      </dgm:t>
    </dgm:pt>
    <dgm:pt modelId="{7BB14B6E-88F6-47DD-AFA5-4E827121D81C}">
      <dgm:prSet/>
      <dgm:spPr/>
      <dgm:t>
        <a:bodyPr/>
        <a:lstStyle/>
        <a:p>
          <a:endParaRPr lang="zh-CN"/>
        </a:p>
      </dgm:t>
    </dgm:pt>
    <dgm:pt modelId="{C1DD0B15-9293-49F5-8C1E-5CCB392B4066}" type="parTrans" cxnId="{88180642-D53C-4AC8-AE72-AB2B042EBD36}">
      <dgm:prSet/>
      <dgm:spPr/>
      <dgm:t>
        <a:bodyPr/>
        <a:lstStyle/>
        <a:p>
          <a:endParaRPr lang="zh-CN" altLang="en-US"/>
        </a:p>
      </dgm:t>
    </dgm:pt>
    <dgm:pt modelId="{DAA36971-4AD5-4E00-8CEF-BE9B350F4FC2}" type="sibTrans" cxnId="{88180642-D53C-4AC8-AE72-AB2B042EBD36}">
      <dgm:prSet/>
      <dgm:spPr/>
      <dgm:t>
        <a:bodyPr/>
        <a:lstStyle/>
        <a:p>
          <a:endParaRPr lang="zh-CN" altLang="en-US"/>
        </a:p>
      </dgm:t>
    </dgm:pt>
    <dgm:pt modelId="{BAADA1C7-6EFC-411E-9B6C-5092C2F5BE96}">
      <dgm:prSet/>
      <dgm:spPr/>
      <dgm:t>
        <a:bodyPr/>
        <a:lstStyle/>
        <a:p>
          <a:r>
            <a:rPr lang="zh-CN"/>
            <a:t>确认范围</a:t>
          </a:r>
        </a:p>
      </dgm:t>
    </dgm:pt>
    <dgm:pt modelId="{F5CD0D07-B761-49E9-9431-CE308C7E04B1}" type="parTrans" cxnId="{8901BAB2-C9F7-46DF-9223-40EE4DE59F3E}">
      <dgm:prSet/>
      <dgm:spPr/>
      <dgm:t>
        <a:bodyPr/>
        <a:lstStyle/>
        <a:p>
          <a:endParaRPr lang="zh-CN" altLang="en-US"/>
        </a:p>
      </dgm:t>
    </dgm:pt>
    <dgm:pt modelId="{37900248-B486-47F6-A894-2DF42BC69DF8}" type="sibTrans" cxnId="{8901BAB2-C9F7-46DF-9223-40EE4DE59F3E}">
      <dgm:prSet/>
      <dgm:spPr/>
      <dgm:t>
        <a:bodyPr/>
        <a:lstStyle/>
        <a:p>
          <a:endParaRPr lang="zh-CN" altLang="en-US"/>
        </a:p>
      </dgm:t>
    </dgm:pt>
    <dgm:pt modelId="{1667C000-FC84-4398-9C3E-8548F13BF39C}">
      <dgm:prSet/>
      <dgm:spPr/>
      <dgm:t>
        <a:bodyPr/>
        <a:lstStyle/>
        <a:p>
          <a:r>
            <a:rPr lang="zh-CN"/>
            <a:t>差距分析和风险评估</a:t>
          </a:r>
        </a:p>
      </dgm:t>
    </dgm:pt>
    <dgm:pt modelId="{13DE0FB0-AA1C-47C1-AEB4-E8C258AFB77B}" type="parTrans" cxnId="{629EC111-D144-4C02-B2E6-C063DE78A72C}">
      <dgm:prSet/>
      <dgm:spPr/>
      <dgm:t>
        <a:bodyPr/>
        <a:lstStyle/>
        <a:p>
          <a:endParaRPr lang="zh-CN" altLang="en-US"/>
        </a:p>
      </dgm:t>
    </dgm:pt>
    <dgm:pt modelId="{0912CE2D-0238-41C2-B859-411429E68ADB}" type="sibTrans" cxnId="{629EC111-D144-4C02-B2E6-C063DE78A72C}">
      <dgm:prSet/>
      <dgm:spPr/>
      <dgm:t>
        <a:bodyPr/>
        <a:lstStyle/>
        <a:p>
          <a:endParaRPr lang="zh-CN" altLang="en-US"/>
        </a:p>
      </dgm:t>
    </dgm:pt>
    <dgm:pt modelId="{AC4C82B2-BB59-4068-8859-82C0DABB2C5C}">
      <dgm:prSet/>
      <dgm:spPr/>
      <dgm:t>
        <a:bodyPr/>
        <a:lstStyle/>
        <a:p>
          <a:r>
            <a:rPr lang="zh-CN"/>
            <a:t>编制</a:t>
          </a:r>
          <a:r>
            <a:rPr lang="en-US"/>
            <a:t>URS</a:t>
          </a:r>
          <a:endParaRPr lang="zh-CN"/>
        </a:p>
      </dgm:t>
    </dgm:pt>
    <dgm:pt modelId="{50F35204-0E05-4B38-9FBE-A30890892C48}" type="parTrans" cxnId="{24FA5AD5-7A60-47D0-93C5-8490764913BB}">
      <dgm:prSet/>
      <dgm:spPr/>
      <dgm:t>
        <a:bodyPr/>
        <a:lstStyle/>
        <a:p>
          <a:endParaRPr lang="zh-CN" altLang="en-US"/>
        </a:p>
      </dgm:t>
    </dgm:pt>
    <dgm:pt modelId="{1398F730-D2EC-4C33-8FB6-2C4C9D6F6DFC}" type="sibTrans" cxnId="{24FA5AD5-7A60-47D0-93C5-8490764913BB}">
      <dgm:prSet/>
      <dgm:spPr/>
      <dgm:t>
        <a:bodyPr/>
        <a:lstStyle/>
        <a:p>
          <a:endParaRPr lang="zh-CN" altLang="en-US"/>
        </a:p>
      </dgm:t>
    </dgm:pt>
    <dgm:pt modelId="{1097597B-B4B5-4ABF-9BDC-ED53A93F7535}">
      <dgm:prSet/>
      <dgm:spPr/>
      <dgm:t>
        <a:bodyPr/>
        <a:lstStyle/>
        <a:p>
          <a:r>
            <a:rPr lang="zh-CN"/>
            <a:t>制定验证计划</a:t>
          </a:r>
        </a:p>
      </dgm:t>
    </dgm:pt>
    <dgm:pt modelId="{9BA688E3-CB93-4636-A2AE-205192E3DD01}" type="parTrans" cxnId="{3D117BFA-35F2-4E3E-B38B-E5F89A2FE92F}">
      <dgm:prSet/>
      <dgm:spPr/>
      <dgm:t>
        <a:bodyPr/>
        <a:lstStyle/>
        <a:p>
          <a:endParaRPr lang="zh-CN" altLang="en-US"/>
        </a:p>
      </dgm:t>
    </dgm:pt>
    <dgm:pt modelId="{B46B79DC-1830-4076-B8F4-D84DAFD432BD}" type="sibTrans" cxnId="{3D117BFA-35F2-4E3E-B38B-E5F89A2FE92F}">
      <dgm:prSet/>
      <dgm:spPr/>
      <dgm:t>
        <a:bodyPr/>
        <a:lstStyle/>
        <a:p>
          <a:endParaRPr lang="zh-CN" altLang="en-US"/>
        </a:p>
      </dgm:t>
    </dgm:pt>
    <dgm:pt modelId="{F9EB8E43-2B9C-434C-8D06-EDB488DB488A}">
      <dgm:prSet/>
      <dgm:spPr/>
      <dgm:t>
        <a:bodyPr/>
        <a:lstStyle/>
        <a:p>
          <a:r>
            <a:rPr lang="zh-CN"/>
            <a:t>设计文件审查</a:t>
          </a:r>
        </a:p>
      </dgm:t>
    </dgm:pt>
    <dgm:pt modelId="{E42BEFEA-9C5A-4E2C-B9D2-DC58916D81D7}" type="parTrans" cxnId="{73B960CB-846C-4644-802D-8417FFC2F373}">
      <dgm:prSet/>
      <dgm:spPr/>
      <dgm:t>
        <a:bodyPr/>
        <a:lstStyle/>
        <a:p>
          <a:endParaRPr lang="zh-CN" altLang="en-US"/>
        </a:p>
      </dgm:t>
    </dgm:pt>
    <dgm:pt modelId="{FA54BD34-CD3E-4BE1-B74E-29CD22A06F73}" type="sibTrans" cxnId="{73B960CB-846C-4644-802D-8417FFC2F373}">
      <dgm:prSet/>
      <dgm:spPr/>
      <dgm:t>
        <a:bodyPr/>
        <a:lstStyle/>
        <a:p>
          <a:endParaRPr lang="zh-CN" altLang="en-US"/>
        </a:p>
      </dgm:t>
    </dgm:pt>
    <dgm:pt modelId="{57E91440-11F9-4624-8ED2-98A73212B716}">
      <dgm:prSet/>
      <dgm:spPr/>
      <dgm:t>
        <a:bodyPr/>
        <a:lstStyle/>
        <a:p>
          <a:r>
            <a:rPr lang="zh-CN"/>
            <a:t>配置说明</a:t>
          </a:r>
        </a:p>
      </dgm:t>
    </dgm:pt>
    <dgm:pt modelId="{ABD9EBB9-0C95-4223-B9B3-F93E9AA09F00}" type="parTrans" cxnId="{ECF5803E-07D6-48BB-98E0-708653DA889A}">
      <dgm:prSet/>
      <dgm:spPr/>
      <dgm:t>
        <a:bodyPr/>
        <a:lstStyle/>
        <a:p>
          <a:endParaRPr lang="zh-CN" altLang="en-US"/>
        </a:p>
      </dgm:t>
    </dgm:pt>
    <dgm:pt modelId="{CA48EB85-4C3A-4FCE-87F9-AA8DC3013581}" type="sibTrans" cxnId="{ECF5803E-07D6-48BB-98E0-708653DA889A}">
      <dgm:prSet/>
      <dgm:spPr/>
      <dgm:t>
        <a:bodyPr/>
        <a:lstStyle/>
        <a:p>
          <a:endParaRPr lang="zh-CN" altLang="en-US"/>
        </a:p>
      </dgm:t>
    </dgm:pt>
    <dgm:pt modelId="{CC81CDF9-4F44-40C4-96D7-010506B0DB92}">
      <dgm:prSet/>
      <dgm:spPr/>
      <dgm:t>
        <a:bodyPr/>
        <a:lstStyle/>
        <a:p>
          <a:r>
            <a:rPr lang="zh-CN"/>
            <a:t>文件系统管理</a:t>
          </a:r>
        </a:p>
      </dgm:t>
    </dgm:pt>
    <dgm:pt modelId="{32E4F45C-E7FF-4B28-AE4C-6DD9FC8BAC37}" type="parTrans" cxnId="{9BE0E252-DB5A-47DA-81C4-DA24137BCBE5}">
      <dgm:prSet/>
      <dgm:spPr/>
      <dgm:t>
        <a:bodyPr/>
        <a:lstStyle/>
        <a:p>
          <a:endParaRPr lang="zh-CN" altLang="en-US"/>
        </a:p>
      </dgm:t>
    </dgm:pt>
    <dgm:pt modelId="{CE578890-7433-448C-99E1-D5754B9AD7EE}" type="sibTrans" cxnId="{9BE0E252-DB5A-47DA-81C4-DA24137BCBE5}">
      <dgm:prSet/>
      <dgm:spPr/>
      <dgm:t>
        <a:bodyPr/>
        <a:lstStyle/>
        <a:p>
          <a:endParaRPr lang="zh-CN" altLang="en-US"/>
        </a:p>
      </dgm:t>
    </dgm:pt>
    <dgm:pt modelId="{481FF412-5E79-4FCC-B2CF-4CD02C2C4F6B}">
      <dgm:prSet/>
      <dgm:spPr/>
      <dgm:t>
        <a:bodyPr/>
        <a:lstStyle/>
        <a:p>
          <a:r>
            <a:rPr lang="zh-CN"/>
            <a:t>确认进行</a:t>
          </a:r>
        </a:p>
      </dgm:t>
    </dgm:pt>
    <dgm:pt modelId="{E1A2B5FE-35F3-44EA-B6D8-6AC98DE4FE3E}" type="parTrans" cxnId="{67F45AB9-A078-4908-9949-B775CE9ABAAB}">
      <dgm:prSet/>
      <dgm:spPr/>
      <dgm:t>
        <a:bodyPr/>
        <a:lstStyle/>
        <a:p>
          <a:endParaRPr lang="zh-CN" altLang="en-US"/>
        </a:p>
      </dgm:t>
    </dgm:pt>
    <dgm:pt modelId="{B492AB56-8A86-425B-A49A-6BBFF863604B}" type="sibTrans" cxnId="{67F45AB9-A078-4908-9949-B775CE9ABAAB}">
      <dgm:prSet/>
      <dgm:spPr/>
      <dgm:t>
        <a:bodyPr/>
        <a:lstStyle/>
        <a:p>
          <a:endParaRPr lang="zh-CN" altLang="en-US"/>
        </a:p>
      </dgm:t>
    </dgm:pt>
    <dgm:pt modelId="{5D7CF035-7A03-4BA9-A043-EBFDFFEA13E9}">
      <dgm:prSet/>
      <dgm:spPr/>
      <dgm:t>
        <a:bodyPr/>
        <a:lstStyle/>
        <a:p>
          <a:r>
            <a:rPr lang="zh-CN"/>
            <a:t>确认报告</a:t>
          </a:r>
        </a:p>
      </dgm:t>
    </dgm:pt>
    <dgm:pt modelId="{1029204C-EAA3-4A65-90AC-7985F752B664}" type="parTrans" cxnId="{4130306F-ADA6-4D91-8C3B-3A38CEBF1151}">
      <dgm:prSet/>
      <dgm:spPr/>
      <dgm:t>
        <a:bodyPr/>
        <a:lstStyle/>
        <a:p>
          <a:endParaRPr lang="zh-CN" altLang="en-US"/>
        </a:p>
      </dgm:t>
    </dgm:pt>
    <dgm:pt modelId="{27C9761E-9B59-488D-A114-9BAA78EA05BB}" type="sibTrans" cxnId="{4130306F-ADA6-4D91-8C3B-3A38CEBF1151}">
      <dgm:prSet/>
      <dgm:spPr/>
      <dgm:t>
        <a:bodyPr/>
        <a:lstStyle/>
        <a:p>
          <a:endParaRPr lang="zh-CN" altLang="en-US"/>
        </a:p>
      </dgm:t>
    </dgm:pt>
    <dgm:pt modelId="{0934713D-850F-4131-8F0D-6DB999CFAFF4}">
      <dgm:prSet/>
      <dgm:spPr/>
      <dgm:t>
        <a:bodyPr/>
        <a:lstStyle/>
        <a:p>
          <a:r>
            <a:rPr lang="zh-CN"/>
            <a:t>保持持续的验证状态</a:t>
          </a:r>
        </a:p>
      </dgm:t>
    </dgm:pt>
    <dgm:pt modelId="{D8249C0D-3292-4149-9720-18709820CE82}" type="parTrans" cxnId="{2CC7B9BF-0642-46B3-A905-37B0F2FEE773}">
      <dgm:prSet/>
      <dgm:spPr/>
      <dgm:t>
        <a:bodyPr/>
        <a:lstStyle/>
        <a:p>
          <a:endParaRPr lang="zh-CN" altLang="en-US"/>
        </a:p>
      </dgm:t>
    </dgm:pt>
    <dgm:pt modelId="{F7E2FFCA-D682-4548-98A6-2C0349B5850B}" type="sibTrans" cxnId="{2CC7B9BF-0642-46B3-A905-37B0F2FEE773}">
      <dgm:prSet/>
      <dgm:spPr/>
      <dgm:t>
        <a:bodyPr/>
        <a:lstStyle/>
        <a:p>
          <a:endParaRPr lang="zh-CN" altLang="en-US"/>
        </a:p>
      </dgm:t>
    </dgm:pt>
    <dgm:pt modelId="{A7352785-304C-4159-A441-D697AC09D84E}">
      <dgm:prSet/>
      <dgm:spPr/>
      <dgm:t>
        <a:bodyPr/>
        <a:lstStyle/>
        <a:p>
          <a:r>
            <a:rPr lang="zh-CN"/>
            <a:t>系统退役</a:t>
          </a:r>
        </a:p>
      </dgm:t>
    </dgm:pt>
    <dgm:pt modelId="{618453C3-1000-40D5-9B8A-CFD82119A170}" type="parTrans" cxnId="{C0861575-8D61-4CAB-955B-F8EE3EB77049}">
      <dgm:prSet/>
      <dgm:spPr/>
      <dgm:t>
        <a:bodyPr/>
        <a:lstStyle/>
        <a:p>
          <a:endParaRPr lang="zh-CN" altLang="en-US"/>
        </a:p>
      </dgm:t>
    </dgm:pt>
    <dgm:pt modelId="{862722C7-3E37-44F6-94FB-FAE9C845E900}" type="sibTrans" cxnId="{C0861575-8D61-4CAB-955B-F8EE3EB77049}">
      <dgm:prSet/>
      <dgm:spPr/>
      <dgm:t>
        <a:bodyPr/>
        <a:lstStyle/>
        <a:p>
          <a:endParaRPr lang="zh-CN" altLang="en-US"/>
        </a:p>
      </dgm:t>
    </dgm:pt>
    <dgm:pt modelId="{9C1EB1A3-EC6B-45D7-BE28-1748CFA47FA8}" type="pres">
      <dgm:prSet presAssocID="{4220E2FA-EC54-4D55-A008-18E4339D477E}" presName="Name0" presStyleCnt="0">
        <dgm:presLayoutVars>
          <dgm:chPref val="1"/>
          <dgm:dir/>
          <dgm:animOne val="branch"/>
          <dgm:animLvl val="lvl"/>
          <dgm:resizeHandles/>
        </dgm:presLayoutVars>
      </dgm:prSet>
      <dgm:spPr/>
    </dgm:pt>
    <dgm:pt modelId="{0A823F1C-E862-4105-9146-894214C38EA4}" type="pres">
      <dgm:prSet presAssocID="{7BB14B6E-88F6-47DD-AFA5-4E827121D81C}" presName="vertOne" presStyleCnt="0"/>
      <dgm:spPr/>
    </dgm:pt>
    <dgm:pt modelId="{7DE6EA46-653F-4753-BBAB-C5E2E031AE70}" type="pres">
      <dgm:prSet presAssocID="{7BB14B6E-88F6-47DD-AFA5-4E827121D81C}" presName="txOne" presStyleLbl="node0" presStyleIdx="0" presStyleCnt="1" custScaleY="37002" custLinFactY="-5935" custLinFactNeighborX="-2738" custLinFactNeighborY="-100000">
        <dgm:presLayoutVars>
          <dgm:chPref val="3"/>
        </dgm:presLayoutVars>
      </dgm:prSet>
      <dgm:spPr/>
    </dgm:pt>
    <dgm:pt modelId="{250BF6F0-C717-47DF-878F-8950C9FD8EE0}" type="pres">
      <dgm:prSet presAssocID="{7BB14B6E-88F6-47DD-AFA5-4E827121D81C}" presName="parTransOne" presStyleCnt="0"/>
      <dgm:spPr/>
    </dgm:pt>
    <dgm:pt modelId="{C8730B63-D0A5-44F5-9D5E-B183F441073D}" type="pres">
      <dgm:prSet presAssocID="{7BB14B6E-88F6-47DD-AFA5-4E827121D81C}" presName="horzOne" presStyleCnt="0"/>
      <dgm:spPr/>
    </dgm:pt>
    <dgm:pt modelId="{B12176A3-8E1C-4800-9F09-F561A1586003}" type="pres">
      <dgm:prSet presAssocID="{BAADA1C7-6EFC-411E-9B6C-5092C2F5BE96}" presName="vertTwo" presStyleCnt="0"/>
      <dgm:spPr/>
    </dgm:pt>
    <dgm:pt modelId="{C3F29CBD-5FE8-4074-8B28-820F0C3350F9}" type="pres">
      <dgm:prSet presAssocID="{BAADA1C7-6EFC-411E-9B6C-5092C2F5BE96}" presName="txTwo" presStyleLbl="node2" presStyleIdx="0" presStyleCnt="11">
        <dgm:presLayoutVars>
          <dgm:chPref val="3"/>
        </dgm:presLayoutVars>
      </dgm:prSet>
      <dgm:spPr/>
    </dgm:pt>
    <dgm:pt modelId="{871BBAC6-BE1B-406E-A0B7-8CA9D7C77BAA}" type="pres">
      <dgm:prSet presAssocID="{BAADA1C7-6EFC-411E-9B6C-5092C2F5BE96}" presName="horzTwo" presStyleCnt="0"/>
      <dgm:spPr/>
    </dgm:pt>
    <dgm:pt modelId="{24EDD8C2-B9EF-4E51-B901-373D52F882C1}" type="pres">
      <dgm:prSet presAssocID="{37900248-B486-47F6-A894-2DF42BC69DF8}" presName="sibSpaceTwo" presStyleCnt="0"/>
      <dgm:spPr/>
    </dgm:pt>
    <dgm:pt modelId="{2C5EEEC1-5E1B-4EFB-8CF3-2D9FB61AB073}" type="pres">
      <dgm:prSet presAssocID="{1667C000-FC84-4398-9C3E-8548F13BF39C}" presName="vertTwo" presStyleCnt="0"/>
      <dgm:spPr/>
    </dgm:pt>
    <dgm:pt modelId="{59254333-7842-4DE3-9389-44037E4EE7D2}" type="pres">
      <dgm:prSet presAssocID="{1667C000-FC84-4398-9C3E-8548F13BF39C}" presName="txTwo" presStyleLbl="node2" presStyleIdx="1" presStyleCnt="11">
        <dgm:presLayoutVars>
          <dgm:chPref val="3"/>
        </dgm:presLayoutVars>
      </dgm:prSet>
      <dgm:spPr/>
    </dgm:pt>
    <dgm:pt modelId="{77CC4240-0AAF-4FCB-8DB7-95FA977BEEC0}" type="pres">
      <dgm:prSet presAssocID="{1667C000-FC84-4398-9C3E-8548F13BF39C}" presName="horzTwo" presStyleCnt="0"/>
      <dgm:spPr/>
    </dgm:pt>
    <dgm:pt modelId="{EED4F4DE-29D3-48F5-908E-D5D2A33E7376}" type="pres">
      <dgm:prSet presAssocID="{0912CE2D-0238-41C2-B859-411429E68ADB}" presName="sibSpaceTwo" presStyleCnt="0"/>
      <dgm:spPr/>
    </dgm:pt>
    <dgm:pt modelId="{F644D6C6-B18B-43ED-9B84-73E21D134FBB}" type="pres">
      <dgm:prSet presAssocID="{AC4C82B2-BB59-4068-8859-82C0DABB2C5C}" presName="vertTwo" presStyleCnt="0"/>
      <dgm:spPr/>
    </dgm:pt>
    <dgm:pt modelId="{27FAE2F6-BA52-488A-A6E0-FCAD2A07F6B7}" type="pres">
      <dgm:prSet presAssocID="{AC4C82B2-BB59-4068-8859-82C0DABB2C5C}" presName="txTwo" presStyleLbl="node2" presStyleIdx="2" presStyleCnt="11">
        <dgm:presLayoutVars>
          <dgm:chPref val="3"/>
        </dgm:presLayoutVars>
      </dgm:prSet>
      <dgm:spPr/>
    </dgm:pt>
    <dgm:pt modelId="{516F173A-E273-4AF1-86F8-8E37FA6E7A3C}" type="pres">
      <dgm:prSet presAssocID="{AC4C82B2-BB59-4068-8859-82C0DABB2C5C}" presName="horzTwo" presStyleCnt="0"/>
      <dgm:spPr/>
    </dgm:pt>
    <dgm:pt modelId="{329C84D6-4A5C-4857-A697-7FD431274615}" type="pres">
      <dgm:prSet presAssocID="{1398F730-D2EC-4C33-8FB6-2C4C9D6F6DFC}" presName="sibSpaceTwo" presStyleCnt="0"/>
      <dgm:spPr/>
    </dgm:pt>
    <dgm:pt modelId="{DA94F15B-EF32-40B6-AEB9-E7BF923540FD}" type="pres">
      <dgm:prSet presAssocID="{1097597B-B4B5-4ABF-9BDC-ED53A93F7535}" presName="vertTwo" presStyleCnt="0"/>
      <dgm:spPr/>
    </dgm:pt>
    <dgm:pt modelId="{213346E3-3A57-4CFE-83BB-A190532AB7EB}" type="pres">
      <dgm:prSet presAssocID="{1097597B-B4B5-4ABF-9BDC-ED53A93F7535}" presName="txTwo" presStyleLbl="node2" presStyleIdx="3" presStyleCnt="11">
        <dgm:presLayoutVars>
          <dgm:chPref val="3"/>
        </dgm:presLayoutVars>
      </dgm:prSet>
      <dgm:spPr/>
    </dgm:pt>
    <dgm:pt modelId="{44C3C76D-99C4-4014-8EA8-3E73BD52A551}" type="pres">
      <dgm:prSet presAssocID="{1097597B-B4B5-4ABF-9BDC-ED53A93F7535}" presName="horzTwo" presStyleCnt="0"/>
      <dgm:spPr/>
    </dgm:pt>
    <dgm:pt modelId="{0F32CFD1-A769-4A89-AA11-4EA9CCFE9F46}" type="pres">
      <dgm:prSet presAssocID="{B46B79DC-1830-4076-B8F4-D84DAFD432BD}" presName="sibSpaceTwo" presStyleCnt="0"/>
      <dgm:spPr/>
    </dgm:pt>
    <dgm:pt modelId="{9854A933-75C1-4689-B324-208ACC17DB3F}" type="pres">
      <dgm:prSet presAssocID="{F9EB8E43-2B9C-434C-8D06-EDB488DB488A}" presName="vertTwo" presStyleCnt="0"/>
      <dgm:spPr/>
    </dgm:pt>
    <dgm:pt modelId="{99CCB91E-10B1-4417-8DDA-56AE36BD47E9}" type="pres">
      <dgm:prSet presAssocID="{F9EB8E43-2B9C-434C-8D06-EDB488DB488A}" presName="txTwo" presStyleLbl="node2" presStyleIdx="4" presStyleCnt="11">
        <dgm:presLayoutVars>
          <dgm:chPref val="3"/>
        </dgm:presLayoutVars>
      </dgm:prSet>
      <dgm:spPr/>
    </dgm:pt>
    <dgm:pt modelId="{B66001BB-677B-4968-92A6-2527B438E727}" type="pres">
      <dgm:prSet presAssocID="{F9EB8E43-2B9C-434C-8D06-EDB488DB488A}" presName="horzTwo" presStyleCnt="0"/>
      <dgm:spPr/>
    </dgm:pt>
    <dgm:pt modelId="{6A03C7CC-371D-4D14-896D-3AF307606426}" type="pres">
      <dgm:prSet presAssocID="{FA54BD34-CD3E-4BE1-B74E-29CD22A06F73}" presName="sibSpaceTwo" presStyleCnt="0"/>
      <dgm:spPr/>
    </dgm:pt>
    <dgm:pt modelId="{5CDC3895-65C7-49EA-A389-6A5BF6A572F2}" type="pres">
      <dgm:prSet presAssocID="{57E91440-11F9-4624-8ED2-98A73212B716}" presName="vertTwo" presStyleCnt="0"/>
      <dgm:spPr/>
    </dgm:pt>
    <dgm:pt modelId="{D252BB28-2EBD-4480-A2EE-DA1203241354}" type="pres">
      <dgm:prSet presAssocID="{57E91440-11F9-4624-8ED2-98A73212B716}" presName="txTwo" presStyleLbl="node2" presStyleIdx="5" presStyleCnt="11">
        <dgm:presLayoutVars>
          <dgm:chPref val="3"/>
        </dgm:presLayoutVars>
      </dgm:prSet>
      <dgm:spPr/>
    </dgm:pt>
    <dgm:pt modelId="{DD06F641-F8E9-466B-865B-211EBE308318}" type="pres">
      <dgm:prSet presAssocID="{57E91440-11F9-4624-8ED2-98A73212B716}" presName="horzTwo" presStyleCnt="0"/>
      <dgm:spPr/>
    </dgm:pt>
    <dgm:pt modelId="{AFC85149-EDEC-47BD-93F0-EC7563CDAB5F}" type="pres">
      <dgm:prSet presAssocID="{CA48EB85-4C3A-4FCE-87F9-AA8DC3013581}" presName="sibSpaceTwo" presStyleCnt="0"/>
      <dgm:spPr/>
    </dgm:pt>
    <dgm:pt modelId="{E41F6E30-4963-4396-87A4-21FE7BD2E1F7}" type="pres">
      <dgm:prSet presAssocID="{CC81CDF9-4F44-40C4-96D7-010506B0DB92}" presName="vertTwo" presStyleCnt="0"/>
      <dgm:spPr/>
    </dgm:pt>
    <dgm:pt modelId="{7A6A72AC-7502-4E0C-81B4-D317BA9F7B0D}" type="pres">
      <dgm:prSet presAssocID="{CC81CDF9-4F44-40C4-96D7-010506B0DB92}" presName="txTwo" presStyleLbl="node2" presStyleIdx="6" presStyleCnt="11">
        <dgm:presLayoutVars>
          <dgm:chPref val="3"/>
        </dgm:presLayoutVars>
      </dgm:prSet>
      <dgm:spPr/>
    </dgm:pt>
    <dgm:pt modelId="{EACD99E9-0075-4D0F-87AC-FACD12288674}" type="pres">
      <dgm:prSet presAssocID="{CC81CDF9-4F44-40C4-96D7-010506B0DB92}" presName="horzTwo" presStyleCnt="0"/>
      <dgm:spPr/>
    </dgm:pt>
    <dgm:pt modelId="{83EB2421-7519-43A7-809A-BEA6922FCA8F}" type="pres">
      <dgm:prSet presAssocID="{CE578890-7433-448C-99E1-D5754B9AD7EE}" presName="sibSpaceTwo" presStyleCnt="0"/>
      <dgm:spPr/>
    </dgm:pt>
    <dgm:pt modelId="{69F66E53-421B-4CBF-8C0F-62D46535C5D9}" type="pres">
      <dgm:prSet presAssocID="{481FF412-5E79-4FCC-B2CF-4CD02C2C4F6B}" presName="vertTwo" presStyleCnt="0"/>
      <dgm:spPr/>
    </dgm:pt>
    <dgm:pt modelId="{AC6FE4E9-74BF-450A-AE0C-B93D71EBCE27}" type="pres">
      <dgm:prSet presAssocID="{481FF412-5E79-4FCC-B2CF-4CD02C2C4F6B}" presName="txTwo" presStyleLbl="node2" presStyleIdx="7" presStyleCnt="11">
        <dgm:presLayoutVars>
          <dgm:chPref val="3"/>
        </dgm:presLayoutVars>
      </dgm:prSet>
      <dgm:spPr/>
    </dgm:pt>
    <dgm:pt modelId="{DD21C7EB-310D-404D-B7E6-4314B1E16D67}" type="pres">
      <dgm:prSet presAssocID="{481FF412-5E79-4FCC-B2CF-4CD02C2C4F6B}" presName="horzTwo" presStyleCnt="0"/>
      <dgm:spPr/>
    </dgm:pt>
    <dgm:pt modelId="{B3B2456F-DED2-46EE-A0F4-4DB51B307AA1}" type="pres">
      <dgm:prSet presAssocID="{B492AB56-8A86-425B-A49A-6BBFF863604B}" presName="sibSpaceTwo" presStyleCnt="0"/>
      <dgm:spPr/>
    </dgm:pt>
    <dgm:pt modelId="{29F0B2E6-A5BA-4F7C-9FB2-9EA5E3A72DE0}" type="pres">
      <dgm:prSet presAssocID="{5D7CF035-7A03-4BA9-A043-EBFDFFEA13E9}" presName="vertTwo" presStyleCnt="0"/>
      <dgm:spPr/>
    </dgm:pt>
    <dgm:pt modelId="{09535A45-1646-4C3D-89B1-8B5807B23542}" type="pres">
      <dgm:prSet presAssocID="{5D7CF035-7A03-4BA9-A043-EBFDFFEA13E9}" presName="txTwo" presStyleLbl="node2" presStyleIdx="8" presStyleCnt="11">
        <dgm:presLayoutVars>
          <dgm:chPref val="3"/>
        </dgm:presLayoutVars>
      </dgm:prSet>
      <dgm:spPr/>
    </dgm:pt>
    <dgm:pt modelId="{0128AB45-B04E-4278-8515-3DD5B3B547AF}" type="pres">
      <dgm:prSet presAssocID="{5D7CF035-7A03-4BA9-A043-EBFDFFEA13E9}" presName="horzTwo" presStyleCnt="0"/>
      <dgm:spPr/>
    </dgm:pt>
    <dgm:pt modelId="{D447021F-5741-4CEF-81B0-71DE5549A7B7}" type="pres">
      <dgm:prSet presAssocID="{27C9761E-9B59-488D-A114-9BAA78EA05BB}" presName="sibSpaceTwo" presStyleCnt="0"/>
      <dgm:spPr/>
    </dgm:pt>
    <dgm:pt modelId="{FCBDAE0E-E724-4C38-9886-EE04FB2D44E1}" type="pres">
      <dgm:prSet presAssocID="{0934713D-850F-4131-8F0D-6DB999CFAFF4}" presName="vertTwo" presStyleCnt="0"/>
      <dgm:spPr/>
    </dgm:pt>
    <dgm:pt modelId="{96E3C4CA-60A3-451E-84D6-638A477CF6E2}" type="pres">
      <dgm:prSet presAssocID="{0934713D-850F-4131-8F0D-6DB999CFAFF4}" presName="txTwo" presStyleLbl="node2" presStyleIdx="9" presStyleCnt="11">
        <dgm:presLayoutVars>
          <dgm:chPref val="3"/>
        </dgm:presLayoutVars>
      </dgm:prSet>
      <dgm:spPr/>
    </dgm:pt>
    <dgm:pt modelId="{E015B967-0C00-4DB1-B314-A4A4E5BDB556}" type="pres">
      <dgm:prSet presAssocID="{0934713D-850F-4131-8F0D-6DB999CFAFF4}" presName="horzTwo" presStyleCnt="0"/>
      <dgm:spPr/>
    </dgm:pt>
    <dgm:pt modelId="{8AF411EC-8AB5-4134-948F-F5A93FCC3FC8}" type="pres">
      <dgm:prSet presAssocID="{F7E2FFCA-D682-4548-98A6-2C0349B5850B}" presName="sibSpaceTwo" presStyleCnt="0"/>
      <dgm:spPr/>
    </dgm:pt>
    <dgm:pt modelId="{F385183D-073B-48DC-BD33-0A64EEE41E9A}" type="pres">
      <dgm:prSet presAssocID="{A7352785-304C-4159-A441-D697AC09D84E}" presName="vertTwo" presStyleCnt="0"/>
      <dgm:spPr/>
    </dgm:pt>
    <dgm:pt modelId="{C5C59398-A881-4F86-B50C-2DE67133A27E}" type="pres">
      <dgm:prSet presAssocID="{A7352785-304C-4159-A441-D697AC09D84E}" presName="txTwo" presStyleLbl="node2" presStyleIdx="10" presStyleCnt="11">
        <dgm:presLayoutVars>
          <dgm:chPref val="3"/>
        </dgm:presLayoutVars>
      </dgm:prSet>
      <dgm:spPr/>
    </dgm:pt>
    <dgm:pt modelId="{AA95ABF2-F3F2-4BE1-93A2-2C076B4971F5}" type="pres">
      <dgm:prSet presAssocID="{A7352785-304C-4159-A441-D697AC09D84E}" presName="horzTwo" presStyleCnt="0"/>
      <dgm:spPr/>
    </dgm:pt>
  </dgm:ptLst>
  <dgm:cxnLst>
    <dgm:cxn modelId="{6EC55002-B737-40D0-AB96-52327BBB85DC}" type="presOf" srcId="{1097597B-B4B5-4ABF-9BDC-ED53A93F7535}" destId="{213346E3-3A57-4CFE-83BB-A190532AB7EB}" srcOrd="0" destOrd="0" presId="urn:microsoft.com/office/officeart/2005/8/layout/hierarchy4"/>
    <dgm:cxn modelId="{8CF91104-75DE-43D1-A984-BB175807F645}" type="presOf" srcId="{CC81CDF9-4F44-40C4-96D7-010506B0DB92}" destId="{7A6A72AC-7502-4E0C-81B4-D317BA9F7B0D}" srcOrd="0" destOrd="0" presId="urn:microsoft.com/office/officeart/2005/8/layout/hierarchy4"/>
    <dgm:cxn modelId="{78F70407-C28B-496E-B3D9-E7B5F2790DC9}" type="presOf" srcId="{0934713D-850F-4131-8F0D-6DB999CFAFF4}" destId="{96E3C4CA-60A3-451E-84D6-638A477CF6E2}" srcOrd="0" destOrd="0" presId="urn:microsoft.com/office/officeart/2005/8/layout/hierarchy4"/>
    <dgm:cxn modelId="{629EC111-D144-4C02-B2E6-C063DE78A72C}" srcId="{7BB14B6E-88F6-47DD-AFA5-4E827121D81C}" destId="{1667C000-FC84-4398-9C3E-8548F13BF39C}" srcOrd="1" destOrd="0" parTransId="{13DE0FB0-AA1C-47C1-AEB4-E8C258AFB77B}" sibTransId="{0912CE2D-0238-41C2-B859-411429E68ADB}"/>
    <dgm:cxn modelId="{2406C61A-5431-44D5-AF7D-5353E55BDAC6}" type="presOf" srcId="{5D7CF035-7A03-4BA9-A043-EBFDFFEA13E9}" destId="{09535A45-1646-4C3D-89B1-8B5807B23542}" srcOrd="0" destOrd="0" presId="urn:microsoft.com/office/officeart/2005/8/layout/hierarchy4"/>
    <dgm:cxn modelId="{276E5C23-9E23-4006-ABAB-F8D446F7E438}" type="presOf" srcId="{7BB14B6E-88F6-47DD-AFA5-4E827121D81C}" destId="{7DE6EA46-653F-4753-BBAB-C5E2E031AE70}" srcOrd="0" destOrd="0" presId="urn:microsoft.com/office/officeart/2005/8/layout/hierarchy4"/>
    <dgm:cxn modelId="{F7453E3A-F81A-4894-96AF-65262C566E66}" type="presOf" srcId="{1667C000-FC84-4398-9C3E-8548F13BF39C}" destId="{59254333-7842-4DE3-9389-44037E4EE7D2}" srcOrd="0" destOrd="0" presId="urn:microsoft.com/office/officeart/2005/8/layout/hierarchy4"/>
    <dgm:cxn modelId="{ECF5803E-07D6-48BB-98E0-708653DA889A}" srcId="{7BB14B6E-88F6-47DD-AFA5-4E827121D81C}" destId="{57E91440-11F9-4624-8ED2-98A73212B716}" srcOrd="5" destOrd="0" parTransId="{ABD9EBB9-0C95-4223-B9B3-F93E9AA09F00}" sibTransId="{CA48EB85-4C3A-4FCE-87F9-AA8DC3013581}"/>
    <dgm:cxn modelId="{88180642-D53C-4AC8-AE72-AB2B042EBD36}" srcId="{4220E2FA-EC54-4D55-A008-18E4339D477E}" destId="{7BB14B6E-88F6-47DD-AFA5-4E827121D81C}" srcOrd="0" destOrd="0" parTransId="{C1DD0B15-9293-49F5-8C1E-5CCB392B4066}" sibTransId="{DAA36971-4AD5-4E00-8CEF-BE9B350F4FC2}"/>
    <dgm:cxn modelId="{7ABE9848-0380-4344-89C7-258CE0E0E670}" type="presOf" srcId="{A7352785-304C-4159-A441-D697AC09D84E}" destId="{C5C59398-A881-4F86-B50C-2DE67133A27E}" srcOrd="0" destOrd="0" presId="urn:microsoft.com/office/officeart/2005/8/layout/hierarchy4"/>
    <dgm:cxn modelId="{FF4C296D-05BE-474B-823F-85ABB12DAAC8}" type="presOf" srcId="{481FF412-5E79-4FCC-B2CF-4CD02C2C4F6B}" destId="{AC6FE4E9-74BF-450A-AE0C-B93D71EBCE27}" srcOrd="0" destOrd="0" presId="urn:microsoft.com/office/officeart/2005/8/layout/hierarchy4"/>
    <dgm:cxn modelId="{4130306F-ADA6-4D91-8C3B-3A38CEBF1151}" srcId="{7BB14B6E-88F6-47DD-AFA5-4E827121D81C}" destId="{5D7CF035-7A03-4BA9-A043-EBFDFFEA13E9}" srcOrd="8" destOrd="0" parTransId="{1029204C-EAA3-4A65-90AC-7985F752B664}" sibTransId="{27C9761E-9B59-488D-A114-9BAA78EA05BB}"/>
    <dgm:cxn modelId="{9BE0E252-DB5A-47DA-81C4-DA24137BCBE5}" srcId="{7BB14B6E-88F6-47DD-AFA5-4E827121D81C}" destId="{CC81CDF9-4F44-40C4-96D7-010506B0DB92}" srcOrd="6" destOrd="0" parTransId="{32E4F45C-E7FF-4B28-AE4C-6DD9FC8BAC37}" sibTransId="{CE578890-7433-448C-99E1-D5754B9AD7EE}"/>
    <dgm:cxn modelId="{C0861575-8D61-4CAB-955B-F8EE3EB77049}" srcId="{7BB14B6E-88F6-47DD-AFA5-4E827121D81C}" destId="{A7352785-304C-4159-A441-D697AC09D84E}" srcOrd="10" destOrd="0" parTransId="{618453C3-1000-40D5-9B8A-CFD82119A170}" sibTransId="{862722C7-3E37-44F6-94FB-FAE9C845E900}"/>
    <dgm:cxn modelId="{FF5B6E7B-A2EA-4069-9C2B-DAF3886784A7}" type="presOf" srcId="{F9EB8E43-2B9C-434C-8D06-EDB488DB488A}" destId="{99CCB91E-10B1-4417-8DDA-56AE36BD47E9}" srcOrd="0" destOrd="0" presId="urn:microsoft.com/office/officeart/2005/8/layout/hierarchy4"/>
    <dgm:cxn modelId="{93011289-553F-4C83-9EA0-683EDDCC47C8}" type="presOf" srcId="{57E91440-11F9-4624-8ED2-98A73212B716}" destId="{D252BB28-2EBD-4480-A2EE-DA1203241354}" srcOrd="0" destOrd="0" presId="urn:microsoft.com/office/officeart/2005/8/layout/hierarchy4"/>
    <dgm:cxn modelId="{FF497197-DB84-460D-8F5C-FE2A25B7FBB2}" type="presOf" srcId="{4220E2FA-EC54-4D55-A008-18E4339D477E}" destId="{9C1EB1A3-EC6B-45D7-BE28-1748CFA47FA8}" srcOrd="0" destOrd="0" presId="urn:microsoft.com/office/officeart/2005/8/layout/hierarchy4"/>
    <dgm:cxn modelId="{0D14A3AD-1E9A-4033-924F-60A330E67889}" type="presOf" srcId="{BAADA1C7-6EFC-411E-9B6C-5092C2F5BE96}" destId="{C3F29CBD-5FE8-4074-8B28-820F0C3350F9}" srcOrd="0" destOrd="0" presId="urn:microsoft.com/office/officeart/2005/8/layout/hierarchy4"/>
    <dgm:cxn modelId="{8901BAB2-C9F7-46DF-9223-40EE4DE59F3E}" srcId="{7BB14B6E-88F6-47DD-AFA5-4E827121D81C}" destId="{BAADA1C7-6EFC-411E-9B6C-5092C2F5BE96}" srcOrd="0" destOrd="0" parTransId="{F5CD0D07-B761-49E9-9431-CE308C7E04B1}" sibTransId="{37900248-B486-47F6-A894-2DF42BC69DF8}"/>
    <dgm:cxn modelId="{67F45AB9-A078-4908-9949-B775CE9ABAAB}" srcId="{7BB14B6E-88F6-47DD-AFA5-4E827121D81C}" destId="{481FF412-5E79-4FCC-B2CF-4CD02C2C4F6B}" srcOrd="7" destOrd="0" parTransId="{E1A2B5FE-35F3-44EA-B6D8-6AC98DE4FE3E}" sibTransId="{B492AB56-8A86-425B-A49A-6BBFF863604B}"/>
    <dgm:cxn modelId="{2CC7B9BF-0642-46B3-A905-37B0F2FEE773}" srcId="{7BB14B6E-88F6-47DD-AFA5-4E827121D81C}" destId="{0934713D-850F-4131-8F0D-6DB999CFAFF4}" srcOrd="9" destOrd="0" parTransId="{D8249C0D-3292-4149-9720-18709820CE82}" sibTransId="{F7E2FFCA-D682-4548-98A6-2C0349B5850B}"/>
    <dgm:cxn modelId="{73B960CB-846C-4644-802D-8417FFC2F373}" srcId="{7BB14B6E-88F6-47DD-AFA5-4E827121D81C}" destId="{F9EB8E43-2B9C-434C-8D06-EDB488DB488A}" srcOrd="4" destOrd="0" parTransId="{E42BEFEA-9C5A-4E2C-B9D2-DC58916D81D7}" sibTransId="{FA54BD34-CD3E-4BE1-B74E-29CD22A06F73}"/>
    <dgm:cxn modelId="{24FA5AD5-7A60-47D0-93C5-8490764913BB}" srcId="{7BB14B6E-88F6-47DD-AFA5-4E827121D81C}" destId="{AC4C82B2-BB59-4068-8859-82C0DABB2C5C}" srcOrd="2" destOrd="0" parTransId="{50F35204-0E05-4B38-9FBE-A30890892C48}" sibTransId="{1398F730-D2EC-4C33-8FB6-2C4C9D6F6DFC}"/>
    <dgm:cxn modelId="{7D191DE3-0684-4DA9-8170-7C78F2FA3B5F}" type="presOf" srcId="{AC4C82B2-BB59-4068-8859-82C0DABB2C5C}" destId="{27FAE2F6-BA52-488A-A6E0-FCAD2A07F6B7}" srcOrd="0" destOrd="0" presId="urn:microsoft.com/office/officeart/2005/8/layout/hierarchy4"/>
    <dgm:cxn modelId="{3D117BFA-35F2-4E3E-B38B-E5F89A2FE92F}" srcId="{7BB14B6E-88F6-47DD-AFA5-4E827121D81C}" destId="{1097597B-B4B5-4ABF-9BDC-ED53A93F7535}" srcOrd="3" destOrd="0" parTransId="{9BA688E3-CB93-4636-A2AE-205192E3DD01}" sibTransId="{B46B79DC-1830-4076-B8F4-D84DAFD432BD}"/>
    <dgm:cxn modelId="{E1D5C50A-BE0E-47B5-A702-2EA5A770F2A7}" type="presParOf" srcId="{9C1EB1A3-EC6B-45D7-BE28-1748CFA47FA8}" destId="{0A823F1C-E862-4105-9146-894214C38EA4}" srcOrd="0" destOrd="0" presId="urn:microsoft.com/office/officeart/2005/8/layout/hierarchy4"/>
    <dgm:cxn modelId="{DCE996B7-3918-4A76-8E6C-F331B5BC4504}" type="presParOf" srcId="{0A823F1C-E862-4105-9146-894214C38EA4}" destId="{7DE6EA46-653F-4753-BBAB-C5E2E031AE70}" srcOrd="0" destOrd="0" presId="urn:microsoft.com/office/officeart/2005/8/layout/hierarchy4"/>
    <dgm:cxn modelId="{0D1636B2-FE07-4EB1-A864-E83F710453A2}" type="presParOf" srcId="{0A823F1C-E862-4105-9146-894214C38EA4}" destId="{250BF6F0-C717-47DF-878F-8950C9FD8EE0}" srcOrd="1" destOrd="0" presId="urn:microsoft.com/office/officeart/2005/8/layout/hierarchy4"/>
    <dgm:cxn modelId="{6941C2E3-E6C5-4C3A-9217-6AA31FE83BB3}" type="presParOf" srcId="{0A823F1C-E862-4105-9146-894214C38EA4}" destId="{C8730B63-D0A5-44F5-9D5E-B183F441073D}" srcOrd="2" destOrd="0" presId="urn:microsoft.com/office/officeart/2005/8/layout/hierarchy4"/>
    <dgm:cxn modelId="{84FC8617-3650-41A7-927D-E36B13BAC965}" type="presParOf" srcId="{C8730B63-D0A5-44F5-9D5E-B183F441073D}" destId="{B12176A3-8E1C-4800-9F09-F561A1586003}" srcOrd="0" destOrd="0" presId="urn:microsoft.com/office/officeart/2005/8/layout/hierarchy4"/>
    <dgm:cxn modelId="{A71AABEC-3CE8-45EB-A3A3-00B1B7AE251C}" type="presParOf" srcId="{B12176A3-8E1C-4800-9F09-F561A1586003}" destId="{C3F29CBD-5FE8-4074-8B28-820F0C3350F9}" srcOrd="0" destOrd="0" presId="urn:microsoft.com/office/officeart/2005/8/layout/hierarchy4"/>
    <dgm:cxn modelId="{F46F3F46-AB79-4855-9D6C-2006A129BD33}" type="presParOf" srcId="{B12176A3-8E1C-4800-9F09-F561A1586003}" destId="{871BBAC6-BE1B-406E-A0B7-8CA9D7C77BAA}" srcOrd="1" destOrd="0" presId="urn:microsoft.com/office/officeart/2005/8/layout/hierarchy4"/>
    <dgm:cxn modelId="{2835CB10-3F64-4E7E-A94A-64305716BEEA}" type="presParOf" srcId="{C8730B63-D0A5-44F5-9D5E-B183F441073D}" destId="{24EDD8C2-B9EF-4E51-B901-373D52F882C1}" srcOrd="1" destOrd="0" presId="urn:microsoft.com/office/officeart/2005/8/layout/hierarchy4"/>
    <dgm:cxn modelId="{2E07968D-4071-4CE9-8BE0-4B53B20D9468}" type="presParOf" srcId="{C8730B63-D0A5-44F5-9D5E-B183F441073D}" destId="{2C5EEEC1-5E1B-4EFB-8CF3-2D9FB61AB073}" srcOrd="2" destOrd="0" presId="urn:microsoft.com/office/officeart/2005/8/layout/hierarchy4"/>
    <dgm:cxn modelId="{CFCFA235-1588-4B33-81D8-D39858A84BE8}" type="presParOf" srcId="{2C5EEEC1-5E1B-4EFB-8CF3-2D9FB61AB073}" destId="{59254333-7842-4DE3-9389-44037E4EE7D2}" srcOrd="0" destOrd="0" presId="urn:microsoft.com/office/officeart/2005/8/layout/hierarchy4"/>
    <dgm:cxn modelId="{4777769F-7D22-4E86-B942-C69337D95E03}" type="presParOf" srcId="{2C5EEEC1-5E1B-4EFB-8CF3-2D9FB61AB073}" destId="{77CC4240-0AAF-4FCB-8DB7-95FA977BEEC0}" srcOrd="1" destOrd="0" presId="urn:microsoft.com/office/officeart/2005/8/layout/hierarchy4"/>
    <dgm:cxn modelId="{6363245F-69D5-4EB1-9884-45DAC5DE346E}" type="presParOf" srcId="{C8730B63-D0A5-44F5-9D5E-B183F441073D}" destId="{EED4F4DE-29D3-48F5-908E-D5D2A33E7376}" srcOrd="3" destOrd="0" presId="urn:microsoft.com/office/officeart/2005/8/layout/hierarchy4"/>
    <dgm:cxn modelId="{76517B9F-DB07-4F9D-8415-30E6B32A0D6B}" type="presParOf" srcId="{C8730B63-D0A5-44F5-9D5E-B183F441073D}" destId="{F644D6C6-B18B-43ED-9B84-73E21D134FBB}" srcOrd="4" destOrd="0" presId="urn:microsoft.com/office/officeart/2005/8/layout/hierarchy4"/>
    <dgm:cxn modelId="{1F20396E-7A1A-4520-A29F-F5EC689D5197}" type="presParOf" srcId="{F644D6C6-B18B-43ED-9B84-73E21D134FBB}" destId="{27FAE2F6-BA52-488A-A6E0-FCAD2A07F6B7}" srcOrd="0" destOrd="0" presId="urn:microsoft.com/office/officeart/2005/8/layout/hierarchy4"/>
    <dgm:cxn modelId="{B928BBFA-1F67-4BCE-B094-9C10706CBBF9}" type="presParOf" srcId="{F644D6C6-B18B-43ED-9B84-73E21D134FBB}" destId="{516F173A-E273-4AF1-86F8-8E37FA6E7A3C}" srcOrd="1" destOrd="0" presId="urn:microsoft.com/office/officeart/2005/8/layout/hierarchy4"/>
    <dgm:cxn modelId="{D9DFE2AC-95C6-4413-9CCA-B60CFED6D5ED}" type="presParOf" srcId="{C8730B63-D0A5-44F5-9D5E-B183F441073D}" destId="{329C84D6-4A5C-4857-A697-7FD431274615}" srcOrd="5" destOrd="0" presId="urn:microsoft.com/office/officeart/2005/8/layout/hierarchy4"/>
    <dgm:cxn modelId="{8DE83437-DAF0-40F4-9586-BB7F6E58D69C}" type="presParOf" srcId="{C8730B63-D0A5-44F5-9D5E-B183F441073D}" destId="{DA94F15B-EF32-40B6-AEB9-E7BF923540FD}" srcOrd="6" destOrd="0" presId="urn:microsoft.com/office/officeart/2005/8/layout/hierarchy4"/>
    <dgm:cxn modelId="{3955AA7A-EE15-462E-80A8-CA681FFFCCDA}" type="presParOf" srcId="{DA94F15B-EF32-40B6-AEB9-E7BF923540FD}" destId="{213346E3-3A57-4CFE-83BB-A190532AB7EB}" srcOrd="0" destOrd="0" presId="urn:microsoft.com/office/officeart/2005/8/layout/hierarchy4"/>
    <dgm:cxn modelId="{CD3CF62D-D729-4AF0-AAB9-4F022EF074C6}" type="presParOf" srcId="{DA94F15B-EF32-40B6-AEB9-E7BF923540FD}" destId="{44C3C76D-99C4-4014-8EA8-3E73BD52A551}" srcOrd="1" destOrd="0" presId="urn:microsoft.com/office/officeart/2005/8/layout/hierarchy4"/>
    <dgm:cxn modelId="{0E1B8B33-2638-4A73-B2EE-3AD50AA54EF7}" type="presParOf" srcId="{C8730B63-D0A5-44F5-9D5E-B183F441073D}" destId="{0F32CFD1-A769-4A89-AA11-4EA9CCFE9F46}" srcOrd="7" destOrd="0" presId="urn:microsoft.com/office/officeart/2005/8/layout/hierarchy4"/>
    <dgm:cxn modelId="{4C1A71A5-839D-4E92-8044-508D7E4C85D0}" type="presParOf" srcId="{C8730B63-D0A5-44F5-9D5E-B183F441073D}" destId="{9854A933-75C1-4689-B324-208ACC17DB3F}" srcOrd="8" destOrd="0" presId="urn:microsoft.com/office/officeart/2005/8/layout/hierarchy4"/>
    <dgm:cxn modelId="{8E60C27A-812B-4725-9789-98CE85D0C50A}" type="presParOf" srcId="{9854A933-75C1-4689-B324-208ACC17DB3F}" destId="{99CCB91E-10B1-4417-8DDA-56AE36BD47E9}" srcOrd="0" destOrd="0" presId="urn:microsoft.com/office/officeart/2005/8/layout/hierarchy4"/>
    <dgm:cxn modelId="{06BDE96A-CE23-4948-82E5-31BEEE761F8C}" type="presParOf" srcId="{9854A933-75C1-4689-B324-208ACC17DB3F}" destId="{B66001BB-677B-4968-92A6-2527B438E727}" srcOrd="1" destOrd="0" presId="urn:microsoft.com/office/officeart/2005/8/layout/hierarchy4"/>
    <dgm:cxn modelId="{2BEC6243-A3D4-41FA-AC61-2BC56072E210}" type="presParOf" srcId="{C8730B63-D0A5-44F5-9D5E-B183F441073D}" destId="{6A03C7CC-371D-4D14-896D-3AF307606426}" srcOrd="9" destOrd="0" presId="urn:microsoft.com/office/officeart/2005/8/layout/hierarchy4"/>
    <dgm:cxn modelId="{FA22DE53-9CE9-4F25-9C7C-9608DE9AB397}" type="presParOf" srcId="{C8730B63-D0A5-44F5-9D5E-B183F441073D}" destId="{5CDC3895-65C7-49EA-A389-6A5BF6A572F2}" srcOrd="10" destOrd="0" presId="urn:microsoft.com/office/officeart/2005/8/layout/hierarchy4"/>
    <dgm:cxn modelId="{0310E9C7-9675-497D-B6A2-6D6E79ABE376}" type="presParOf" srcId="{5CDC3895-65C7-49EA-A389-6A5BF6A572F2}" destId="{D252BB28-2EBD-4480-A2EE-DA1203241354}" srcOrd="0" destOrd="0" presId="urn:microsoft.com/office/officeart/2005/8/layout/hierarchy4"/>
    <dgm:cxn modelId="{17DE4A63-E318-4846-9A61-4C464144FB61}" type="presParOf" srcId="{5CDC3895-65C7-49EA-A389-6A5BF6A572F2}" destId="{DD06F641-F8E9-466B-865B-211EBE308318}" srcOrd="1" destOrd="0" presId="urn:microsoft.com/office/officeart/2005/8/layout/hierarchy4"/>
    <dgm:cxn modelId="{18AF1901-D7EF-4D19-B778-87C5A3E3F435}" type="presParOf" srcId="{C8730B63-D0A5-44F5-9D5E-B183F441073D}" destId="{AFC85149-EDEC-47BD-93F0-EC7563CDAB5F}" srcOrd="11" destOrd="0" presId="urn:microsoft.com/office/officeart/2005/8/layout/hierarchy4"/>
    <dgm:cxn modelId="{38BEC147-19FB-458B-8DA4-2724D6303FD7}" type="presParOf" srcId="{C8730B63-D0A5-44F5-9D5E-B183F441073D}" destId="{E41F6E30-4963-4396-87A4-21FE7BD2E1F7}" srcOrd="12" destOrd="0" presId="urn:microsoft.com/office/officeart/2005/8/layout/hierarchy4"/>
    <dgm:cxn modelId="{5CEC5862-1F30-48A8-B097-70AEC22D4E33}" type="presParOf" srcId="{E41F6E30-4963-4396-87A4-21FE7BD2E1F7}" destId="{7A6A72AC-7502-4E0C-81B4-D317BA9F7B0D}" srcOrd="0" destOrd="0" presId="urn:microsoft.com/office/officeart/2005/8/layout/hierarchy4"/>
    <dgm:cxn modelId="{924EADE8-D385-4744-8C33-5FD6DA122BEA}" type="presParOf" srcId="{E41F6E30-4963-4396-87A4-21FE7BD2E1F7}" destId="{EACD99E9-0075-4D0F-87AC-FACD12288674}" srcOrd="1" destOrd="0" presId="urn:microsoft.com/office/officeart/2005/8/layout/hierarchy4"/>
    <dgm:cxn modelId="{6C50EAF9-FCF3-4BA6-A07D-658746AE246D}" type="presParOf" srcId="{C8730B63-D0A5-44F5-9D5E-B183F441073D}" destId="{83EB2421-7519-43A7-809A-BEA6922FCA8F}" srcOrd="13" destOrd="0" presId="urn:microsoft.com/office/officeart/2005/8/layout/hierarchy4"/>
    <dgm:cxn modelId="{8ED05904-2DEB-46B0-B008-70599103EC87}" type="presParOf" srcId="{C8730B63-D0A5-44F5-9D5E-B183F441073D}" destId="{69F66E53-421B-4CBF-8C0F-62D46535C5D9}" srcOrd="14" destOrd="0" presId="urn:microsoft.com/office/officeart/2005/8/layout/hierarchy4"/>
    <dgm:cxn modelId="{8F48D8AB-DB22-4CD7-BEAE-C626EAA25C8A}" type="presParOf" srcId="{69F66E53-421B-4CBF-8C0F-62D46535C5D9}" destId="{AC6FE4E9-74BF-450A-AE0C-B93D71EBCE27}" srcOrd="0" destOrd="0" presId="urn:microsoft.com/office/officeart/2005/8/layout/hierarchy4"/>
    <dgm:cxn modelId="{BD1E1B15-D641-40D3-BFBE-0E1B56A09B7E}" type="presParOf" srcId="{69F66E53-421B-4CBF-8C0F-62D46535C5D9}" destId="{DD21C7EB-310D-404D-B7E6-4314B1E16D67}" srcOrd="1" destOrd="0" presId="urn:microsoft.com/office/officeart/2005/8/layout/hierarchy4"/>
    <dgm:cxn modelId="{EBEB76D6-0B00-4E2D-93B1-4AF3739630D2}" type="presParOf" srcId="{C8730B63-D0A5-44F5-9D5E-B183F441073D}" destId="{B3B2456F-DED2-46EE-A0F4-4DB51B307AA1}" srcOrd="15" destOrd="0" presId="urn:microsoft.com/office/officeart/2005/8/layout/hierarchy4"/>
    <dgm:cxn modelId="{0A7D9E92-D06D-4C55-93A7-DEE4E52A1A4B}" type="presParOf" srcId="{C8730B63-D0A5-44F5-9D5E-B183F441073D}" destId="{29F0B2E6-A5BA-4F7C-9FB2-9EA5E3A72DE0}" srcOrd="16" destOrd="0" presId="urn:microsoft.com/office/officeart/2005/8/layout/hierarchy4"/>
    <dgm:cxn modelId="{FEE1B0F4-9151-4BA8-B1EC-6BD6EAE90A43}" type="presParOf" srcId="{29F0B2E6-A5BA-4F7C-9FB2-9EA5E3A72DE0}" destId="{09535A45-1646-4C3D-89B1-8B5807B23542}" srcOrd="0" destOrd="0" presId="urn:microsoft.com/office/officeart/2005/8/layout/hierarchy4"/>
    <dgm:cxn modelId="{BDB24F5F-5D45-44BF-951C-B375B94937E1}" type="presParOf" srcId="{29F0B2E6-A5BA-4F7C-9FB2-9EA5E3A72DE0}" destId="{0128AB45-B04E-4278-8515-3DD5B3B547AF}" srcOrd="1" destOrd="0" presId="urn:microsoft.com/office/officeart/2005/8/layout/hierarchy4"/>
    <dgm:cxn modelId="{4816E6B7-4797-41E0-A570-35D68B3A8A23}" type="presParOf" srcId="{C8730B63-D0A5-44F5-9D5E-B183F441073D}" destId="{D447021F-5741-4CEF-81B0-71DE5549A7B7}" srcOrd="17" destOrd="0" presId="urn:microsoft.com/office/officeart/2005/8/layout/hierarchy4"/>
    <dgm:cxn modelId="{448F0C91-E532-4C32-B558-B23BF73A9117}" type="presParOf" srcId="{C8730B63-D0A5-44F5-9D5E-B183F441073D}" destId="{FCBDAE0E-E724-4C38-9886-EE04FB2D44E1}" srcOrd="18" destOrd="0" presId="urn:microsoft.com/office/officeart/2005/8/layout/hierarchy4"/>
    <dgm:cxn modelId="{909723CF-E4A3-4D4C-B923-4F666C9CC8A0}" type="presParOf" srcId="{FCBDAE0E-E724-4C38-9886-EE04FB2D44E1}" destId="{96E3C4CA-60A3-451E-84D6-638A477CF6E2}" srcOrd="0" destOrd="0" presId="urn:microsoft.com/office/officeart/2005/8/layout/hierarchy4"/>
    <dgm:cxn modelId="{0D284B9F-6C29-4BE1-ABBD-6971441A1CF3}" type="presParOf" srcId="{FCBDAE0E-E724-4C38-9886-EE04FB2D44E1}" destId="{E015B967-0C00-4DB1-B314-A4A4E5BDB556}" srcOrd="1" destOrd="0" presId="urn:microsoft.com/office/officeart/2005/8/layout/hierarchy4"/>
    <dgm:cxn modelId="{E3CA8BDE-F95D-4C54-9141-B10C504A27DC}" type="presParOf" srcId="{C8730B63-D0A5-44F5-9D5E-B183F441073D}" destId="{8AF411EC-8AB5-4134-948F-F5A93FCC3FC8}" srcOrd="19" destOrd="0" presId="urn:microsoft.com/office/officeart/2005/8/layout/hierarchy4"/>
    <dgm:cxn modelId="{211A7AF6-D82B-4EF5-8248-807ED38A03EF}" type="presParOf" srcId="{C8730B63-D0A5-44F5-9D5E-B183F441073D}" destId="{F385183D-073B-48DC-BD33-0A64EEE41E9A}" srcOrd="20" destOrd="0" presId="urn:microsoft.com/office/officeart/2005/8/layout/hierarchy4"/>
    <dgm:cxn modelId="{C31D7A0F-417D-4190-966D-3745FAD0911A}" type="presParOf" srcId="{F385183D-073B-48DC-BD33-0A64EEE41E9A}" destId="{C5C59398-A881-4F86-B50C-2DE67133A27E}" srcOrd="0" destOrd="0" presId="urn:microsoft.com/office/officeart/2005/8/layout/hierarchy4"/>
    <dgm:cxn modelId="{F5FBEB00-23C4-4C39-839B-6B37BC5AABE9}" type="presParOf" srcId="{F385183D-073B-48DC-BD33-0A64EEE41E9A}" destId="{AA95ABF2-F3F2-4BE1-93A2-2C076B4971F5}"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ABF585-1030-4431-B792-D0D035E76F22}" type="doc">
      <dgm:prSet loTypeId="urn:microsoft.com/office/officeart/2005/8/layout/chevron2" loCatId="process" qsTypeId="urn:microsoft.com/office/officeart/2005/8/quickstyle/simple1" qsCatId="simple" csTypeId="urn:microsoft.com/office/officeart/2005/8/colors/accent1_2" csCatId="accent1"/>
      <dgm:spPr/>
      <dgm:t>
        <a:bodyPr/>
        <a:lstStyle/>
        <a:p>
          <a:endParaRPr lang="zh-CN" altLang="en-US"/>
        </a:p>
      </dgm:t>
    </dgm:pt>
    <dgm:pt modelId="{00239D02-4FB0-4BB7-9C68-AEFC12EE94E7}">
      <dgm:prSet/>
      <dgm:spPr/>
      <dgm:t>
        <a:bodyPr/>
        <a:lstStyle/>
        <a:p>
          <a:r>
            <a:rPr lang="zh-CN"/>
            <a:t>确认范围（识别系统是否需要确认）</a:t>
          </a:r>
          <a:r>
            <a:rPr lang="en-US"/>
            <a:t>--</a:t>
          </a:r>
          <a:r>
            <a:rPr lang="zh-CN"/>
            <a:t>计算机系统清单	</a:t>
          </a:r>
        </a:p>
      </dgm:t>
    </dgm:pt>
    <dgm:pt modelId="{64DDE39F-E925-447C-A34D-BC5F1634FC70}" type="parTrans" cxnId="{22219B95-44FF-4819-B948-8A6FF4144568}">
      <dgm:prSet/>
      <dgm:spPr/>
      <dgm:t>
        <a:bodyPr/>
        <a:lstStyle/>
        <a:p>
          <a:endParaRPr lang="zh-CN" altLang="en-US"/>
        </a:p>
      </dgm:t>
    </dgm:pt>
    <dgm:pt modelId="{B7FCDD6E-A93A-405A-9035-372CECFB995F}" type="sibTrans" cxnId="{22219B95-44FF-4819-B948-8A6FF4144568}">
      <dgm:prSet/>
      <dgm:spPr/>
      <dgm:t>
        <a:bodyPr/>
        <a:lstStyle/>
        <a:p>
          <a:endParaRPr lang="zh-CN" altLang="en-US"/>
        </a:p>
      </dgm:t>
    </dgm:pt>
    <dgm:pt modelId="{C79AEC3C-D43C-4863-8AAB-4B2A14484251}">
      <dgm:prSet/>
      <dgm:spPr/>
      <dgm:t>
        <a:bodyPr/>
        <a:lstStyle/>
        <a:p>
          <a:r>
            <a:rPr lang="zh-CN"/>
            <a:t>应包括：部门、序号、设备名称、型号或规格、设备编号、启用日期、软件名称、软件信息（版本号和序列号）、功能、存放地点、供应商、验证情况、软件类别、目前状态（是否使用）。</a:t>
          </a:r>
        </a:p>
      </dgm:t>
    </dgm:pt>
    <dgm:pt modelId="{F8C5E815-8175-4A8D-B947-B368B29B62D6}" type="parTrans" cxnId="{96F1B035-A6AB-4AF0-BF52-9C12A8A1850B}">
      <dgm:prSet/>
      <dgm:spPr/>
      <dgm:t>
        <a:bodyPr/>
        <a:lstStyle/>
        <a:p>
          <a:endParaRPr lang="zh-CN" altLang="en-US"/>
        </a:p>
      </dgm:t>
    </dgm:pt>
    <dgm:pt modelId="{504842F0-9CC9-4FE2-840E-2C09E2E4F699}" type="sibTrans" cxnId="{96F1B035-A6AB-4AF0-BF52-9C12A8A1850B}">
      <dgm:prSet/>
      <dgm:spPr/>
      <dgm:t>
        <a:bodyPr/>
        <a:lstStyle/>
        <a:p>
          <a:endParaRPr lang="zh-CN" altLang="en-US"/>
        </a:p>
      </dgm:t>
    </dgm:pt>
    <dgm:pt modelId="{D47BEBBD-E76F-4AE8-95A1-6684B5838055}">
      <dgm:prSet/>
      <dgm:spPr/>
      <dgm:t>
        <a:bodyPr/>
        <a:lstStyle/>
        <a:p>
          <a:r>
            <a:rPr lang="en-US"/>
            <a:t>3</a:t>
          </a:r>
          <a:r>
            <a:rPr lang="zh-CN"/>
            <a:t>类以上计算机系统需建立合格供应商的清单，进行供应商评估，可采用质量问卷调查或者是现场审计的方式进行</a:t>
          </a:r>
        </a:p>
      </dgm:t>
    </dgm:pt>
    <dgm:pt modelId="{D674C6EA-667B-47C3-9248-9C7F55C88604}" type="parTrans" cxnId="{2D02F6E3-E7E9-48BC-A98B-90E82A0CE67D}">
      <dgm:prSet/>
      <dgm:spPr/>
      <dgm:t>
        <a:bodyPr/>
        <a:lstStyle/>
        <a:p>
          <a:endParaRPr lang="zh-CN" altLang="en-US"/>
        </a:p>
      </dgm:t>
    </dgm:pt>
    <dgm:pt modelId="{391B61E7-5987-4C4E-A330-35126E06F3D2}" type="sibTrans" cxnId="{2D02F6E3-E7E9-48BC-A98B-90E82A0CE67D}">
      <dgm:prSet/>
      <dgm:spPr/>
      <dgm:t>
        <a:bodyPr/>
        <a:lstStyle/>
        <a:p>
          <a:endParaRPr lang="zh-CN" altLang="en-US"/>
        </a:p>
      </dgm:t>
    </dgm:pt>
    <dgm:pt modelId="{BD8F919C-D26E-4F18-A2FC-2E226F5E7FD2}" type="pres">
      <dgm:prSet presAssocID="{AAABF585-1030-4431-B792-D0D035E76F22}" presName="linearFlow" presStyleCnt="0">
        <dgm:presLayoutVars>
          <dgm:dir/>
          <dgm:animLvl val="lvl"/>
          <dgm:resizeHandles val="exact"/>
        </dgm:presLayoutVars>
      </dgm:prSet>
      <dgm:spPr/>
    </dgm:pt>
    <dgm:pt modelId="{EDBD87B0-5E3C-4C6D-88FA-3B09601CAC15}" type="pres">
      <dgm:prSet presAssocID="{00239D02-4FB0-4BB7-9C68-AEFC12EE94E7}" presName="composite" presStyleCnt="0"/>
      <dgm:spPr/>
    </dgm:pt>
    <dgm:pt modelId="{900F0A65-F4F9-422A-871C-A09595FB7B51}" type="pres">
      <dgm:prSet presAssocID="{00239D02-4FB0-4BB7-9C68-AEFC12EE94E7}" presName="parentText" presStyleLbl="alignNode1" presStyleIdx="0" presStyleCnt="1">
        <dgm:presLayoutVars>
          <dgm:chMax val="1"/>
          <dgm:bulletEnabled val="1"/>
        </dgm:presLayoutVars>
      </dgm:prSet>
      <dgm:spPr/>
    </dgm:pt>
    <dgm:pt modelId="{218766AE-A105-4914-A234-A94FC13B936B}" type="pres">
      <dgm:prSet presAssocID="{00239D02-4FB0-4BB7-9C68-AEFC12EE94E7}" presName="descendantText" presStyleLbl="alignAcc1" presStyleIdx="0" presStyleCnt="1">
        <dgm:presLayoutVars>
          <dgm:bulletEnabled val="1"/>
        </dgm:presLayoutVars>
      </dgm:prSet>
      <dgm:spPr/>
    </dgm:pt>
  </dgm:ptLst>
  <dgm:cxnLst>
    <dgm:cxn modelId="{E698DF29-C2E4-4B5E-A480-BC92FE8A2981}" type="presOf" srcId="{AAABF585-1030-4431-B792-D0D035E76F22}" destId="{BD8F919C-D26E-4F18-A2FC-2E226F5E7FD2}" srcOrd="0" destOrd="0" presId="urn:microsoft.com/office/officeart/2005/8/layout/chevron2"/>
    <dgm:cxn modelId="{96F1B035-A6AB-4AF0-BF52-9C12A8A1850B}" srcId="{00239D02-4FB0-4BB7-9C68-AEFC12EE94E7}" destId="{C79AEC3C-D43C-4863-8AAB-4B2A14484251}" srcOrd="0" destOrd="0" parTransId="{F8C5E815-8175-4A8D-B947-B368B29B62D6}" sibTransId="{504842F0-9CC9-4FE2-840E-2C09E2E4F699}"/>
    <dgm:cxn modelId="{C38D884D-8912-484D-89F0-8F539158B7BE}" type="presOf" srcId="{D47BEBBD-E76F-4AE8-95A1-6684B5838055}" destId="{218766AE-A105-4914-A234-A94FC13B936B}" srcOrd="0" destOrd="1" presId="urn:microsoft.com/office/officeart/2005/8/layout/chevron2"/>
    <dgm:cxn modelId="{22219B95-44FF-4819-B948-8A6FF4144568}" srcId="{AAABF585-1030-4431-B792-D0D035E76F22}" destId="{00239D02-4FB0-4BB7-9C68-AEFC12EE94E7}" srcOrd="0" destOrd="0" parTransId="{64DDE39F-E925-447C-A34D-BC5F1634FC70}" sibTransId="{B7FCDD6E-A93A-405A-9035-372CECFB995F}"/>
    <dgm:cxn modelId="{47543FC0-106B-4766-BADB-E8FB7069F7E3}" type="presOf" srcId="{C79AEC3C-D43C-4863-8AAB-4B2A14484251}" destId="{218766AE-A105-4914-A234-A94FC13B936B}" srcOrd="0" destOrd="0" presId="urn:microsoft.com/office/officeart/2005/8/layout/chevron2"/>
    <dgm:cxn modelId="{D777D9DD-3934-4136-B834-48F955082300}" type="presOf" srcId="{00239D02-4FB0-4BB7-9C68-AEFC12EE94E7}" destId="{900F0A65-F4F9-422A-871C-A09595FB7B51}" srcOrd="0" destOrd="0" presId="urn:microsoft.com/office/officeart/2005/8/layout/chevron2"/>
    <dgm:cxn modelId="{2D02F6E3-E7E9-48BC-A98B-90E82A0CE67D}" srcId="{00239D02-4FB0-4BB7-9C68-AEFC12EE94E7}" destId="{D47BEBBD-E76F-4AE8-95A1-6684B5838055}" srcOrd="1" destOrd="0" parTransId="{D674C6EA-667B-47C3-9248-9C7F55C88604}" sibTransId="{391B61E7-5987-4C4E-A330-35126E06F3D2}"/>
    <dgm:cxn modelId="{7E63892E-5B89-42C9-89AA-1C21F99FAFDE}" type="presParOf" srcId="{BD8F919C-D26E-4F18-A2FC-2E226F5E7FD2}" destId="{EDBD87B0-5E3C-4C6D-88FA-3B09601CAC15}" srcOrd="0" destOrd="0" presId="urn:microsoft.com/office/officeart/2005/8/layout/chevron2"/>
    <dgm:cxn modelId="{C52A6E55-F313-437E-841E-AD3E6BC82BB2}" type="presParOf" srcId="{EDBD87B0-5E3C-4C6D-88FA-3B09601CAC15}" destId="{900F0A65-F4F9-422A-871C-A09595FB7B51}" srcOrd="0" destOrd="0" presId="urn:microsoft.com/office/officeart/2005/8/layout/chevron2"/>
    <dgm:cxn modelId="{2F8A3897-8F4E-4475-A219-BF323D5FEE7F}" type="presParOf" srcId="{EDBD87B0-5E3C-4C6D-88FA-3B09601CAC15}" destId="{218766AE-A105-4914-A234-A94FC13B936B}"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4CF0BD3-2F5F-40D9-A1EA-EFC361F1C45A}" type="doc">
      <dgm:prSet loTypeId="urn:microsoft.com/office/officeart/2005/8/layout/hList1" loCatId="list" qsTypeId="urn:microsoft.com/office/officeart/2005/8/quickstyle/simple1" qsCatId="simple" csTypeId="urn:microsoft.com/office/officeart/2005/8/colors/accent4_3" csCatId="accent4"/>
      <dgm:spPr/>
      <dgm:t>
        <a:bodyPr/>
        <a:lstStyle/>
        <a:p>
          <a:endParaRPr lang="zh-CN" altLang="en-US"/>
        </a:p>
      </dgm:t>
    </dgm:pt>
    <dgm:pt modelId="{03C8054E-03D6-4539-B27C-0E480FA16713}">
      <dgm:prSet/>
      <dgm:spPr/>
      <dgm:t>
        <a:bodyPr/>
        <a:lstStyle/>
        <a:p>
          <a:r>
            <a:rPr lang="zh-CN" dirty="0"/>
            <a:t>差距分析和风险评估（根据新法规进行）</a:t>
          </a:r>
          <a:r>
            <a:rPr lang="en-US" dirty="0"/>
            <a:t>--</a:t>
          </a:r>
          <a:r>
            <a:rPr lang="zh-CN" dirty="0"/>
            <a:t>现国内</a:t>
          </a:r>
          <a:r>
            <a:rPr lang="en-US" dirty="0"/>
            <a:t>GMP</a:t>
          </a:r>
          <a:r>
            <a:rPr lang="zh-CN" dirty="0"/>
            <a:t>附录及数据完整性指南	</a:t>
          </a:r>
        </a:p>
      </dgm:t>
    </dgm:pt>
    <dgm:pt modelId="{196E5242-F272-4C97-839F-4444CBA5B851}" type="parTrans" cxnId="{A2839630-16B3-422E-ADCB-AC469ED78F5F}">
      <dgm:prSet/>
      <dgm:spPr/>
      <dgm:t>
        <a:bodyPr/>
        <a:lstStyle/>
        <a:p>
          <a:endParaRPr lang="zh-CN" altLang="en-US"/>
        </a:p>
      </dgm:t>
    </dgm:pt>
    <dgm:pt modelId="{A223EE96-8C98-4068-A177-B40924551E5D}" type="sibTrans" cxnId="{A2839630-16B3-422E-ADCB-AC469ED78F5F}">
      <dgm:prSet/>
      <dgm:spPr/>
      <dgm:t>
        <a:bodyPr/>
        <a:lstStyle/>
        <a:p>
          <a:endParaRPr lang="zh-CN" altLang="en-US"/>
        </a:p>
      </dgm:t>
    </dgm:pt>
    <dgm:pt modelId="{92CA5024-A4B6-417F-A128-0802376FFA7D}">
      <dgm:prSet/>
      <dgm:spPr/>
      <dgm:t>
        <a:bodyPr/>
        <a:lstStyle/>
        <a:p>
          <a:r>
            <a:rPr lang="zh-CN"/>
            <a:t>校准：对一起仪表校准、模拟环路校准、端仪表校准、环路校准风险评估</a:t>
          </a:r>
        </a:p>
      </dgm:t>
    </dgm:pt>
    <dgm:pt modelId="{3A8AE1A5-4664-49D7-A1D7-384499CD1630}" type="parTrans" cxnId="{60A325F5-B4F2-4905-84CE-0AEC1A157094}">
      <dgm:prSet/>
      <dgm:spPr/>
      <dgm:t>
        <a:bodyPr/>
        <a:lstStyle/>
        <a:p>
          <a:endParaRPr lang="zh-CN" altLang="en-US"/>
        </a:p>
      </dgm:t>
    </dgm:pt>
    <dgm:pt modelId="{7F347479-20E6-4A0B-B16D-37D4B099B994}" type="sibTrans" cxnId="{60A325F5-B4F2-4905-84CE-0AEC1A157094}">
      <dgm:prSet/>
      <dgm:spPr/>
      <dgm:t>
        <a:bodyPr/>
        <a:lstStyle/>
        <a:p>
          <a:endParaRPr lang="zh-CN" altLang="en-US"/>
        </a:p>
      </dgm:t>
    </dgm:pt>
    <dgm:pt modelId="{73AD05E1-9385-4E67-B379-C5D3F95AD8D0}">
      <dgm:prSet/>
      <dgm:spPr/>
      <dgm:t>
        <a:bodyPr/>
        <a:lstStyle/>
        <a:p>
          <a:r>
            <a:rPr lang="zh-CN" dirty="0"/>
            <a:t>物理与环境要求：安装环境、包括物理环境与人员因素的干扰方面</a:t>
          </a:r>
        </a:p>
      </dgm:t>
    </dgm:pt>
    <dgm:pt modelId="{6C2EB0D9-BAF2-41B9-9CAF-27619B8A0388}" type="parTrans" cxnId="{C2AD986D-B5FA-448C-A7C5-EBAA1704F7AB}">
      <dgm:prSet/>
      <dgm:spPr/>
      <dgm:t>
        <a:bodyPr/>
        <a:lstStyle/>
        <a:p>
          <a:endParaRPr lang="zh-CN" altLang="en-US"/>
        </a:p>
      </dgm:t>
    </dgm:pt>
    <dgm:pt modelId="{E2B3F412-386C-40BB-BADF-AE5BA97B3991}" type="sibTrans" cxnId="{C2AD986D-B5FA-448C-A7C5-EBAA1704F7AB}">
      <dgm:prSet/>
      <dgm:spPr/>
      <dgm:t>
        <a:bodyPr/>
        <a:lstStyle/>
        <a:p>
          <a:endParaRPr lang="zh-CN" altLang="en-US"/>
        </a:p>
      </dgm:t>
    </dgm:pt>
    <dgm:pt modelId="{C41FB5E3-4926-43E2-B19C-626B2C7B0764}">
      <dgm:prSet/>
      <dgm:spPr/>
      <dgm:t>
        <a:bodyPr/>
        <a:lstStyle/>
        <a:p>
          <a:r>
            <a:rPr lang="zh-CN"/>
            <a:t>安全：使用的网络系统，包括以太网、局域网</a:t>
          </a:r>
        </a:p>
      </dgm:t>
    </dgm:pt>
    <dgm:pt modelId="{06A841B7-AD37-49A6-A216-3C55F405F061}" type="parTrans" cxnId="{BFA8DCA0-0F41-4117-95EC-41ED27282B82}">
      <dgm:prSet/>
      <dgm:spPr/>
      <dgm:t>
        <a:bodyPr/>
        <a:lstStyle/>
        <a:p>
          <a:endParaRPr lang="zh-CN" altLang="en-US"/>
        </a:p>
      </dgm:t>
    </dgm:pt>
    <dgm:pt modelId="{4D77F8A8-8825-4AA0-BB83-A68157539E84}" type="sibTrans" cxnId="{BFA8DCA0-0F41-4117-95EC-41ED27282B82}">
      <dgm:prSet/>
      <dgm:spPr/>
      <dgm:t>
        <a:bodyPr/>
        <a:lstStyle/>
        <a:p>
          <a:endParaRPr lang="zh-CN" altLang="en-US"/>
        </a:p>
      </dgm:t>
    </dgm:pt>
    <dgm:pt modelId="{7E7ED168-26B5-4652-BD8D-464EDF0E0CF3}">
      <dgm:prSet/>
      <dgm:spPr/>
      <dgm:t>
        <a:bodyPr/>
        <a:lstStyle/>
        <a:p>
          <a:r>
            <a:rPr lang="zh-CN"/>
            <a:t>基础架构：操作系统、数据访问、账户管理、锁屏、权限分配</a:t>
          </a:r>
        </a:p>
      </dgm:t>
    </dgm:pt>
    <dgm:pt modelId="{91D35901-7A64-41D8-82CA-65B7D6B442FF}" type="parTrans" cxnId="{BEA4FAB6-DE67-48EB-9832-3C00832F0986}">
      <dgm:prSet/>
      <dgm:spPr/>
      <dgm:t>
        <a:bodyPr/>
        <a:lstStyle/>
        <a:p>
          <a:endParaRPr lang="zh-CN" altLang="en-US"/>
        </a:p>
      </dgm:t>
    </dgm:pt>
    <dgm:pt modelId="{D260CDCA-F19D-4B72-9107-DB774AC58B9C}" type="sibTrans" cxnId="{BEA4FAB6-DE67-48EB-9832-3C00832F0986}">
      <dgm:prSet/>
      <dgm:spPr/>
      <dgm:t>
        <a:bodyPr/>
        <a:lstStyle/>
        <a:p>
          <a:endParaRPr lang="zh-CN" altLang="en-US"/>
        </a:p>
      </dgm:t>
    </dgm:pt>
    <dgm:pt modelId="{92A4659D-C2C9-4C16-A4FC-E8312B1B038B}">
      <dgm:prSet/>
      <dgm:spPr/>
      <dgm:t>
        <a:bodyPr/>
        <a:lstStyle/>
        <a:p>
          <a:r>
            <a:rPr lang="zh-CN"/>
            <a:t>应用程序：对应用程序进行检查，包括程序的访问权限、登录设置、权限管理、软件功能、安装备份等</a:t>
          </a:r>
        </a:p>
      </dgm:t>
    </dgm:pt>
    <dgm:pt modelId="{1C14F540-CA78-4882-B9F9-FF69A232D497}" type="parTrans" cxnId="{BC5D2B54-C527-44DD-8C0E-B018FDA1A04A}">
      <dgm:prSet/>
      <dgm:spPr/>
      <dgm:t>
        <a:bodyPr/>
        <a:lstStyle/>
        <a:p>
          <a:endParaRPr lang="zh-CN" altLang="en-US"/>
        </a:p>
      </dgm:t>
    </dgm:pt>
    <dgm:pt modelId="{964CE545-21B6-4F9A-9E4F-DACE3F5B5C28}" type="sibTrans" cxnId="{BC5D2B54-C527-44DD-8C0E-B018FDA1A04A}">
      <dgm:prSet/>
      <dgm:spPr/>
      <dgm:t>
        <a:bodyPr/>
        <a:lstStyle/>
        <a:p>
          <a:endParaRPr lang="zh-CN" altLang="en-US"/>
        </a:p>
      </dgm:t>
    </dgm:pt>
    <dgm:pt modelId="{CDCF7CE4-C470-4A97-8BD8-766033CF4E09}">
      <dgm:prSet/>
      <dgm:spPr/>
      <dgm:t>
        <a:bodyPr/>
        <a:lstStyle/>
        <a:p>
          <a:r>
            <a:rPr lang="zh-CN"/>
            <a:t>数据保护：数据归档、备份、数据访问、数据完整性等方面</a:t>
          </a:r>
        </a:p>
      </dgm:t>
    </dgm:pt>
    <dgm:pt modelId="{E616064F-BAD9-4685-8743-5A474F9F02EE}" type="parTrans" cxnId="{A2C2BA5C-7E5C-4C68-9A5A-B5D3A72BBB67}">
      <dgm:prSet/>
      <dgm:spPr/>
      <dgm:t>
        <a:bodyPr/>
        <a:lstStyle/>
        <a:p>
          <a:endParaRPr lang="zh-CN" altLang="en-US"/>
        </a:p>
      </dgm:t>
    </dgm:pt>
    <dgm:pt modelId="{C3A216B2-38EC-4A19-BD9B-86BA488EBBC6}" type="sibTrans" cxnId="{A2C2BA5C-7E5C-4C68-9A5A-B5D3A72BBB67}">
      <dgm:prSet/>
      <dgm:spPr/>
      <dgm:t>
        <a:bodyPr/>
        <a:lstStyle/>
        <a:p>
          <a:endParaRPr lang="zh-CN" altLang="en-US"/>
        </a:p>
      </dgm:t>
    </dgm:pt>
    <dgm:pt modelId="{E16C437C-FE40-4BA3-BF29-5BD40A9B926B}">
      <dgm:prSet/>
      <dgm:spPr/>
      <dgm:t>
        <a:bodyPr/>
        <a:lstStyle/>
        <a:p>
          <a:r>
            <a:rPr lang="zh-CN"/>
            <a:t>控制策略：登录密码保护机制、应用程序的自动退出功能、系统时钟的修改权限</a:t>
          </a:r>
        </a:p>
      </dgm:t>
    </dgm:pt>
    <dgm:pt modelId="{4910F01C-C863-4709-A0C3-8D4057370CD1}" type="parTrans" cxnId="{33ED88F6-DFB5-4495-92E1-D05B42C3CBB5}">
      <dgm:prSet/>
      <dgm:spPr/>
      <dgm:t>
        <a:bodyPr/>
        <a:lstStyle/>
        <a:p>
          <a:endParaRPr lang="zh-CN" altLang="en-US"/>
        </a:p>
      </dgm:t>
    </dgm:pt>
    <dgm:pt modelId="{2A0943E3-993C-4581-BCCB-128E306B7268}" type="sibTrans" cxnId="{33ED88F6-DFB5-4495-92E1-D05B42C3CBB5}">
      <dgm:prSet/>
      <dgm:spPr/>
      <dgm:t>
        <a:bodyPr/>
        <a:lstStyle/>
        <a:p>
          <a:endParaRPr lang="zh-CN" altLang="en-US"/>
        </a:p>
      </dgm:t>
    </dgm:pt>
    <dgm:pt modelId="{E8413F51-318C-4863-90B2-555AEB532B2D}">
      <dgm:prSet/>
      <dgm:spPr/>
      <dgm:t>
        <a:bodyPr/>
        <a:lstStyle/>
        <a:p>
          <a:r>
            <a:rPr lang="zh-CN"/>
            <a:t>程序控制：系统</a:t>
          </a:r>
          <a:r>
            <a:rPr lang="en-US"/>
            <a:t>/</a:t>
          </a:r>
          <a:r>
            <a:rPr lang="zh-CN"/>
            <a:t>设备参数的调用和修改操作的记录和复核动作进行分析</a:t>
          </a:r>
        </a:p>
      </dgm:t>
    </dgm:pt>
    <dgm:pt modelId="{79161233-5E35-4E69-B620-F8ECB12013EC}" type="parTrans" cxnId="{0FF29A49-7C19-492E-B0B3-7BC044B5FDD8}">
      <dgm:prSet/>
      <dgm:spPr/>
      <dgm:t>
        <a:bodyPr/>
        <a:lstStyle/>
        <a:p>
          <a:endParaRPr lang="zh-CN" altLang="en-US"/>
        </a:p>
      </dgm:t>
    </dgm:pt>
    <dgm:pt modelId="{C3C53D36-233A-4FEF-A279-5C8ECB8AE702}" type="sibTrans" cxnId="{0FF29A49-7C19-492E-B0B3-7BC044B5FDD8}">
      <dgm:prSet/>
      <dgm:spPr/>
      <dgm:t>
        <a:bodyPr/>
        <a:lstStyle/>
        <a:p>
          <a:endParaRPr lang="zh-CN" altLang="en-US"/>
        </a:p>
      </dgm:t>
    </dgm:pt>
    <dgm:pt modelId="{DE017917-B46A-4E84-AA95-3EB207054D9D}">
      <dgm:prSet/>
      <dgm:spPr/>
      <dgm:t>
        <a:bodyPr/>
        <a:lstStyle/>
        <a:p>
          <a:r>
            <a:rPr lang="zh-CN"/>
            <a:t>数据备份及备份检查：数据备份的完整性、备份介质、备份周期、备份数据的可恢复性</a:t>
          </a:r>
        </a:p>
      </dgm:t>
    </dgm:pt>
    <dgm:pt modelId="{5D5720CC-5AB4-41A5-B3C4-80A22864257D}" type="parTrans" cxnId="{AE00F729-2FFD-4442-B337-9E0BD51183CD}">
      <dgm:prSet/>
      <dgm:spPr/>
      <dgm:t>
        <a:bodyPr/>
        <a:lstStyle/>
        <a:p>
          <a:endParaRPr lang="zh-CN" altLang="en-US"/>
        </a:p>
      </dgm:t>
    </dgm:pt>
    <dgm:pt modelId="{63BB1E7A-A038-4922-9560-269187EDD304}" type="sibTrans" cxnId="{AE00F729-2FFD-4442-B337-9E0BD51183CD}">
      <dgm:prSet/>
      <dgm:spPr/>
      <dgm:t>
        <a:bodyPr/>
        <a:lstStyle/>
        <a:p>
          <a:endParaRPr lang="zh-CN" altLang="en-US"/>
        </a:p>
      </dgm:t>
    </dgm:pt>
    <dgm:pt modelId="{1C92F68D-06A5-4A1D-90B9-AFE91092F4EC}">
      <dgm:prSet/>
      <dgm:spPr/>
      <dgm:t>
        <a:bodyPr/>
        <a:lstStyle/>
        <a:p>
          <a:r>
            <a:rPr lang="zh-CN"/>
            <a:t>软件备份及备份检查：数据备份的完整性、备份介质、备份周期、备份数据的可恢复性</a:t>
          </a:r>
        </a:p>
      </dgm:t>
    </dgm:pt>
    <dgm:pt modelId="{50922B0A-9ABC-476C-84AA-6A21F413C69F}" type="parTrans" cxnId="{D2C5AC0B-461C-4109-A907-E54FF2AA1DA8}">
      <dgm:prSet/>
      <dgm:spPr/>
      <dgm:t>
        <a:bodyPr/>
        <a:lstStyle/>
        <a:p>
          <a:endParaRPr lang="zh-CN" altLang="en-US"/>
        </a:p>
      </dgm:t>
    </dgm:pt>
    <dgm:pt modelId="{618E899F-17BE-4E7C-B3B5-EABE0721AE10}" type="sibTrans" cxnId="{D2C5AC0B-461C-4109-A907-E54FF2AA1DA8}">
      <dgm:prSet/>
      <dgm:spPr/>
      <dgm:t>
        <a:bodyPr/>
        <a:lstStyle/>
        <a:p>
          <a:endParaRPr lang="zh-CN" altLang="en-US"/>
        </a:p>
      </dgm:t>
    </dgm:pt>
    <dgm:pt modelId="{5A7EF0A1-B05C-4F49-A6DA-A94058A5AC57}">
      <dgm:prSet/>
      <dgm:spPr/>
      <dgm:t>
        <a:bodyPr/>
        <a:lstStyle/>
        <a:p>
          <a:r>
            <a:rPr lang="zh-CN"/>
            <a:t>审计追踪功能：数据操作的归属性、清晰性、同步性、原始性、准确性进行检查</a:t>
          </a:r>
        </a:p>
      </dgm:t>
    </dgm:pt>
    <dgm:pt modelId="{5577C167-12BF-461C-A6C8-45BD143ACB2C}" type="parTrans" cxnId="{AF59E86C-8BC8-4A7B-AF37-7AFD22FFDD08}">
      <dgm:prSet/>
      <dgm:spPr/>
      <dgm:t>
        <a:bodyPr/>
        <a:lstStyle/>
        <a:p>
          <a:endParaRPr lang="zh-CN" altLang="en-US"/>
        </a:p>
      </dgm:t>
    </dgm:pt>
    <dgm:pt modelId="{37125100-19BC-4597-98E8-F54FDF39D1BE}" type="sibTrans" cxnId="{AF59E86C-8BC8-4A7B-AF37-7AFD22FFDD08}">
      <dgm:prSet/>
      <dgm:spPr/>
      <dgm:t>
        <a:bodyPr/>
        <a:lstStyle/>
        <a:p>
          <a:endParaRPr lang="zh-CN" altLang="en-US"/>
        </a:p>
      </dgm:t>
    </dgm:pt>
    <dgm:pt modelId="{AE4FF48E-0481-49F3-9C91-37D9B0D30516}" type="pres">
      <dgm:prSet presAssocID="{74CF0BD3-2F5F-40D9-A1EA-EFC361F1C45A}" presName="Name0" presStyleCnt="0">
        <dgm:presLayoutVars>
          <dgm:dir/>
          <dgm:animLvl val="lvl"/>
          <dgm:resizeHandles val="exact"/>
        </dgm:presLayoutVars>
      </dgm:prSet>
      <dgm:spPr/>
    </dgm:pt>
    <dgm:pt modelId="{37854AB4-83CA-4E09-ACAE-A826F16AA886}" type="pres">
      <dgm:prSet presAssocID="{03C8054E-03D6-4539-B27C-0E480FA16713}" presName="composite" presStyleCnt="0"/>
      <dgm:spPr/>
    </dgm:pt>
    <dgm:pt modelId="{9E634330-5EA9-4A20-8493-30A0FBC8EB8A}" type="pres">
      <dgm:prSet presAssocID="{03C8054E-03D6-4539-B27C-0E480FA16713}" presName="parTx" presStyleLbl="alignNode1" presStyleIdx="0" presStyleCnt="1">
        <dgm:presLayoutVars>
          <dgm:chMax val="0"/>
          <dgm:chPref val="0"/>
          <dgm:bulletEnabled val="1"/>
        </dgm:presLayoutVars>
      </dgm:prSet>
      <dgm:spPr/>
    </dgm:pt>
    <dgm:pt modelId="{82C51EAB-3C93-483A-BDE5-C9CC2FEF4661}" type="pres">
      <dgm:prSet presAssocID="{03C8054E-03D6-4539-B27C-0E480FA16713}" presName="desTx" presStyleLbl="alignAccFollowNode1" presStyleIdx="0" presStyleCnt="1">
        <dgm:presLayoutVars>
          <dgm:bulletEnabled val="1"/>
        </dgm:presLayoutVars>
      </dgm:prSet>
      <dgm:spPr/>
    </dgm:pt>
  </dgm:ptLst>
  <dgm:cxnLst>
    <dgm:cxn modelId="{D2C5AC0B-461C-4109-A907-E54FF2AA1DA8}" srcId="{03C8054E-03D6-4539-B27C-0E480FA16713}" destId="{1C92F68D-06A5-4A1D-90B9-AFE91092F4EC}" srcOrd="9" destOrd="0" parTransId="{50922B0A-9ABC-476C-84AA-6A21F413C69F}" sibTransId="{618E899F-17BE-4E7C-B3B5-EABE0721AE10}"/>
    <dgm:cxn modelId="{E455550E-2352-4D43-AD7F-F53F7673A7E2}" type="presOf" srcId="{5A7EF0A1-B05C-4F49-A6DA-A94058A5AC57}" destId="{82C51EAB-3C93-483A-BDE5-C9CC2FEF4661}" srcOrd="0" destOrd="10" presId="urn:microsoft.com/office/officeart/2005/8/layout/hList1"/>
    <dgm:cxn modelId="{A63F9517-2917-4138-87BF-95C084DEA25C}" type="presOf" srcId="{1C92F68D-06A5-4A1D-90B9-AFE91092F4EC}" destId="{82C51EAB-3C93-483A-BDE5-C9CC2FEF4661}" srcOrd="0" destOrd="9" presId="urn:microsoft.com/office/officeart/2005/8/layout/hList1"/>
    <dgm:cxn modelId="{AE00F729-2FFD-4442-B337-9E0BD51183CD}" srcId="{03C8054E-03D6-4539-B27C-0E480FA16713}" destId="{DE017917-B46A-4E84-AA95-3EB207054D9D}" srcOrd="8" destOrd="0" parTransId="{5D5720CC-5AB4-41A5-B3C4-80A22864257D}" sibTransId="{63BB1E7A-A038-4922-9560-269187EDD304}"/>
    <dgm:cxn modelId="{A2839630-16B3-422E-ADCB-AC469ED78F5F}" srcId="{74CF0BD3-2F5F-40D9-A1EA-EFC361F1C45A}" destId="{03C8054E-03D6-4539-B27C-0E480FA16713}" srcOrd="0" destOrd="0" parTransId="{196E5242-F272-4C97-839F-4444CBA5B851}" sibTransId="{A223EE96-8C98-4068-A177-B40924551E5D}"/>
    <dgm:cxn modelId="{638ACC30-20E6-42FB-8BE9-8655086C7453}" type="presOf" srcId="{E8413F51-318C-4863-90B2-555AEB532B2D}" destId="{82C51EAB-3C93-483A-BDE5-C9CC2FEF4661}" srcOrd="0" destOrd="7" presId="urn:microsoft.com/office/officeart/2005/8/layout/hList1"/>
    <dgm:cxn modelId="{97722B35-E663-41E5-AD86-87397B799BB9}" type="presOf" srcId="{73AD05E1-9385-4E67-B379-C5D3F95AD8D0}" destId="{82C51EAB-3C93-483A-BDE5-C9CC2FEF4661}" srcOrd="0" destOrd="1" presId="urn:microsoft.com/office/officeart/2005/8/layout/hList1"/>
    <dgm:cxn modelId="{A2C2BA5C-7E5C-4C68-9A5A-B5D3A72BBB67}" srcId="{03C8054E-03D6-4539-B27C-0E480FA16713}" destId="{CDCF7CE4-C470-4A97-8BD8-766033CF4E09}" srcOrd="5" destOrd="0" parTransId="{E616064F-BAD9-4685-8743-5A474F9F02EE}" sibTransId="{C3A216B2-38EC-4A19-BD9B-86BA488EBBC6}"/>
    <dgm:cxn modelId="{A537A541-036A-4104-ADC4-3B6709C80DAA}" type="presOf" srcId="{E16C437C-FE40-4BA3-BF29-5BD40A9B926B}" destId="{82C51EAB-3C93-483A-BDE5-C9CC2FEF4661}" srcOrd="0" destOrd="6" presId="urn:microsoft.com/office/officeart/2005/8/layout/hList1"/>
    <dgm:cxn modelId="{0FF29A49-7C19-492E-B0B3-7BC044B5FDD8}" srcId="{03C8054E-03D6-4539-B27C-0E480FA16713}" destId="{E8413F51-318C-4863-90B2-555AEB532B2D}" srcOrd="7" destOrd="0" parTransId="{79161233-5E35-4E69-B620-F8ECB12013EC}" sibTransId="{C3C53D36-233A-4FEF-A279-5C8ECB8AE702}"/>
    <dgm:cxn modelId="{85F8324B-4F6E-4726-B967-2A9083F64557}" type="presOf" srcId="{03C8054E-03D6-4539-B27C-0E480FA16713}" destId="{9E634330-5EA9-4A20-8493-30A0FBC8EB8A}" srcOrd="0" destOrd="0" presId="urn:microsoft.com/office/officeart/2005/8/layout/hList1"/>
    <dgm:cxn modelId="{AF59E86C-8BC8-4A7B-AF37-7AFD22FFDD08}" srcId="{03C8054E-03D6-4539-B27C-0E480FA16713}" destId="{5A7EF0A1-B05C-4F49-A6DA-A94058A5AC57}" srcOrd="10" destOrd="0" parTransId="{5577C167-12BF-461C-A6C8-45BD143ACB2C}" sibTransId="{37125100-19BC-4597-98E8-F54FDF39D1BE}"/>
    <dgm:cxn modelId="{C2AD986D-B5FA-448C-A7C5-EBAA1704F7AB}" srcId="{03C8054E-03D6-4539-B27C-0E480FA16713}" destId="{73AD05E1-9385-4E67-B379-C5D3F95AD8D0}" srcOrd="1" destOrd="0" parTransId="{6C2EB0D9-BAF2-41B9-9CAF-27619B8A0388}" sibTransId="{E2B3F412-386C-40BB-BADF-AE5BA97B3991}"/>
    <dgm:cxn modelId="{79465472-39DC-4EB4-A168-FE3E86161157}" type="presOf" srcId="{CDCF7CE4-C470-4A97-8BD8-766033CF4E09}" destId="{82C51EAB-3C93-483A-BDE5-C9CC2FEF4661}" srcOrd="0" destOrd="5" presId="urn:microsoft.com/office/officeart/2005/8/layout/hList1"/>
    <dgm:cxn modelId="{BC5D2B54-C527-44DD-8C0E-B018FDA1A04A}" srcId="{03C8054E-03D6-4539-B27C-0E480FA16713}" destId="{92A4659D-C2C9-4C16-A4FC-E8312B1B038B}" srcOrd="4" destOrd="0" parTransId="{1C14F540-CA78-4882-B9F9-FF69A232D497}" sibTransId="{964CE545-21B6-4F9A-9E4F-DACE3F5B5C28}"/>
    <dgm:cxn modelId="{F4645680-A58A-4888-BAEF-BB46D90364BB}" type="presOf" srcId="{7E7ED168-26B5-4652-BD8D-464EDF0E0CF3}" destId="{82C51EAB-3C93-483A-BDE5-C9CC2FEF4661}" srcOrd="0" destOrd="3" presId="urn:microsoft.com/office/officeart/2005/8/layout/hList1"/>
    <dgm:cxn modelId="{53D02C83-441C-47E3-9AE2-09D3312EADB4}" type="presOf" srcId="{92A4659D-C2C9-4C16-A4FC-E8312B1B038B}" destId="{82C51EAB-3C93-483A-BDE5-C9CC2FEF4661}" srcOrd="0" destOrd="4" presId="urn:microsoft.com/office/officeart/2005/8/layout/hList1"/>
    <dgm:cxn modelId="{7EBDBB8C-7A34-452E-8F3F-2F2ED161485A}" type="presOf" srcId="{74CF0BD3-2F5F-40D9-A1EA-EFC361F1C45A}" destId="{AE4FF48E-0481-49F3-9C91-37D9B0D30516}" srcOrd="0" destOrd="0" presId="urn:microsoft.com/office/officeart/2005/8/layout/hList1"/>
    <dgm:cxn modelId="{BFA8DCA0-0F41-4117-95EC-41ED27282B82}" srcId="{03C8054E-03D6-4539-B27C-0E480FA16713}" destId="{C41FB5E3-4926-43E2-B19C-626B2C7B0764}" srcOrd="2" destOrd="0" parTransId="{06A841B7-AD37-49A6-A216-3C55F405F061}" sibTransId="{4D77F8A8-8825-4AA0-BB83-A68157539E84}"/>
    <dgm:cxn modelId="{E9A0D1AA-A2A8-48C1-A445-CC19ED502C3C}" type="presOf" srcId="{DE017917-B46A-4E84-AA95-3EB207054D9D}" destId="{82C51EAB-3C93-483A-BDE5-C9CC2FEF4661}" srcOrd="0" destOrd="8" presId="urn:microsoft.com/office/officeart/2005/8/layout/hList1"/>
    <dgm:cxn modelId="{BEA4FAB6-DE67-48EB-9832-3C00832F0986}" srcId="{03C8054E-03D6-4539-B27C-0E480FA16713}" destId="{7E7ED168-26B5-4652-BD8D-464EDF0E0CF3}" srcOrd="3" destOrd="0" parTransId="{91D35901-7A64-41D8-82CA-65B7D6B442FF}" sibTransId="{D260CDCA-F19D-4B72-9107-DB774AC58B9C}"/>
    <dgm:cxn modelId="{022AAFC3-125A-47F9-AFA1-4CCAECB204F3}" type="presOf" srcId="{C41FB5E3-4926-43E2-B19C-626B2C7B0764}" destId="{82C51EAB-3C93-483A-BDE5-C9CC2FEF4661}" srcOrd="0" destOrd="2" presId="urn:microsoft.com/office/officeart/2005/8/layout/hList1"/>
    <dgm:cxn modelId="{2AE754ED-9328-43CA-9933-0059E50117EA}" type="presOf" srcId="{92CA5024-A4B6-417F-A128-0802376FFA7D}" destId="{82C51EAB-3C93-483A-BDE5-C9CC2FEF4661}" srcOrd="0" destOrd="0" presId="urn:microsoft.com/office/officeart/2005/8/layout/hList1"/>
    <dgm:cxn modelId="{60A325F5-B4F2-4905-84CE-0AEC1A157094}" srcId="{03C8054E-03D6-4539-B27C-0E480FA16713}" destId="{92CA5024-A4B6-417F-A128-0802376FFA7D}" srcOrd="0" destOrd="0" parTransId="{3A8AE1A5-4664-49D7-A1D7-384499CD1630}" sibTransId="{7F347479-20E6-4A0B-B16D-37D4B099B994}"/>
    <dgm:cxn modelId="{33ED88F6-DFB5-4495-92E1-D05B42C3CBB5}" srcId="{03C8054E-03D6-4539-B27C-0E480FA16713}" destId="{E16C437C-FE40-4BA3-BF29-5BD40A9B926B}" srcOrd="6" destOrd="0" parTransId="{4910F01C-C863-4709-A0C3-8D4057370CD1}" sibTransId="{2A0943E3-993C-4581-BCCB-128E306B7268}"/>
    <dgm:cxn modelId="{B1DC9202-056C-424F-A18F-651955C96E2B}" type="presParOf" srcId="{AE4FF48E-0481-49F3-9C91-37D9B0D30516}" destId="{37854AB4-83CA-4E09-ACAE-A826F16AA886}" srcOrd="0" destOrd="0" presId="urn:microsoft.com/office/officeart/2005/8/layout/hList1"/>
    <dgm:cxn modelId="{EF0F1241-C555-4EC2-AC2E-E6524A644A4B}" type="presParOf" srcId="{37854AB4-83CA-4E09-ACAE-A826F16AA886}" destId="{9E634330-5EA9-4A20-8493-30A0FBC8EB8A}" srcOrd="0" destOrd="0" presId="urn:microsoft.com/office/officeart/2005/8/layout/hList1"/>
    <dgm:cxn modelId="{7062D355-6314-4366-8241-43533402A0C5}" type="presParOf" srcId="{37854AB4-83CA-4E09-ACAE-A826F16AA886}" destId="{82C51EAB-3C93-483A-BDE5-C9CC2FEF466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2F2825C-0DD9-4305-A339-22607675ADA9}" type="doc">
      <dgm:prSet loTypeId="urn:microsoft.com/office/officeart/2005/8/layout/process4" loCatId="list" qsTypeId="urn:microsoft.com/office/officeart/2005/8/quickstyle/3d4" qsCatId="3D" csTypeId="urn:microsoft.com/office/officeart/2005/8/colors/colorful4" csCatId="colorful"/>
      <dgm:spPr/>
      <dgm:t>
        <a:bodyPr/>
        <a:lstStyle/>
        <a:p>
          <a:endParaRPr lang="zh-CN" altLang="en-US"/>
        </a:p>
      </dgm:t>
    </dgm:pt>
    <dgm:pt modelId="{0FC04EE1-455A-4F4A-B334-B4CC910BAF30}">
      <dgm:prSet/>
      <dgm:spPr/>
      <dgm:t>
        <a:bodyPr/>
        <a:lstStyle/>
        <a:p>
          <a:r>
            <a:rPr lang="zh-CN"/>
            <a:t>编制</a:t>
          </a:r>
          <a:r>
            <a:rPr lang="en-US"/>
            <a:t>URS</a:t>
          </a:r>
          <a:r>
            <a:rPr lang="zh-CN"/>
            <a:t>（如现在没有需编制）详细说明	</a:t>
          </a:r>
        </a:p>
      </dgm:t>
    </dgm:pt>
    <dgm:pt modelId="{1F2CDD72-1115-4A2F-BF66-BCD9FCB70540}" type="parTrans" cxnId="{09337E86-A523-4859-AF59-79DF69FAAC37}">
      <dgm:prSet/>
      <dgm:spPr/>
      <dgm:t>
        <a:bodyPr/>
        <a:lstStyle/>
        <a:p>
          <a:endParaRPr lang="zh-CN" altLang="en-US"/>
        </a:p>
      </dgm:t>
    </dgm:pt>
    <dgm:pt modelId="{ECD9AD6A-4AE9-4A96-B1B8-C58247E2D100}" type="sibTrans" cxnId="{09337E86-A523-4859-AF59-79DF69FAAC37}">
      <dgm:prSet/>
      <dgm:spPr/>
      <dgm:t>
        <a:bodyPr/>
        <a:lstStyle/>
        <a:p>
          <a:endParaRPr lang="zh-CN" altLang="en-US"/>
        </a:p>
      </dgm:t>
    </dgm:pt>
    <dgm:pt modelId="{5ABB95A9-82D0-4FDB-BC26-A7888A0637AF}">
      <dgm:prSet/>
      <dgm:spPr/>
      <dgm:t>
        <a:bodyPr/>
        <a:lstStyle/>
        <a:p>
          <a:r>
            <a:rPr lang="zh-CN"/>
            <a:t>功能要求：	</a:t>
          </a:r>
        </a:p>
      </dgm:t>
    </dgm:pt>
    <dgm:pt modelId="{4B98DA90-FDF5-4605-8FF3-FE5B638EE6AF}" type="parTrans" cxnId="{3DF58AD2-EA41-496F-9287-672AE53EE991}">
      <dgm:prSet/>
      <dgm:spPr/>
      <dgm:t>
        <a:bodyPr/>
        <a:lstStyle/>
        <a:p>
          <a:endParaRPr lang="zh-CN" altLang="en-US"/>
        </a:p>
      </dgm:t>
    </dgm:pt>
    <dgm:pt modelId="{2A3ABBE8-82E1-415D-910E-F053AEE9BBF8}" type="sibTrans" cxnId="{3DF58AD2-EA41-496F-9287-672AE53EE991}">
      <dgm:prSet/>
      <dgm:spPr/>
      <dgm:t>
        <a:bodyPr/>
        <a:lstStyle/>
        <a:p>
          <a:endParaRPr lang="zh-CN" altLang="en-US"/>
        </a:p>
      </dgm:t>
    </dgm:pt>
    <dgm:pt modelId="{26E14AED-E22D-4338-A5B2-ABA8B218465F}">
      <dgm:prSet/>
      <dgm:spPr/>
      <dgm:t>
        <a:bodyPr/>
        <a:lstStyle/>
        <a:p>
          <a:r>
            <a:rPr lang="zh-CN"/>
            <a:t>基本数据信息管理功能，对生产信息进行登记、查询、修改等操作</a:t>
          </a:r>
        </a:p>
      </dgm:t>
    </dgm:pt>
    <dgm:pt modelId="{91A7E6F5-92F5-448C-9A5F-0FD9D6B4AF09}" type="parTrans" cxnId="{E1B1C2D3-2789-4C80-A0C1-49AA239C0AD1}">
      <dgm:prSet/>
      <dgm:spPr/>
      <dgm:t>
        <a:bodyPr/>
        <a:lstStyle/>
        <a:p>
          <a:endParaRPr lang="zh-CN" altLang="en-US"/>
        </a:p>
      </dgm:t>
    </dgm:pt>
    <dgm:pt modelId="{0A9E57BF-8196-4DD0-A0AF-0B64A82B37CA}" type="sibTrans" cxnId="{E1B1C2D3-2789-4C80-A0C1-49AA239C0AD1}">
      <dgm:prSet/>
      <dgm:spPr/>
      <dgm:t>
        <a:bodyPr/>
        <a:lstStyle/>
        <a:p>
          <a:endParaRPr lang="zh-CN" altLang="en-US"/>
        </a:p>
      </dgm:t>
    </dgm:pt>
    <dgm:pt modelId="{E42787D2-55F3-493D-89FC-9E418032A0F0}">
      <dgm:prSet/>
      <dgm:spPr/>
      <dgm:t>
        <a:bodyPr/>
        <a:lstStyle/>
        <a:p>
          <a:r>
            <a:rPr lang="zh-CN"/>
            <a:t>信息备案管理功能</a:t>
          </a:r>
        </a:p>
      </dgm:t>
    </dgm:pt>
    <dgm:pt modelId="{53C5E7A9-4428-4DCF-8D35-9196C2608F73}" type="parTrans" cxnId="{5994342B-F7F4-42EB-8C58-B0E9A005567A}">
      <dgm:prSet/>
      <dgm:spPr/>
      <dgm:t>
        <a:bodyPr/>
        <a:lstStyle/>
        <a:p>
          <a:endParaRPr lang="zh-CN" altLang="en-US"/>
        </a:p>
      </dgm:t>
    </dgm:pt>
    <dgm:pt modelId="{FD32DC25-50BE-4EA3-91A1-DC5B5463A852}" type="sibTrans" cxnId="{5994342B-F7F4-42EB-8C58-B0E9A005567A}">
      <dgm:prSet/>
      <dgm:spPr/>
      <dgm:t>
        <a:bodyPr/>
        <a:lstStyle/>
        <a:p>
          <a:endParaRPr lang="zh-CN" altLang="en-US"/>
        </a:p>
      </dgm:t>
    </dgm:pt>
    <dgm:pt modelId="{3A70DE0D-26E2-4378-BE9D-0CE949D1DB7D}">
      <dgm:prSet/>
      <dgm:spPr/>
      <dgm:t>
        <a:bodyPr/>
        <a:lstStyle/>
        <a:p>
          <a:r>
            <a:rPr lang="zh-CN"/>
            <a:t>基础数据接收功能等</a:t>
          </a:r>
        </a:p>
      </dgm:t>
    </dgm:pt>
    <dgm:pt modelId="{1042D75A-FD31-4416-8D72-FFB91EA33543}" type="parTrans" cxnId="{FE1A50A6-0D66-454A-929F-D5E4219C108D}">
      <dgm:prSet/>
      <dgm:spPr/>
      <dgm:t>
        <a:bodyPr/>
        <a:lstStyle/>
        <a:p>
          <a:endParaRPr lang="zh-CN" altLang="en-US"/>
        </a:p>
      </dgm:t>
    </dgm:pt>
    <dgm:pt modelId="{1F7EAD39-453C-4947-9061-020B51B8366B}" type="sibTrans" cxnId="{FE1A50A6-0D66-454A-929F-D5E4219C108D}">
      <dgm:prSet/>
      <dgm:spPr/>
      <dgm:t>
        <a:bodyPr/>
        <a:lstStyle/>
        <a:p>
          <a:endParaRPr lang="zh-CN" altLang="en-US"/>
        </a:p>
      </dgm:t>
    </dgm:pt>
    <dgm:pt modelId="{46B3AA9E-ED7D-49FE-9490-7E6252569CE1}">
      <dgm:prSet/>
      <dgm:spPr/>
      <dgm:t>
        <a:bodyPr/>
        <a:lstStyle/>
        <a:p>
          <a:r>
            <a:rPr lang="zh-CN"/>
            <a:t>存储及权限要求	</a:t>
          </a:r>
        </a:p>
      </dgm:t>
    </dgm:pt>
    <dgm:pt modelId="{9927D104-F86F-458D-B214-0781A0560D82}" type="parTrans" cxnId="{396C4EFC-88DF-4720-A7E3-4FBE8BC282F8}">
      <dgm:prSet/>
      <dgm:spPr/>
      <dgm:t>
        <a:bodyPr/>
        <a:lstStyle/>
        <a:p>
          <a:endParaRPr lang="zh-CN" altLang="en-US"/>
        </a:p>
      </dgm:t>
    </dgm:pt>
    <dgm:pt modelId="{3FC8D5DE-7562-4EDC-98C8-A505EC658081}" type="sibTrans" cxnId="{396C4EFC-88DF-4720-A7E3-4FBE8BC282F8}">
      <dgm:prSet/>
      <dgm:spPr/>
      <dgm:t>
        <a:bodyPr/>
        <a:lstStyle/>
        <a:p>
          <a:endParaRPr lang="zh-CN" altLang="en-US"/>
        </a:p>
      </dgm:t>
    </dgm:pt>
    <dgm:pt modelId="{7A16E545-4E16-460A-9932-2E42BC0EB383}">
      <dgm:prSet/>
      <dgm:spPr/>
      <dgm:t>
        <a:bodyPr/>
        <a:lstStyle/>
        <a:p>
          <a:r>
            <a:rPr lang="zh-CN"/>
            <a:t>数据交换方式要求	</a:t>
          </a:r>
        </a:p>
      </dgm:t>
    </dgm:pt>
    <dgm:pt modelId="{4631636D-102B-4A8C-A319-6B79A123AA7E}" type="parTrans" cxnId="{463CEAEC-07F9-461E-BC0F-B2C60815EBDC}">
      <dgm:prSet/>
      <dgm:spPr/>
      <dgm:t>
        <a:bodyPr/>
        <a:lstStyle/>
        <a:p>
          <a:endParaRPr lang="zh-CN" altLang="en-US"/>
        </a:p>
      </dgm:t>
    </dgm:pt>
    <dgm:pt modelId="{9BCC85E1-E08D-4F33-8A8D-74EB74BE63CD}" type="sibTrans" cxnId="{463CEAEC-07F9-461E-BC0F-B2C60815EBDC}">
      <dgm:prSet/>
      <dgm:spPr/>
      <dgm:t>
        <a:bodyPr/>
        <a:lstStyle/>
        <a:p>
          <a:endParaRPr lang="zh-CN" altLang="en-US"/>
        </a:p>
      </dgm:t>
    </dgm:pt>
    <dgm:pt modelId="{BFD544C1-5697-40A8-8B73-B94478FA745B}">
      <dgm:prSet/>
      <dgm:spPr/>
      <dgm:t>
        <a:bodyPr/>
        <a:lstStyle/>
        <a:p>
          <a:r>
            <a:rPr lang="zh-CN"/>
            <a:t>界面需求：</a:t>
          </a:r>
        </a:p>
      </dgm:t>
    </dgm:pt>
    <dgm:pt modelId="{267B6486-22ED-4BC2-BA82-0EE5E22CCF98}" type="parTrans" cxnId="{CA6876DC-BEEE-4FE2-B5D0-73EFA5DC7330}">
      <dgm:prSet/>
      <dgm:spPr/>
      <dgm:t>
        <a:bodyPr/>
        <a:lstStyle/>
        <a:p>
          <a:endParaRPr lang="zh-CN" altLang="en-US"/>
        </a:p>
      </dgm:t>
    </dgm:pt>
    <dgm:pt modelId="{B58F7454-29B5-4A05-8404-9CAC3E07DE09}" type="sibTrans" cxnId="{CA6876DC-BEEE-4FE2-B5D0-73EFA5DC7330}">
      <dgm:prSet/>
      <dgm:spPr/>
      <dgm:t>
        <a:bodyPr/>
        <a:lstStyle/>
        <a:p>
          <a:endParaRPr lang="zh-CN" altLang="en-US"/>
        </a:p>
      </dgm:t>
    </dgm:pt>
    <dgm:pt modelId="{4912A14D-CA64-4CC8-9997-5ECDF7E2AB7F}">
      <dgm:prSet/>
      <dgm:spPr/>
      <dgm:t>
        <a:bodyPr/>
        <a:lstStyle/>
        <a:p>
          <a:r>
            <a:rPr lang="zh-CN"/>
            <a:t>中英文操作模式、</a:t>
          </a:r>
        </a:p>
      </dgm:t>
    </dgm:pt>
    <dgm:pt modelId="{CA419EB3-3EB2-47B4-B4C5-2CC7602B6968}" type="parTrans" cxnId="{C620A67C-55EC-4D90-874E-FC3A8681F9D6}">
      <dgm:prSet/>
      <dgm:spPr/>
      <dgm:t>
        <a:bodyPr/>
        <a:lstStyle/>
        <a:p>
          <a:endParaRPr lang="zh-CN" altLang="en-US"/>
        </a:p>
      </dgm:t>
    </dgm:pt>
    <dgm:pt modelId="{13C7F664-1DBB-43DA-8369-0FB765B50E3B}" type="sibTrans" cxnId="{C620A67C-55EC-4D90-874E-FC3A8681F9D6}">
      <dgm:prSet/>
      <dgm:spPr/>
      <dgm:t>
        <a:bodyPr/>
        <a:lstStyle/>
        <a:p>
          <a:endParaRPr lang="zh-CN" altLang="en-US"/>
        </a:p>
      </dgm:t>
    </dgm:pt>
    <dgm:pt modelId="{AEC80799-CB70-424F-B2A5-A084B955CD4C}">
      <dgm:prSet/>
      <dgm:spPr/>
      <dgm:t>
        <a:bodyPr/>
        <a:lstStyle/>
        <a:p>
          <a:r>
            <a:rPr lang="zh-CN"/>
            <a:t>操作菜单设置</a:t>
          </a:r>
        </a:p>
      </dgm:t>
    </dgm:pt>
    <dgm:pt modelId="{2923D546-C724-4DAA-9359-403910249ABE}" type="parTrans" cxnId="{B6C9FEBA-7804-46F7-B7F2-18559CDE2742}">
      <dgm:prSet/>
      <dgm:spPr/>
      <dgm:t>
        <a:bodyPr/>
        <a:lstStyle/>
        <a:p>
          <a:endParaRPr lang="zh-CN" altLang="en-US"/>
        </a:p>
      </dgm:t>
    </dgm:pt>
    <dgm:pt modelId="{1DEC48ED-9C8D-4F39-A923-217A7B77CBF1}" type="sibTrans" cxnId="{B6C9FEBA-7804-46F7-B7F2-18559CDE2742}">
      <dgm:prSet/>
      <dgm:spPr/>
      <dgm:t>
        <a:bodyPr/>
        <a:lstStyle/>
        <a:p>
          <a:endParaRPr lang="zh-CN" altLang="en-US"/>
        </a:p>
      </dgm:t>
    </dgm:pt>
    <dgm:pt modelId="{4CEC0FC7-5C82-4C4E-B557-5C927C730853}">
      <dgm:prSet/>
      <dgm:spPr/>
      <dgm:t>
        <a:bodyPr/>
        <a:lstStyle/>
        <a:p>
          <a:r>
            <a:rPr lang="zh-CN"/>
            <a:t>操作流程设置</a:t>
          </a:r>
        </a:p>
      </dgm:t>
    </dgm:pt>
    <dgm:pt modelId="{B04C8EAB-21A5-4D9E-8598-BA8BE9C80D8F}" type="parTrans" cxnId="{4D6D22F0-9722-489B-A2F0-30BB0FB32DE3}">
      <dgm:prSet/>
      <dgm:spPr/>
      <dgm:t>
        <a:bodyPr/>
        <a:lstStyle/>
        <a:p>
          <a:endParaRPr lang="zh-CN" altLang="en-US"/>
        </a:p>
      </dgm:t>
    </dgm:pt>
    <dgm:pt modelId="{0271B9BB-FBB7-4B12-98CE-4AD1A7338B8A}" type="sibTrans" cxnId="{4D6D22F0-9722-489B-A2F0-30BB0FB32DE3}">
      <dgm:prSet/>
      <dgm:spPr/>
      <dgm:t>
        <a:bodyPr/>
        <a:lstStyle/>
        <a:p>
          <a:endParaRPr lang="zh-CN" altLang="en-US"/>
        </a:p>
      </dgm:t>
    </dgm:pt>
    <dgm:pt modelId="{D087EF97-EA58-4642-89F1-3F0F7C1573AB}">
      <dgm:prSet/>
      <dgm:spPr/>
      <dgm:t>
        <a:bodyPr/>
        <a:lstStyle/>
        <a:p>
          <a:r>
            <a:rPr lang="zh-CN"/>
            <a:t>显示设置	</a:t>
          </a:r>
        </a:p>
      </dgm:t>
    </dgm:pt>
    <dgm:pt modelId="{82FA0323-ACCD-4659-A5BD-73FA7F469AF6}" type="parTrans" cxnId="{3E077333-FCE6-4A9B-A798-BEE3A6AA408B}">
      <dgm:prSet/>
      <dgm:spPr/>
      <dgm:t>
        <a:bodyPr/>
        <a:lstStyle/>
        <a:p>
          <a:endParaRPr lang="zh-CN" altLang="en-US"/>
        </a:p>
      </dgm:t>
    </dgm:pt>
    <dgm:pt modelId="{E3D74B59-9845-4738-BA56-F225A43E344B}" type="sibTrans" cxnId="{3E077333-FCE6-4A9B-A798-BEE3A6AA408B}">
      <dgm:prSet/>
      <dgm:spPr/>
      <dgm:t>
        <a:bodyPr/>
        <a:lstStyle/>
        <a:p>
          <a:endParaRPr lang="zh-CN" altLang="en-US"/>
        </a:p>
      </dgm:t>
    </dgm:pt>
    <dgm:pt modelId="{020BF3B0-E5D3-446A-AC40-A81A69B46936}">
      <dgm:prSet/>
      <dgm:spPr/>
      <dgm:t>
        <a:bodyPr/>
        <a:lstStyle/>
        <a:p>
          <a:r>
            <a:rPr lang="zh-CN"/>
            <a:t>文件需求</a:t>
          </a:r>
        </a:p>
      </dgm:t>
    </dgm:pt>
    <dgm:pt modelId="{88F5B27A-781E-448E-9CAE-A5205CA95BE2}" type="parTrans" cxnId="{6B545D43-2F98-4F5A-921B-98C7D0EC4AE4}">
      <dgm:prSet/>
      <dgm:spPr/>
      <dgm:t>
        <a:bodyPr/>
        <a:lstStyle/>
        <a:p>
          <a:endParaRPr lang="zh-CN" altLang="en-US"/>
        </a:p>
      </dgm:t>
    </dgm:pt>
    <dgm:pt modelId="{FB156C01-6832-4032-9882-0753BDE3042E}" type="sibTrans" cxnId="{6B545D43-2F98-4F5A-921B-98C7D0EC4AE4}">
      <dgm:prSet/>
      <dgm:spPr/>
      <dgm:t>
        <a:bodyPr/>
        <a:lstStyle/>
        <a:p>
          <a:endParaRPr lang="zh-CN" altLang="en-US"/>
        </a:p>
      </dgm:t>
    </dgm:pt>
    <dgm:pt modelId="{B1391250-4332-49F4-9EEF-3C663F1026DE}">
      <dgm:prSet/>
      <dgm:spPr/>
      <dgm:t>
        <a:bodyPr/>
        <a:lstStyle/>
        <a:p>
          <a:r>
            <a:rPr lang="zh-CN"/>
            <a:t>系统功能说明</a:t>
          </a:r>
        </a:p>
      </dgm:t>
    </dgm:pt>
    <dgm:pt modelId="{805561BF-870D-4E06-A4FA-7CEB32FAD89E}" type="parTrans" cxnId="{A520876B-9C6A-4F3E-89D0-BAA2B3EDA8C6}">
      <dgm:prSet/>
      <dgm:spPr/>
      <dgm:t>
        <a:bodyPr/>
        <a:lstStyle/>
        <a:p>
          <a:endParaRPr lang="zh-CN" altLang="en-US"/>
        </a:p>
      </dgm:t>
    </dgm:pt>
    <dgm:pt modelId="{0B4B824C-0BCA-4ECE-B929-EB0CCBEF3E1C}" type="sibTrans" cxnId="{A520876B-9C6A-4F3E-89D0-BAA2B3EDA8C6}">
      <dgm:prSet/>
      <dgm:spPr/>
      <dgm:t>
        <a:bodyPr/>
        <a:lstStyle/>
        <a:p>
          <a:endParaRPr lang="zh-CN" altLang="en-US"/>
        </a:p>
      </dgm:t>
    </dgm:pt>
    <dgm:pt modelId="{8ECE395B-B232-4BC4-B4BB-81F05E58C09A}">
      <dgm:prSet/>
      <dgm:spPr/>
      <dgm:t>
        <a:bodyPr/>
        <a:lstStyle/>
        <a:p>
          <a:r>
            <a:rPr lang="zh-CN"/>
            <a:t>设计说明</a:t>
          </a:r>
        </a:p>
      </dgm:t>
    </dgm:pt>
    <dgm:pt modelId="{80D169ED-53D4-4AAD-A405-8A52C9A12D29}" type="parTrans" cxnId="{BCE99085-B774-4553-B51F-8D6B48419864}">
      <dgm:prSet/>
      <dgm:spPr/>
      <dgm:t>
        <a:bodyPr/>
        <a:lstStyle/>
        <a:p>
          <a:endParaRPr lang="zh-CN" altLang="en-US"/>
        </a:p>
      </dgm:t>
    </dgm:pt>
    <dgm:pt modelId="{EC3AE060-3423-4E09-8AB7-9EF6C4A4BE44}" type="sibTrans" cxnId="{BCE99085-B774-4553-B51F-8D6B48419864}">
      <dgm:prSet/>
      <dgm:spPr/>
      <dgm:t>
        <a:bodyPr/>
        <a:lstStyle/>
        <a:p>
          <a:endParaRPr lang="zh-CN" altLang="en-US"/>
        </a:p>
      </dgm:t>
    </dgm:pt>
    <dgm:pt modelId="{92EAD0DD-4FED-45F8-9CF1-EE90E550DD25}">
      <dgm:prSet/>
      <dgm:spPr/>
      <dgm:t>
        <a:bodyPr/>
        <a:lstStyle/>
        <a:p>
          <a:r>
            <a:rPr lang="zh-CN"/>
            <a:t>数据清单</a:t>
          </a:r>
        </a:p>
      </dgm:t>
    </dgm:pt>
    <dgm:pt modelId="{603BE21B-5A3B-4D39-8B81-77F73C42A1E4}" type="parTrans" cxnId="{4B8CA431-DFBB-42AB-A741-B7B040204E97}">
      <dgm:prSet/>
      <dgm:spPr/>
      <dgm:t>
        <a:bodyPr/>
        <a:lstStyle/>
        <a:p>
          <a:endParaRPr lang="zh-CN" altLang="en-US"/>
        </a:p>
      </dgm:t>
    </dgm:pt>
    <dgm:pt modelId="{80CCC7AD-3D75-426B-A43A-ABE55EA9D773}" type="sibTrans" cxnId="{4B8CA431-DFBB-42AB-A741-B7B040204E97}">
      <dgm:prSet/>
      <dgm:spPr/>
      <dgm:t>
        <a:bodyPr/>
        <a:lstStyle/>
        <a:p>
          <a:endParaRPr lang="zh-CN" altLang="en-US"/>
        </a:p>
      </dgm:t>
    </dgm:pt>
    <dgm:pt modelId="{B2665AE2-BB28-4CED-8765-3A2AE5E1B90C}">
      <dgm:prSet/>
      <dgm:spPr/>
      <dgm:t>
        <a:bodyPr/>
        <a:lstStyle/>
        <a:p>
          <a:r>
            <a:rPr lang="zh-CN"/>
            <a:t>数据流清单</a:t>
          </a:r>
        </a:p>
      </dgm:t>
    </dgm:pt>
    <dgm:pt modelId="{0DA6780F-44BB-44D2-88B8-58575482FE11}" type="parTrans" cxnId="{02806662-E9B2-4A36-A7C4-8C28237719DB}">
      <dgm:prSet/>
      <dgm:spPr/>
      <dgm:t>
        <a:bodyPr/>
        <a:lstStyle/>
        <a:p>
          <a:endParaRPr lang="zh-CN" altLang="en-US"/>
        </a:p>
      </dgm:t>
    </dgm:pt>
    <dgm:pt modelId="{2D2496DF-EB0A-4F89-BDD9-17C548C2F556}" type="sibTrans" cxnId="{02806662-E9B2-4A36-A7C4-8C28237719DB}">
      <dgm:prSet/>
      <dgm:spPr/>
      <dgm:t>
        <a:bodyPr/>
        <a:lstStyle/>
        <a:p>
          <a:endParaRPr lang="zh-CN" altLang="en-US"/>
        </a:p>
      </dgm:t>
    </dgm:pt>
    <dgm:pt modelId="{88241DEB-3F5B-4221-8B8F-175C15C4F063}">
      <dgm:prSet/>
      <dgm:spPr/>
      <dgm:t>
        <a:bodyPr/>
        <a:lstStyle/>
        <a:p>
          <a:r>
            <a:rPr lang="zh-CN"/>
            <a:t>报警清单</a:t>
          </a:r>
        </a:p>
      </dgm:t>
    </dgm:pt>
    <dgm:pt modelId="{03030439-808D-4055-9237-527B19D997EB}" type="parTrans" cxnId="{155A7159-23FC-400D-9562-30B5101D0A14}">
      <dgm:prSet/>
      <dgm:spPr/>
      <dgm:t>
        <a:bodyPr/>
        <a:lstStyle/>
        <a:p>
          <a:endParaRPr lang="zh-CN" altLang="en-US"/>
        </a:p>
      </dgm:t>
    </dgm:pt>
    <dgm:pt modelId="{2B6AC6AE-1260-42BF-98FC-3B7A934A1424}" type="sibTrans" cxnId="{155A7159-23FC-400D-9562-30B5101D0A14}">
      <dgm:prSet/>
      <dgm:spPr/>
      <dgm:t>
        <a:bodyPr/>
        <a:lstStyle/>
        <a:p>
          <a:endParaRPr lang="zh-CN" altLang="en-US"/>
        </a:p>
      </dgm:t>
    </dgm:pt>
    <dgm:pt modelId="{FBAF54A8-E50A-4038-8707-AEEA088200E3}">
      <dgm:prSet/>
      <dgm:spPr/>
      <dgm:t>
        <a:bodyPr/>
        <a:lstStyle/>
        <a:p>
          <a:r>
            <a:rPr lang="zh-CN"/>
            <a:t>配置清单	</a:t>
          </a:r>
        </a:p>
      </dgm:t>
    </dgm:pt>
    <dgm:pt modelId="{0774A0C0-43B9-4853-AE4B-5AEC04EA5F8C}" type="parTrans" cxnId="{6D610BF9-E985-4A09-A949-9852CF6B3888}">
      <dgm:prSet/>
      <dgm:spPr/>
      <dgm:t>
        <a:bodyPr/>
        <a:lstStyle/>
        <a:p>
          <a:endParaRPr lang="zh-CN" altLang="en-US"/>
        </a:p>
      </dgm:t>
    </dgm:pt>
    <dgm:pt modelId="{7434EA9D-5F76-4DF3-90D3-469C1E25FB49}" type="sibTrans" cxnId="{6D610BF9-E985-4A09-A949-9852CF6B3888}">
      <dgm:prSet/>
      <dgm:spPr/>
      <dgm:t>
        <a:bodyPr/>
        <a:lstStyle/>
        <a:p>
          <a:endParaRPr lang="zh-CN" altLang="en-US"/>
        </a:p>
      </dgm:t>
    </dgm:pt>
    <dgm:pt modelId="{DE550F13-670B-463C-A4BF-69C6F90C1222}">
      <dgm:prSet/>
      <dgm:spPr/>
      <dgm:t>
        <a:bodyPr/>
        <a:lstStyle/>
        <a:p>
          <a:r>
            <a:rPr lang="zh-CN"/>
            <a:t>标准需求</a:t>
          </a:r>
        </a:p>
      </dgm:t>
    </dgm:pt>
    <dgm:pt modelId="{509E5ABF-8DE7-4C3B-98FC-BADAB57FDA60}" type="parTrans" cxnId="{52D1E611-6630-4159-9B33-0C907472D72E}">
      <dgm:prSet/>
      <dgm:spPr/>
      <dgm:t>
        <a:bodyPr/>
        <a:lstStyle/>
        <a:p>
          <a:endParaRPr lang="zh-CN" altLang="en-US"/>
        </a:p>
      </dgm:t>
    </dgm:pt>
    <dgm:pt modelId="{2ED7D63C-E727-4EAA-B306-E02EB2E6C6FF}" type="sibTrans" cxnId="{52D1E611-6630-4159-9B33-0C907472D72E}">
      <dgm:prSet/>
      <dgm:spPr/>
      <dgm:t>
        <a:bodyPr/>
        <a:lstStyle/>
        <a:p>
          <a:endParaRPr lang="zh-CN" altLang="en-US"/>
        </a:p>
      </dgm:t>
    </dgm:pt>
    <dgm:pt modelId="{070B34FF-1E57-4984-BB7D-27DFB1D48051}">
      <dgm:prSet/>
      <dgm:spPr/>
      <dgm:t>
        <a:bodyPr/>
        <a:lstStyle/>
        <a:p>
          <a:r>
            <a:rPr lang="en-US"/>
            <a:t>NMPA</a:t>
          </a:r>
          <a:r>
            <a:rPr lang="zh-CN"/>
            <a:t>标准</a:t>
          </a:r>
        </a:p>
      </dgm:t>
    </dgm:pt>
    <dgm:pt modelId="{71E97C9B-ED23-40F9-B8EE-5DBE137C783E}" type="parTrans" cxnId="{9DF6E219-B475-4CC1-9B6B-3EEBB22AF7C0}">
      <dgm:prSet/>
      <dgm:spPr/>
      <dgm:t>
        <a:bodyPr/>
        <a:lstStyle/>
        <a:p>
          <a:endParaRPr lang="zh-CN" altLang="en-US"/>
        </a:p>
      </dgm:t>
    </dgm:pt>
    <dgm:pt modelId="{AEEB6809-82AF-454E-B0E4-4097C0D54BA0}" type="sibTrans" cxnId="{9DF6E219-B475-4CC1-9B6B-3EEBB22AF7C0}">
      <dgm:prSet/>
      <dgm:spPr/>
      <dgm:t>
        <a:bodyPr/>
        <a:lstStyle/>
        <a:p>
          <a:endParaRPr lang="zh-CN" altLang="en-US"/>
        </a:p>
      </dgm:t>
    </dgm:pt>
    <dgm:pt modelId="{A422932D-3A93-4CF9-8859-2FD765C7A1D2}">
      <dgm:prSet/>
      <dgm:spPr/>
      <dgm:t>
        <a:bodyPr/>
        <a:lstStyle/>
        <a:p>
          <a:r>
            <a:rPr lang="en-US"/>
            <a:t>FDA</a:t>
          </a:r>
          <a:r>
            <a:rPr lang="zh-CN"/>
            <a:t>标准</a:t>
          </a:r>
        </a:p>
      </dgm:t>
    </dgm:pt>
    <dgm:pt modelId="{61FB039A-E5CC-4DD3-892B-1A5423AF5EE1}" type="parTrans" cxnId="{F2453448-57A3-4B09-870B-F1A88442D595}">
      <dgm:prSet/>
      <dgm:spPr/>
      <dgm:t>
        <a:bodyPr/>
        <a:lstStyle/>
        <a:p>
          <a:endParaRPr lang="zh-CN" altLang="en-US"/>
        </a:p>
      </dgm:t>
    </dgm:pt>
    <dgm:pt modelId="{E9BE5CDC-4ED9-47F0-95D5-8E35EEE6B894}" type="sibTrans" cxnId="{F2453448-57A3-4B09-870B-F1A88442D595}">
      <dgm:prSet/>
      <dgm:spPr/>
      <dgm:t>
        <a:bodyPr/>
        <a:lstStyle/>
        <a:p>
          <a:endParaRPr lang="zh-CN" altLang="en-US"/>
        </a:p>
      </dgm:t>
    </dgm:pt>
    <dgm:pt modelId="{FBAB2049-0F51-45FE-8D25-01B009865EF1}">
      <dgm:prSet/>
      <dgm:spPr/>
      <dgm:t>
        <a:bodyPr/>
        <a:lstStyle/>
        <a:p>
          <a:r>
            <a:rPr lang="en-US"/>
            <a:t>EU</a:t>
          </a:r>
          <a:r>
            <a:rPr lang="zh-CN"/>
            <a:t>标准	</a:t>
          </a:r>
        </a:p>
      </dgm:t>
    </dgm:pt>
    <dgm:pt modelId="{624E2870-1338-4435-8B94-3EE587692591}" type="parTrans" cxnId="{42E692D1-8D84-4A25-AC3C-53DA9906634A}">
      <dgm:prSet/>
      <dgm:spPr/>
      <dgm:t>
        <a:bodyPr/>
        <a:lstStyle/>
        <a:p>
          <a:endParaRPr lang="zh-CN" altLang="en-US"/>
        </a:p>
      </dgm:t>
    </dgm:pt>
    <dgm:pt modelId="{D4F62695-98E7-4741-96D2-B6F9DC2A3DD2}" type="sibTrans" cxnId="{42E692D1-8D84-4A25-AC3C-53DA9906634A}">
      <dgm:prSet/>
      <dgm:spPr/>
      <dgm:t>
        <a:bodyPr/>
        <a:lstStyle/>
        <a:p>
          <a:endParaRPr lang="zh-CN" altLang="en-US"/>
        </a:p>
      </dgm:t>
    </dgm:pt>
    <dgm:pt modelId="{EEFB9523-8776-400E-8DE4-C446784D107D}">
      <dgm:prSet/>
      <dgm:spPr/>
      <dgm:t>
        <a:bodyPr/>
        <a:lstStyle/>
        <a:p>
          <a:r>
            <a:rPr lang="zh-CN"/>
            <a:t>培训需求</a:t>
          </a:r>
        </a:p>
      </dgm:t>
    </dgm:pt>
    <dgm:pt modelId="{D431B049-C49A-4A13-9E32-CEE0C66CC738}" type="parTrans" cxnId="{A111FA0E-0998-475A-B4C3-5E97A68CE271}">
      <dgm:prSet/>
      <dgm:spPr/>
      <dgm:t>
        <a:bodyPr/>
        <a:lstStyle/>
        <a:p>
          <a:endParaRPr lang="zh-CN" altLang="en-US"/>
        </a:p>
      </dgm:t>
    </dgm:pt>
    <dgm:pt modelId="{33F23DA8-7801-4B2A-9B89-33E134C5E685}" type="sibTrans" cxnId="{A111FA0E-0998-475A-B4C3-5E97A68CE271}">
      <dgm:prSet/>
      <dgm:spPr/>
      <dgm:t>
        <a:bodyPr/>
        <a:lstStyle/>
        <a:p>
          <a:endParaRPr lang="zh-CN" altLang="en-US"/>
        </a:p>
      </dgm:t>
    </dgm:pt>
    <dgm:pt modelId="{1AFF526E-1DF0-455B-B350-4F388A1CCAE0}">
      <dgm:prSet/>
      <dgm:spPr/>
      <dgm:t>
        <a:bodyPr/>
        <a:lstStyle/>
        <a:p>
          <a:r>
            <a:rPr lang="zh-CN"/>
            <a:t>系统操作培训</a:t>
          </a:r>
        </a:p>
      </dgm:t>
    </dgm:pt>
    <dgm:pt modelId="{B3BA2E38-3104-4BA6-B60F-44D10A84A842}" type="parTrans" cxnId="{490179C7-946C-4079-9BFF-F80745C19E04}">
      <dgm:prSet/>
      <dgm:spPr/>
      <dgm:t>
        <a:bodyPr/>
        <a:lstStyle/>
        <a:p>
          <a:endParaRPr lang="zh-CN" altLang="en-US"/>
        </a:p>
      </dgm:t>
    </dgm:pt>
    <dgm:pt modelId="{6A3270F1-4A77-49CC-AE03-7FA47E9C7B1D}" type="sibTrans" cxnId="{490179C7-946C-4079-9BFF-F80745C19E04}">
      <dgm:prSet/>
      <dgm:spPr/>
      <dgm:t>
        <a:bodyPr/>
        <a:lstStyle/>
        <a:p>
          <a:endParaRPr lang="zh-CN" altLang="en-US"/>
        </a:p>
      </dgm:t>
    </dgm:pt>
    <dgm:pt modelId="{B872F1CF-975A-4B6E-87B0-02C793714998}">
      <dgm:prSet/>
      <dgm:spPr/>
      <dgm:t>
        <a:bodyPr/>
        <a:lstStyle/>
        <a:p>
          <a:r>
            <a:rPr lang="zh-CN"/>
            <a:t>系统维护管理培训</a:t>
          </a:r>
        </a:p>
      </dgm:t>
    </dgm:pt>
    <dgm:pt modelId="{2E0D00AD-3EC4-471F-B79F-74AA44DEAFFB}" type="parTrans" cxnId="{7F12E028-05D9-42BA-B098-C45C241C9B64}">
      <dgm:prSet/>
      <dgm:spPr/>
      <dgm:t>
        <a:bodyPr/>
        <a:lstStyle/>
        <a:p>
          <a:endParaRPr lang="zh-CN" altLang="en-US"/>
        </a:p>
      </dgm:t>
    </dgm:pt>
    <dgm:pt modelId="{D9B43C1E-C3C1-4C38-AE48-8FE8920EBEBF}" type="sibTrans" cxnId="{7F12E028-05D9-42BA-B098-C45C241C9B64}">
      <dgm:prSet/>
      <dgm:spPr/>
      <dgm:t>
        <a:bodyPr/>
        <a:lstStyle/>
        <a:p>
          <a:endParaRPr lang="zh-CN" altLang="en-US"/>
        </a:p>
      </dgm:t>
    </dgm:pt>
    <dgm:pt modelId="{743F03A2-5CC9-4C38-9D77-48A4FC6F85B2}">
      <dgm:prSet/>
      <dgm:spPr/>
      <dgm:t>
        <a:bodyPr/>
        <a:lstStyle/>
        <a:p>
          <a:r>
            <a:rPr lang="zh-CN"/>
            <a:t>突发事件及应急预防培训	</a:t>
          </a:r>
        </a:p>
      </dgm:t>
    </dgm:pt>
    <dgm:pt modelId="{056151A9-CBC4-4742-9BAB-B2314ABFDA3E}" type="parTrans" cxnId="{0B4A5C7E-E1FC-4CB6-8B27-490066438629}">
      <dgm:prSet/>
      <dgm:spPr/>
      <dgm:t>
        <a:bodyPr/>
        <a:lstStyle/>
        <a:p>
          <a:endParaRPr lang="zh-CN" altLang="en-US"/>
        </a:p>
      </dgm:t>
    </dgm:pt>
    <dgm:pt modelId="{3C7A387B-07F6-4268-9BE8-09CA1D25C4C3}" type="sibTrans" cxnId="{0B4A5C7E-E1FC-4CB6-8B27-490066438629}">
      <dgm:prSet/>
      <dgm:spPr/>
      <dgm:t>
        <a:bodyPr/>
        <a:lstStyle/>
        <a:p>
          <a:endParaRPr lang="zh-CN" altLang="en-US"/>
        </a:p>
      </dgm:t>
    </dgm:pt>
    <dgm:pt modelId="{8BDF1B10-98EC-46A5-9C0B-22ECF2E46177}">
      <dgm:prSet/>
      <dgm:spPr/>
      <dgm:t>
        <a:bodyPr/>
        <a:lstStyle/>
        <a:p>
          <a:r>
            <a:rPr lang="zh-CN"/>
            <a:t>验证需求</a:t>
          </a:r>
        </a:p>
      </dgm:t>
    </dgm:pt>
    <dgm:pt modelId="{20EB0296-93B5-4F14-A673-D115C7207190}" type="parTrans" cxnId="{333C423A-F852-4EDE-9B2E-EDDDE7772A47}">
      <dgm:prSet/>
      <dgm:spPr/>
      <dgm:t>
        <a:bodyPr/>
        <a:lstStyle/>
        <a:p>
          <a:endParaRPr lang="zh-CN" altLang="en-US"/>
        </a:p>
      </dgm:t>
    </dgm:pt>
    <dgm:pt modelId="{1159B76F-B2A0-44DF-9AC4-B395331B4213}" type="sibTrans" cxnId="{333C423A-F852-4EDE-9B2E-EDDDE7772A47}">
      <dgm:prSet/>
      <dgm:spPr/>
      <dgm:t>
        <a:bodyPr/>
        <a:lstStyle/>
        <a:p>
          <a:endParaRPr lang="zh-CN" altLang="en-US"/>
        </a:p>
      </dgm:t>
    </dgm:pt>
    <dgm:pt modelId="{8471F2EA-D8D5-4D73-B26D-C1AE22875A4A}">
      <dgm:prSet/>
      <dgm:spPr/>
      <dgm:t>
        <a:bodyPr/>
        <a:lstStyle/>
        <a:p>
          <a:r>
            <a:rPr lang="zh-CN"/>
            <a:t>按中国药典计算机化系统验证附录和</a:t>
          </a:r>
          <a:r>
            <a:rPr lang="en-US"/>
            <a:t>GAMP5</a:t>
          </a:r>
          <a:r>
            <a:rPr lang="zh-CN"/>
            <a:t>验证实施	</a:t>
          </a:r>
        </a:p>
      </dgm:t>
    </dgm:pt>
    <dgm:pt modelId="{8F6D2C29-6F0A-4A20-A858-F43DA367659A}" type="parTrans" cxnId="{697CF3CC-07B1-4157-95F5-C7FE3049A769}">
      <dgm:prSet/>
      <dgm:spPr/>
      <dgm:t>
        <a:bodyPr/>
        <a:lstStyle/>
        <a:p>
          <a:endParaRPr lang="zh-CN" altLang="en-US"/>
        </a:p>
      </dgm:t>
    </dgm:pt>
    <dgm:pt modelId="{EDA78DF1-566E-46A4-82EC-B4473A6C92F9}" type="sibTrans" cxnId="{697CF3CC-07B1-4157-95F5-C7FE3049A769}">
      <dgm:prSet/>
      <dgm:spPr/>
      <dgm:t>
        <a:bodyPr/>
        <a:lstStyle/>
        <a:p>
          <a:endParaRPr lang="zh-CN" altLang="en-US"/>
        </a:p>
      </dgm:t>
    </dgm:pt>
    <dgm:pt modelId="{FEEFDE34-D199-44FE-A43D-5E94B50E80A0}">
      <dgm:prSet/>
      <dgm:spPr/>
      <dgm:t>
        <a:bodyPr/>
        <a:lstStyle/>
        <a:p>
          <a:r>
            <a:rPr lang="zh-CN"/>
            <a:t>预留接口需求</a:t>
          </a:r>
        </a:p>
      </dgm:t>
    </dgm:pt>
    <dgm:pt modelId="{8888092C-2F74-4A31-9BF5-A7497316276C}" type="parTrans" cxnId="{98FB56B2-6442-4A2B-A29F-55C5395F1D6B}">
      <dgm:prSet/>
      <dgm:spPr/>
      <dgm:t>
        <a:bodyPr/>
        <a:lstStyle/>
        <a:p>
          <a:endParaRPr lang="zh-CN" altLang="en-US"/>
        </a:p>
      </dgm:t>
    </dgm:pt>
    <dgm:pt modelId="{2F514DAE-C25C-4AE8-8DA6-E608E203F7F2}" type="sibTrans" cxnId="{98FB56B2-6442-4A2B-A29F-55C5395F1D6B}">
      <dgm:prSet/>
      <dgm:spPr/>
      <dgm:t>
        <a:bodyPr/>
        <a:lstStyle/>
        <a:p>
          <a:endParaRPr lang="zh-CN" altLang="en-US"/>
        </a:p>
      </dgm:t>
    </dgm:pt>
    <dgm:pt modelId="{10771132-3666-4BD1-B5C8-7E3264EEFDF2}">
      <dgm:prSet/>
      <dgm:spPr/>
      <dgm:t>
        <a:bodyPr/>
        <a:lstStyle/>
        <a:p>
          <a:r>
            <a:rPr lang="zh-CN"/>
            <a:t>根据规划进行需求	</a:t>
          </a:r>
        </a:p>
      </dgm:t>
    </dgm:pt>
    <dgm:pt modelId="{3AE36BAD-4CBA-4DC7-9FF3-96E36B71A36F}" type="parTrans" cxnId="{45FF06A9-396D-438D-9774-57338F7F5619}">
      <dgm:prSet/>
      <dgm:spPr/>
      <dgm:t>
        <a:bodyPr/>
        <a:lstStyle/>
        <a:p>
          <a:endParaRPr lang="zh-CN" altLang="en-US"/>
        </a:p>
      </dgm:t>
    </dgm:pt>
    <dgm:pt modelId="{362D2CEE-08D1-4507-B39C-99A82F33E1D2}" type="sibTrans" cxnId="{45FF06A9-396D-438D-9774-57338F7F5619}">
      <dgm:prSet/>
      <dgm:spPr/>
      <dgm:t>
        <a:bodyPr/>
        <a:lstStyle/>
        <a:p>
          <a:endParaRPr lang="zh-CN" altLang="en-US"/>
        </a:p>
      </dgm:t>
    </dgm:pt>
    <dgm:pt modelId="{4C319335-1EEB-498A-B80F-21DC7917712E}" type="pres">
      <dgm:prSet presAssocID="{42F2825C-0DD9-4305-A339-22607675ADA9}" presName="Name0" presStyleCnt="0">
        <dgm:presLayoutVars>
          <dgm:dir/>
          <dgm:animLvl val="lvl"/>
          <dgm:resizeHandles val="exact"/>
        </dgm:presLayoutVars>
      </dgm:prSet>
      <dgm:spPr/>
    </dgm:pt>
    <dgm:pt modelId="{A2826552-0E3B-4CDF-B1DA-A9E4613628CF}" type="pres">
      <dgm:prSet presAssocID="{0FC04EE1-455A-4F4A-B334-B4CC910BAF30}" presName="boxAndChildren" presStyleCnt="0"/>
      <dgm:spPr/>
    </dgm:pt>
    <dgm:pt modelId="{F73DDFFE-1B82-4520-AC9B-6FED2203529B}" type="pres">
      <dgm:prSet presAssocID="{0FC04EE1-455A-4F4A-B334-B4CC910BAF30}" presName="parentTextBox" presStyleLbl="node1" presStyleIdx="0" presStyleCnt="1"/>
      <dgm:spPr/>
    </dgm:pt>
    <dgm:pt modelId="{E456A301-FE0C-4DEA-BDA2-8803706810CE}" type="pres">
      <dgm:prSet presAssocID="{0FC04EE1-455A-4F4A-B334-B4CC910BAF30}" presName="entireBox" presStyleLbl="node1" presStyleIdx="0" presStyleCnt="1"/>
      <dgm:spPr/>
    </dgm:pt>
    <dgm:pt modelId="{5F0ED82C-8053-4656-B659-7ECE7922FEBE}" type="pres">
      <dgm:prSet presAssocID="{0FC04EE1-455A-4F4A-B334-B4CC910BAF30}" presName="descendantBox" presStyleCnt="0"/>
      <dgm:spPr/>
    </dgm:pt>
    <dgm:pt modelId="{E25FB3CE-E827-4756-9079-89CCFD3B37A2}" type="pres">
      <dgm:prSet presAssocID="{5ABB95A9-82D0-4FDB-BC26-A7888A0637AF}" presName="childTextBox" presStyleLbl="fgAccFollowNode1" presStyleIdx="0" presStyleCnt="9">
        <dgm:presLayoutVars>
          <dgm:bulletEnabled val="1"/>
        </dgm:presLayoutVars>
      </dgm:prSet>
      <dgm:spPr/>
    </dgm:pt>
    <dgm:pt modelId="{5A43B7BF-DDAC-4614-AE14-634110AA213E}" type="pres">
      <dgm:prSet presAssocID="{46B3AA9E-ED7D-49FE-9490-7E6252569CE1}" presName="childTextBox" presStyleLbl="fgAccFollowNode1" presStyleIdx="1" presStyleCnt="9">
        <dgm:presLayoutVars>
          <dgm:bulletEnabled val="1"/>
        </dgm:presLayoutVars>
      </dgm:prSet>
      <dgm:spPr/>
    </dgm:pt>
    <dgm:pt modelId="{1DE67063-2C2E-4A49-8907-4E6CD849167A}" type="pres">
      <dgm:prSet presAssocID="{7A16E545-4E16-460A-9932-2E42BC0EB383}" presName="childTextBox" presStyleLbl="fgAccFollowNode1" presStyleIdx="2" presStyleCnt="9">
        <dgm:presLayoutVars>
          <dgm:bulletEnabled val="1"/>
        </dgm:presLayoutVars>
      </dgm:prSet>
      <dgm:spPr/>
    </dgm:pt>
    <dgm:pt modelId="{EFB1DEDA-92EA-4B27-B850-14BEBF25B6B2}" type="pres">
      <dgm:prSet presAssocID="{BFD544C1-5697-40A8-8B73-B94478FA745B}" presName="childTextBox" presStyleLbl="fgAccFollowNode1" presStyleIdx="3" presStyleCnt="9">
        <dgm:presLayoutVars>
          <dgm:bulletEnabled val="1"/>
        </dgm:presLayoutVars>
      </dgm:prSet>
      <dgm:spPr/>
    </dgm:pt>
    <dgm:pt modelId="{4DC5857D-950D-4C06-8535-5B46CBDF3F12}" type="pres">
      <dgm:prSet presAssocID="{020BF3B0-E5D3-446A-AC40-A81A69B46936}" presName="childTextBox" presStyleLbl="fgAccFollowNode1" presStyleIdx="4" presStyleCnt="9">
        <dgm:presLayoutVars>
          <dgm:bulletEnabled val="1"/>
        </dgm:presLayoutVars>
      </dgm:prSet>
      <dgm:spPr/>
    </dgm:pt>
    <dgm:pt modelId="{10FE9ACB-21DB-4D42-808B-F1A9EBF2D4D0}" type="pres">
      <dgm:prSet presAssocID="{DE550F13-670B-463C-A4BF-69C6F90C1222}" presName="childTextBox" presStyleLbl="fgAccFollowNode1" presStyleIdx="5" presStyleCnt="9">
        <dgm:presLayoutVars>
          <dgm:bulletEnabled val="1"/>
        </dgm:presLayoutVars>
      </dgm:prSet>
      <dgm:spPr/>
    </dgm:pt>
    <dgm:pt modelId="{B480DF40-6491-474A-8181-A85BC1E0E67D}" type="pres">
      <dgm:prSet presAssocID="{EEFB9523-8776-400E-8DE4-C446784D107D}" presName="childTextBox" presStyleLbl="fgAccFollowNode1" presStyleIdx="6" presStyleCnt="9">
        <dgm:presLayoutVars>
          <dgm:bulletEnabled val="1"/>
        </dgm:presLayoutVars>
      </dgm:prSet>
      <dgm:spPr/>
    </dgm:pt>
    <dgm:pt modelId="{719CA187-9BE3-49E4-9173-AE60BC204B22}" type="pres">
      <dgm:prSet presAssocID="{8BDF1B10-98EC-46A5-9C0B-22ECF2E46177}" presName="childTextBox" presStyleLbl="fgAccFollowNode1" presStyleIdx="7" presStyleCnt="9">
        <dgm:presLayoutVars>
          <dgm:bulletEnabled val="1"/>
        </dgm:presLayoutVars>
      </dgm:prSet>
      <dgm:spPr/>
    </dgm:pt>
    <dgm:pt modelId="{AAB26432-9645-4199-B706-53252C226807}" type="pres">
      <dgm:prSet presAssocID="{FEEFDE34-D199-44FE-A43D-5E94B50E80A0}" presName="childTextBox" presStyleLbl="fgAccFollowNode1" presStyleIdx="8" presStyleCnt="9">
        <dgm:presLayoutVars>
          <dgm:bulletEnabled val="1"/>
        </dgm:presLayoutVars>
      </dgm:prSet>
      <dgm:spPr/>
    </dgm:pt>
  </dgm:ptLst>
  <dgm:cxnLst>
    <dgm:cxn modelId="{473FE008-8286-4A3E-82DA-C32327608359}" type="presOf" srcId="{BFD544C1-5697-40A8-8B73-B94478FA745B}" destId="{EFB1DEDA-92EA-4B27-B850-14BEBF25B6B2}" srcOrd="0" destOrd="0" presId="urn:microsoft.com/office/officeart/2005/8/layout/process4"/>
    <dgm:cxn modelId="{473F820A-18EA-4906-9838-BF957F7685DD}" type="presOf" srcId="{B1391250-4332-49F4-9EEF-3C663F1026DE}" destId="{4DC5857D-950D-4C06-8535-5B46CBDF3F12}" srcOrd="0" destOrd="1" presId="urn:microsoft.com/office/officeart/2005/8/layout/process4"/>
    <dgm:cxn modelId="{A111FA0E-0998-475A-B4C3-5E97A68CE271}" srcId="{0FC04EE1-455A-4F4A-B334-B4CC910BAF30}" destId="{EEFB9523-8776-400E-8DE4-C446784D107D}" srcOrd="6" destOrd="0" parTransId="{D431B049-C49A-4A13-9E32-CEE0C66CC738}" sibTransId="{33F23DA8-7801-4B2A-9B89-33E134C5E685}"/>
    <dgm:cxn modelId="{18430E0F-9D96-4DAC-88AB-6AA7582B2A0A}" type="presOf" srcId="{1AFF526E-1DF0-455B-B350-4F388A1CCAE0}" destId="{B480DF40-6491-474A-8181-A85BC1E0E67D}" srcOrd="0" destOrd="1" presId="urn:microsoft.com/office/officeart/2005/8/layout/process4"/>
    <dgm:cxn modelId="{52D1E611-6630-4159-9B33-0C907472D72E}" srcId="{0FC04EE1-455A-4F4A-B334-B4CC910BAF30}" destId="{DE550F13-670B-463C-A4BF-69C6F90C1222}" srcOrd="5" destOrd="0" parTransId="{509E5ABF-8DE7-4C3B-98FC-BADAB57FDA60}" sibTransId="{2ED7D63C-E727-4EAA-B306-E02EB2E6C6FF}"/>
    <dgm:cxn modelId="{9DF6E219-B475-4CC1-9B6B-3EEBB22AF7C0}" srcId="{DE550F13-670B-463C-A4BF-69C6F90C1222}" destId="{070B34FF-1E57-4984-BB7D-27DFB1D48051}" srcOrd="0" destOrd="0" parTransId="{71E97C9B-ED23-40F9-B8EE-5DBE137C783E}" sibTransId="{AEEB6809-82AF-454E-B0E4-4097C0D54BA0}"/>
    <dgm:cxn modelId="{576AF320-2AC2-4234-8396-6A5A84C60CA1}" type="presOf" srcId="{DE550F13-670B-463C-A4BF-69C6F90C1222}" destId="{10FE9ACB-21DB-4D42-808B-F1A9EBF2D4D0}" srcOrd="0" destOrd="0" presId="urn:microsoft.com/office/officeart/2005/8/layout/process4"/>
    <dgm:cxn modelId="{40BADF22-B48F-4F51-BE3A-5A8A4E703090}" type="presOf" srcId="{42F2825C-0DD9-4305-A339-22607675ADA9}" destId="{4C319335-1EEB-498A-B80F-21DC7917712E}" srcOrd="0" destOrd="0" presId="urn:microsoft.com/office/officeart/2005/8/layout/process4"/>
    <dgm:cxn modelId="{7F12E028-05D9-42BA-B098-C45C241C9B64}" srcId="{EEFB9523-8776-400E-8DE4-C446784D107D}" destId="{B872F1CF-975A-4B6E-87B0-02C793714998}" srcOrd="1" destOrd="0" parTransId="{2E0D00AD-3EC4-471F-B79F-74AA44DEAFFB}" sibTransId="{D9B43C1E-C3C1-4C38-AE48-8FE8920EBEBF}"/>
    <dgm:cxn modelId="{29A18C29-07ED-42A2-B90E-C54249344039}" type="presOf" srcId="{5ABB95A9-82D0-4FDB-BC26-A7888A0637AF}" destId="{E25FB3CE-E827-4756-9079-89CCFD3B37A2}" srcOrd="0" destOrd="0" presId="urn:microsoft.com/office/officeart/2005/8/layout/process4"/>
    <dgm:cxn modelId="{5994342B-F7F4-42EB-8C58-B0E9A005567A}" srcId="{5ABB95A9-82D0-4FDB-BC26-A7888A0637AF}" destId="{E42787D2-55F3-493D-89FC-9E418032A0F0}" srcOrd="1" destOrd="0" parTransId="{53C5E7A9-4428-4DCF-8D35-9196C2608F73}" sibTransId="{FD32DC25-50BE-4EA3-91A1-DC5B5463A852}"/>
    <dgm:cxn modelId="{BEEFF92C-964F-4FC1-99B1-E334E0831413}" type="presOf" srcId="{8BDF1B10-98EC-46A5-9C0B-22ECF2E46177}" destId="{719CA187-9BE3-49E4-9173-AE60BC204B22}" srcOrd="0" destOrd="0" presId="urn:microsoft.com/office/officeart/2005/8/layout/process4"/>
    <dgm:cxn modelId="{4B8CA431-DFBB-42AB-A741-B7B040204E97}" srcId="{020BF3B0-E5D3-446A-AC40-A81A69B46936}" destId="{92EAD0DD-4FED-45F8-9CF1-EE90E550DD25}" srcOrd="2" destOrd="0" parTransId="{603BE21B-5A3B-4D39-8B81-77F73C42A1E4}" sibTransId="{80CCC7AD-3D75-426B-A43A-ABE55EA9D773}"/>
    <dgm:cxn modelId="{3E077333-FCE6-4A9B-A798-BEE3A6AA408B}" srcId="{BFD544C1-5697-40A8-8B73-B94478FA745B}" destId="{D087EF97-EA58-4642-89F1-3F0F7C1573AB}" srcOrd="3" destOrd="0" parTransId="{82FA0323-ACCD-4659-A5BD-73FA7F469AF6}" sibTransId="{E3D74B59-9845-4738-BA56-F225A43E344B}"/>
    <dgm:cxn modelId="{333C423A-F852-4EDE-9B2E-EDDDE7772A47}" srcId="{0FC04EE1-455A-4F4A-B334-B4CC910BAF30}" destId="{8BDF1B10-98EC-46A5-9C0B-22ECF2E46177}" srcOrd="7" destOrd="0" parTransId="{20EB0296-93B5-4F14-A673-D115C7207190}" sibTransId="{1159B76F-B2A0-44DF-9AC4-B395331B4213}"/>
    <dgm:cxn modelId="{D5F85E5F-60D0-4AEA-828C-E73A821B7678}" type="presOf" srcId="{FBAF54A8-E50A-4038-8707-AEEA088200E3}" destId="{4DC5857D-950D-4C06-8535-5B46CBDF3F12}" srcOrd="0" destOrd="6" presId="urn:microsoft.com/office/officeart/2005/8/layout/process4"/>
    <dgm:cxn modelId="{02806662-E9B2-4A36-A7C4-8C28237719DB}" srcId="{020BF3B0-E5D3-446A-AC40-A81A69B46936}" destId="{B2665AE2-BB28-4CED-8765-3A2AE5E1B90C}" srcOrd="3" destOrd="0" parTransId="{0DA6780F-44BB-44D2-88B8-58575482FE11}" sibTransId="{2D2496DF-EB0A-4F89-BDD9-17C548C2F556}"/>
    <dgm:cxn modelId="{4D5C0843-1CF0-4641-877F-4F48BA81D9D6}" type="presOf" srcId="{AEC80799-CB70-424F-B2A5-A084B955CD4C}" destId="{EFB1DEDA-92EA-4B27-B850-14BEBF25B6B2}" srcOrd="0" destOrd="2" presId="urn:microsoft.com/office/officeart/2005/8/layout/process4"/>
    <dgm:cxn modelId="{6B545D43-2F98-4F5A-921B-98C7D0EC4AE4}" srcId="{0FC04EE1-455A-4F4A-B334-B4CC910BAF30}" destId="{020BF3B0-E5D3-446A-AC40-A81A69B46936}" srcOrd="4" destOrd="0" parTransId="{88F5B27A-781E-448E-9CAE-A5205CA95BE2}" sibTransId="{FB156C01-6832-4032-9882-0753BDE3042E}"/>
    <dgm:cxn modelId="{F2453448-57A3-4B09-870B-F1A88442D595}" srcId="{DE550F13-670B-463C-A4BF-69C6F90C1222}" destId="{A422932D-3A93-4CF9-8859-2FD765C7A1D2}" srcOrd="1" destOrd="0" parTransId="{61FB039A-E5CC-4DD3-892B-1A5423AF5EE1}" sibTransId="{E9BE5CDC-4ED9-47F0-95D5-8E35EEE6B894}"/>
    <dgm:cxn modelId="{A520876B-9C6A-4F3E-89D0-BAA2B3EDA8C6}" srcId="{020BF3B0-E5D3-446A-AC40-A81A69B46936}" destId="{B1391250-4332-49F4-9EEF-3C663F1026DE}" srcOrd="0" destOrd="0" parTransId="{805561BF-870D-4E06-A4FA-7CEB32FAD89E}" sibTransId="{0B4B824C-0BCA-4ECE-B929-EB0CCBEF3E1C}"/>
    <dgm:cxn modelId="{88D55C6D-079D-4883-BA16-0A214F4165A7}" type="presOf" srcId="{B872F1CF-975A-4B6E-87B0-02C793714998}" destId="{B480DF40-6491-474A-8181-A85BC1E0E67D}" srcOrd="0" destOrd="2" presId="urn:microsoft.com/office/officeart/2005/8/layout/process4"/>
    <dgm:cxn modelId="{A7936475-ED83-45EA-BFF6-81EDBE013408}" type="presOf" srcId="{92EAD0DD-4FED-45F8-9CF1-EE90E550DD25}" destId="{4DC5857D-950D-4C06-8535-5B46CBDF3F12}" srcOrd="0" destOrd="3" presId="urn:microsoft.com/office/officeart/2005/8/layout/process4"/>
    <dgm:cxn modelId="{155A7159-23FC-400D-9562-30B5101D0A14}" srcId="{020BF3B0-E5D3-446A-AC40-A81A69B46936}" destId="{88241DEB-3F5B-4221-8B8F-175C15C4F063}" srcOrd="4" destOrd="0" parTransId="{03030439-808D-4055-9237-527B19D997EB}" sibTransId="{2B6AC6AE-1260-42BF-98FC-3B7A934A1424}"/>
    <dgm:cxn modelId="{3890E259-DEA6-4CB5-9A65-99C4A085467E}" type="presOf" srcId="{D087EF97-EA58-4642-89F1-3F0F7C1573AB}" destId="{EFB1DEDA-92EA-4B27-B850-14BEBF25B6B2}" srcOrd="0" destOrd="4" presId="urn:microsoft.com/office/officeart/2005/8/layout/process4"/>
    <dgm:cxn modelId="{C620A67C-55EC-4D90-874E-FC3A8681F9D6}" srcId="{BFD544C1-5697-40A8-8B73-B94478FA745B}" destId="{4912A14D-CA64-4CC8-9997-5ECDF7E2AB7F}" srcOrd="0" destOrd="0" parTransId="{CA419EB3-3EB2-47B4-B4C5-2CC7602B6968}" sibTransId="{13C7F664-1DBB-43DA-8369-0FB765B50E3B}"/>
    <dgm:cxn modelId="{0B4A5C7E-E1FC-4CB6-8B27-490066438629}" srcId="{EEFB9523-8776-400E-8DE4-C446784D107D}" destId="{743F03A2-5CC9-4C38-9D77-48A4FC6F85B2}" srcOrd="2" destOrd="0" parTransId="{056151A9-CBC4-4742-9BAB-B2314ABFDA3E}" sibTransId="{3C7A387B-07F6-4268-9BE8-09CA1D25C4C3}"/>
    <dgm:cxn modelId="{D57F9480-0ECF-4084-8C90-44C7A4C612C0}" type="presOf" srcId="{FEEFDE34-D199-44FE-A43D-5E94B50E80A0}" destId="{AAB26432-9645-4199-B706-53252C226807}" srcOrd="0" destOrd="0" presId="urn:microsoft.com/office/officeart/2005/8/layout/process4"/>
    <dgm:cxn modelId="{F89CF183-217F-432D-B1C8-75A76221AC63}" type="presOf" srcId="{743F03A2-5CC9-4C38-9D77-48A4FC6F85B2}" destId="{B480DF40-6491-474A-8181-A85BC1E0E67D}" srcOrd="0" destOrd="3" presId="urn:microsoft.com/office/officeart/2005/8/layout/process4"/>
    <dgm:cxn modelId="{2B2D5984-2C75-4E3F-B8B2-21A9D5537039}" type="presOf" srcId="{8471F2EA-D8D5-4D73-B26D-C1AE22875A4A}" destId="{719CA187-9BE3-49E4-9173-AE60BC204B22}" srcOrd="0" destOrd="1" presId="urn:microsoft.com/office/officeart/2005/8/layout/process4"/>
    <dgm:cxn modelId="{BCE99085-B774-4553-B51F-8D6B48419864}" srcId="{020BF3B0-E5D3-446A-AC40-A81A69B46936}" destId="{8ECE395B-B232-4BC4-B4BB-81F05E58C09A}" srcOrd="1" destOrd="0" parTransId="{80D169ED-53D4-4AAD-A405-8A52C9A12D29}" sibTransId="{EC3AE060-3423-4E09-8AB7-9EF6C4A4BE44}"/>
    <dgm:cxn modelId="{09337E86-A523-4859-AF59-79DF69FAAC37}" srcId="{42F2825C-0DD9-4305-A339-22607675ADA9}" destId="{0FC04EE1-455A-4F4A-B334-B4CC910BAF30}" srcOrd="0" destOrd="0" parTransId="{1F2CDD72-1115-4A2F-BF66-BCD9FCB70540}" sibTransId="{ECD9AD6A-4AE9-4A96-B1B8-C58247E2D100}"/>
    <dgm:cxn modelId="{D927B88B-BE8A-47DC-87D0-F1E6C610B1F4}" type="presOf" srcId="{FBAB2049-0F51-45FE-8D25-01B009865EF1}" destId="{10FE9ACB-21DB-4D42-808B-F1A9EBF2D4D0}" srcOrd="0" destOrd="3" presId="urn:microsoft.com/office/officeart/2005/8/layout/process4"/>
    <dgm:cxn modelId="{C47C5B95-D1A7-46AF-AB12-74A638E66C5E}" type="presOf" srcId="{070B34FF-1E57-4984-BB7D-27DFB1D48051}" destId="{10FE9ACB-21DB-4D42-808B-F1A9EBF2D4D0}" srcOrd="0" destOrd="1" presId="urn:microsoft.com/office/officeart/2005/8/layout/process4"/>
    <dgm:cxn modelId="{310B559B-F78C-44CF-88EF-9DBEF2102F6C}" type="presOf" srcId="{26E14AED-E22D-4338-A5B2-ABA8B218465F}" destId="{E25FB3CE-E827-4756-9079-89CCFD3B37A2}" srcOrd="0" destOrd="1" presId="urn:microsoft.com/office/officeart/2005/8/layout/process4"/>
    <dgm:cxn modelId="{FE1A50A6-0D66-454A-929F-D5E4219C108D}" srcId="{5ABB95A9-82D0-4FDB-BC26-A7888A0637AF}" destId="{3A70DE0D-26E2-4378-BE9D-0CE949D1DB7D}" srcOrd="2" destOrd="0" parTransId="{1042D75A-FD31-4416-8D72-FFB91EA33543}" sibTransId="{1F7EAD39-453C-4947-9061-020B51B8366B}"/>
    <dgm:cxn modelId="{92C975A6-CD42-4910-BEA3-A396A09728F5}" type="presOf" srcId="{0FC04EE1-455A-4F4A-B334-B4CC910BAF30}" destId="{E456A301-FE0C-4DEA-BDA2-8803706810CE}" srcOrd="1" destOrd="0" presId="urn:microsoft.com/office/officeart/2005/8/layout/process4"/>
    <dgm:cxn modelId="{45FF06A9-396D-438D-9774-57338F7F5619}" srcId="{FEEFDE34-D199-44FE-A43D-5E94B50E80A0}" destId="{10771132-3666-4BD1-B5C8-7E3264EEFDF2}" srcOrd="0" destOrd="0" parTransId="{3AE36BAD-4CBA-4DC7-9FF3-96E36B71A36F}" sibTransId="{362D2CEE-08D1-4507-B39C-99A82F33E1D2}"/>
    <dgm:cxn modelId="{98FB56B2-6442-4A2B-A29F-55C5395F1D6B}" srcId="{0FC04EE1-455A-4F4A-B334-B4CC910BAF30}" destId="{FEEFDE34-D199-44FE-A43D-5E94B50E80A0}" srcOrd="8" destOrd="0" parTransId="{8888092C-2F74-4A31-9BF5-A7497316276C}" sibTransId="{2F514DAE-C25C-4AE8-8DA6-E608E203F7F2}"/>
    <dgm:cxn modelId="{566C64B7-538A-4E6A-9B87-818E0FE276C4}" type="presOf" srcId="{46B3AA9E-ED7D-49FE-9490-7E6252569CE1}" destId="{5A43B7BF-DDAC-4614-AE14-634110AA213E}" srcOrd="0" destOrd="0" presId="urn:microsoft.com/office/officeart/2005/8/layout/process4"/>
    <dgm:cxn modelId="{80F419B8-686A-4F89-B912-48F839395F0F}" type="presOf" srcId="{EEFB9523-8776-400E-8DE4-C446784D107D}" destId="{B480DF40-6491-474A-8181-A85BC1E0E67D}" srcOrd="0" destOrd="0" presId="urn:microsoft.com/office/officeart/2005/8/layout/process4"/>
    <dgm:cxn modelId="{B6C9FEBA-7804-46F7-B7F2-18559CDE2742}" srcId="{BFD544C1-5697-40A8-8B73-B94478FA745B}" destId="{AEC80799-CB70-424F-B2A5-A084B955CD4C}" srcOrd="1" destOrd="0" parTransId="{2923D546-C724-4DAA-9359-403910249ABE}" sibTransId="{1DEC48ED-9C8D-4F39-A923-217A7B77CBF1}"/>
    <dgm:cxn modelId="{0A6F18C5-B4DD-45EA-9C9F-7B50FEAB6455}" type="presOf" srcId="{3A70DE0D-26E2-4378-BE9D-0CE949D1DB7D}" destId="{E25FB3CE-E827-4756-9079-89CCFD3B37A2}" srcOrd="0" destOrd="3" presId="urn:microsoft.com/office/officeart/2005/8/layout/process4"/>
    <dgm:cxn modelId="{A68218C7-A3BC-42C4-AEF9-893D0E1A12C4}" type="presOf" srcId="{4CEC0FC7-5C82-4C4E-B557-5C927C730853}" destId="{EFB1DEDA-92EA-4B27-B850-14BEBF25B6B2}" srcOrd="0" destOrd="3" presId="urn:microsoft.com/office/officeart/2005/8/layout/process4"/>
    <dgm:cxn modelId="{490179C7-946C-4079-9BFF-F80745C19E04}" srcId="{EEFB9523-8776-400E-8DE4-C446784D107D}" destId="{1AFF526E-1DF0-455B-B350-4F388A1CCAE0}" srcOrd="0" destOrd="0" parTransId="{B3BA2E38-3104-4BA6-B60F-44D10A84A842}" sibTransId="{6A3270F1-4A77-49CC-AE03-7FA47E9C7B1D}"/>
    <dgm:cxn modelId="{BA8337C8-7452-434A-9343-908DC8E02989}" type="presOf" srcId="{4912A14D-CA64-4CC8-9997-5ECDF7E2AB7F}" destId="{EFB1DEDA-92EA-4B27-B850-14BEBF25B6B2}" srcOrd="0" destOrd="1" presId="urn:microsoft.com/office/officeart/2005/8/layout/process4"/>
    <dgm:cxn modelId="{5E19BECB-9915-4B64-8753-F28D9956C399}" type="presOf" srcId="{B2665AE2-BB28-4CED-8765-3A2AE5E1B90C}" destId="{4DC5857D-950D-4C06-8535-5B46CBDF3F12}" srcOrd="0" destOrd="4" presId="urn:microsoft.com/office/officeart/2005/8/layout/process4"/>
    <dgm:cxn modelId="{697CF3CC-07B1-4157-95F5-C7FE3049A769}" srcId="{8BDF1B10-98EC-46A5-9C0B-22ECF2E46177}" destId="{8471F2EA-D8D5-4D73-B26D-C1AE22875A4A}" srcOrd="0" destOrd="0" parTransId="{8F6D2C29-6F0A-4A20-A858-F43DA367659A}" sibTransId="{EDA78DF1-566E-46A4-82EC-B4473A6C92F9}"/>
    <dgm:cxn modelId="{A03226CE-4E4A-4CE3-8156-D78C1ABFC5B2}" type="presOf" srcId="{88241DEB-3F5B-4221-8B8F-175C15C4F063}" destId="{4DC5857D-950D-4C06-8535-5B46CBDF3F12}" srcOrd="0" destOrd="5" presId="urn:microsoft.com/office/officeart/2005/8/layout/process4"/>
    <dgm:cxn modelId="{42E692D1-8D84-4A25-AC3C-53DA9906634A}" srcId="{DE550F13-670B-463C-A4BF-69C6F90C1222}" destId="{FBAB2049-0F51-45FE-8D25-01B009865EF1}" srcOrd="2" destOrd="0" parTransId="{624E2870-1338-4435-8B94-3EE587692591}" sibTransId="{D4F62695-98E7-4741-96D2-B6F9DC2A3DD2}"/>
    <dgm:cxn modelId="{3DF58AD2-EA41-496F-9287-672AE53EE991}" srcId="{0FC04EE1-455A-4F4A-B334-B4CC910BAF30}" destId="{5ABB95A9-82D0-4FDB-BC26-A7888A0637AF}" srcOrd="0" destOrd="0" parTransId="{4B98DA90-FDF5-4605-8FF3-FE5B638EE6AF}" sibTransId="{2A3ABBE8-82E1-415D-910E-F053AEE9BBF8}"/>
    <dgm:cxn modelId="{E1B1C2D3-2789-4C80-A0C1-49AA239C0AD1}" srcId="{5ABB95A9-82D0-4FDB-BC26-A7888A0637AF}" destId="{26E14AED-E22D-4338-A5B2-ABA8B218465F}" srcOrd="0" destOrd="0" parTransId="{91A7E6F5-92F5-448C-9A5F-0FD9D6B4AF09}" sibTransId="{0A9E57BF-8196-4DD0-A0AF-0B64A82B37CA}"/>
    <dgm:cxn modelId="{98F11FD7-C870-4BDF-8D82-3EAF9C828409}" type="presOf" srcId="{A422932D-3A93-4CF9-8859-2FD765C7A1D2}" destId="{10FE9ACB-21DB-4D42-808B-F1A9EBF2D4D0}" srcOrd="0" destOrd="2" presId="urn:microsoft.com/office/officeart/2005/8/layout/process4"/>
    <dgm:cxn modelId="{31DBD7D8-1AA5-4AE3-87C4-FE20B146E94F}" type="presOf" srcId="{8ECE395B-B232-4BC4-B4BB-81F05E58C09A}" destId="{4DC5857D-950D-4C06-8535-5B46CBDF3F12}" srcOrd="0" destOrd="2" presId="urn:microsoft.com/office/officeart/2005/8/layout/process4"/>
    <dgm:cxn modelId="{605A47DA-8795-418B-B30E-E23ADCCC4562}" type="presOf" srcId="{7A16E545-4E16-460A-9932-2E42BC0EB383}" destId="{1DE67063-2C2E-4A49-8907-4E6CD849167A}" srcOrd="0" destOrd="0" presId="urn:microsoft.com/office/officeart/2005/8/layout/process4"/>
    <dgm:cxn modelId="{CA6876DC-BEEE-4FE2-B5D0-73EFA5DC7330}" srcId="{0FC04EE1-455A-4F4A-B334-B4CC910BAF30}" destId="{BFD544C1-5697-40A8-8B73-B94478FA745B}" srcOrd="3" destOrd="0" parTransId="{267B6486-22ED-4BC2-BA82-0EE5E22CCF98}" sibTransId="{B58F7454-29B5-4A05-8404-9CAC3E07DE09}"/>
    <dgm:cxn modelId="{830A6CE7-A04A-46F3-A7D0-1E9C929FEDD6}" type="presOf" srcId="{0FC04EE1-455A-4F4A-B334-B4CC910BAF30}" destId="{F73DDFFE-1B82-4520-AC9B-6FED2203529B}" srcOrd="0" destOrd="0" presId="urn:microsoft.com/office/officeart/2005/8/layout/process4"/>
    <dgm:cxn modelId="{FBF6C2E7-860E-4D96-B37C-B52BFDC33DCD}" type="presOf" srcId="{020BF3B0-E5D3-446A-AC40-A81A69B46936}" destId="{4DC5857D-950D-4C06-8535-5B46CBDF3F12}" srcOrd="0" destOrd="0" presId="urn:microsoft.com/office/officeart/2005/8/layout/process4"/>
    <dgm:cxn modelId="{463CEAEC-07F9-461E-BC0F-B2C60815EBDC}" srcId="{0FC04EE1-455A-4F4A-B334-B4CC910BAF30}" destId="{7A16E545-4E16-460A-9932-2E42BC0EB383}" srcOrd="2" destOrd="0" parTransId="{4631636D-102B-4A8C-A319-6B79A123AA7E}" sibTransId="{9BCC85E1-E08D-4F33-8A8D-74EB74BE63CD}"/>
    <dgm:cxn modelId="{4D6D22F0-9722-489B-A2F0-30BB0FB32DE3}" srcId="{BFD544C1-5697-40A8-8B73-B94478FA745B}" destId="{4CEC0FC7-5C82-4C4E-B557-5C927C730853}" srcOrd="2" destOrd="0" parTransId="{B04C8EAB-21A5-4D9E-8598-BA8BE9C80D8F}" sibTransId="{0271B9BB-FBB7-4B12-98CE-4AD1A7338B8A}"/>
    <dgm:cxn modelId="{56441AF3-555B-4C9C-A60D-8FF5AE2A8869}" type="presOf" srcId="{E42787D2-55F3-493D-89FC-9E418032A0F0}" destId="{E25FB3CE-E827-4756-9079-89CCFD3B37A2}" srcOrd="0" destOrd="2" presId="urn:microsoft.com/office/officeart/2005/8/layout/process4"/>
    <dgm:cxn modelId="{6D610BF9-E985-4A09-A949-9852CF6B3888}" srcId="{020BF3B0-E5D3-446A-AC40-A81A69B46936}" destId="{FBAF54A8-E50A-4038-8707-AEEA088200E3}" srcOrd="5" destOrd="0" parTransId="{0774A0C0-43B9-4853-AE4B-5AEC04EA5F8C}" sibTransId="{7434EA9D-5F76-4DF3-90D3-469C1E25FB49}"/>
    <dgm:cxn modelId="{73ECEEFB-E647-4A32-A522-3F65DC5786C2}" type="presOf" srcId="{10771132-3666-4BD1-B5C8-7E3264EEFDF2}" destId="{AAB26432-9645-4199-B706-53252C226807}" srcOrd="0" destOrd="1" presId="urn:microsoft.com/office/officeart/2005/8/layout/process4"/>
    <dgm:cxn modelId="{396C4EFC-88DF-4720-A7E3-4FBE8BC282F8}" srcId="{0FC04EE1-455A-4F4A-B334-B4CC910BAF30}" destId="{46B3AA9E-ED7D-49FE-9490-7E6252569CE1}" srcOrd="1" destOrd="0" parTransId="{9927D104-F86F-458D-B214-0781A0560D82}" sibTransId="{3FC8D5DE-7562-4EDC-98C8-A505EC658081}"/>
    <dgm:cxn modelId="{23131E2E-A3DB-4ADC-AADE-F5D19E84D735}" type="presParOf" srcId="{4C319335-1EEB-498A-B80F-21DC7917712E}" destId="{A2826552-0E3B-4CDF-B1DA-A9E4613628CF}" srcOrd="0" destOrd="0" presId="urn:microsoft.com/office/officeart/2005/8/layout/process4"/>
    <dgm:cxn modelId="{7B2605BB-3CE7-4DA8-B0A7-F7E6CB998EAC}" type="presParOf" srcId="{A2826552-0E3B-4CDF-B1DA-A9E4613628CF}" destId="{F73DDFFE-1B82-4520-AC9B-6FED2203529B}" srcOrd="0" destOrd="0" presId="urn:microsoft.com/office/officeart/2005/8/layout/process4"/>
    <dgm:cxn modelId="{415E91A1-BABA-4D72-A2D9-DB7D3F2AA9C6}" type="presParOf" srcId="{A2826552-0E3B-4CDF-B1DA-A9E4613628CF}" destId="{E456A301-FE0C-4DEA-BDA2-8803706810CE}" srcOrd="1" destOrd="0" presId="urn:microsoft.com/office/officeart/2005/8/layout/process4"/>
    <dgm:cxn modelId="{221ED9D6-27BD-4621-BF47-FD294242D708}" type="presParOf" srcId="{A2826552-0E3B-4CDF-B1DA-A9E4613628CF}" destId="{5F0ED82C-8053-4656-B659-7ECE7922FEBE}" srcOrd="2" destOrd="0" presId="urn:microsoft.com/office/officeart/2005/8/layout/process4"/>
    <dgm:cxn modelId="{EC5527FA-EF0E-4EEC-B12B-7339057ADA49}" type="presParOf" srcId="{5F0ED82C-8053-4656-B659-7ECE7922FEBE}" destId="{E25FB3CE-E827-4756-9079-89CCFD3B37A2}" srcOrd="0" destOrd="0" presId="urn:microsoft.com/office/officeart/2005/8/layout/process4"/>
    <dgm:cxn modelId="{146CCBCC-DC32-46A2-9D0A-922B7A90BB63}" type="presParOf" srcId="{5F0ED82C-8053-4656-B659-7ECE7922FEBE}" destId="{5A43B7BF-DDAC-4614-AE14-634110AA213E}" srcOrd="1" destOrd="0" presId="urn:microsoft.com/office/officeart/2005/8/layout/process4"/>
    <dgm:cxn modelId="{707B7D31-C596-4FC8-9EE5-36D5C11FB3B5}" type="presParOf" srcId="{5F0ED82C-8053-4656-B659-7ECE7922FEBE}" destId="{1DE67063-2C2E-4A49-8907-4E6CD849167A}" srcOrd="2" destOrd="0" presId="urn:microsoft.com/office/officeart/2005/8/layout/process4"/>
    <dgm:cxn modelId="{D8ABA305-F37F-46BF-B26E-E6D532804B6D}" type="presParOf" srcId="{5F0ED82C-8053-4656-B659-7ECE7922FEBE}" destId="{EFB1DEDA-92EA-4B27-B850-14BEBF25B6B2}" srcOrd="3" destOrd="0" presId="urn:microsoft.com/office/officeart/2005/8/layout/process4"/>
    <dgm:cxn modelId="{70FCD47D-210C-4B8D-9C1A-6B332CF91CFA}" type="presParOf" srcId="{5F0ED82C-8053-4656-B659-7ECE7922FEBE}" destId="{4DC5857D-950D-4C06-8535-5B46CBDF3F12}" srcOrd="4" destOrd="0" presId="urn:microsoft.com/office/officeart/2005/8/layout/process4"/>
    <dgm:cxn modelId="{7CCB538E-725F-45E4-BEA6-79CA7E064142}" type="presParOf" srcId="{5F0ED82C-8053-4656-B659-7ECE7922FEBE}" destId="{10FE9ACB-21DB-4D42-808B-F1A9EBF2D4D0}" srcOrd="5" destOrd="0" presId="urn:microsoft.com/office/officeart/2005/8/layout/process4"/>
    <dgm:cxn modelId="{179458F1-CCE0-48E6-9CB3-16F2552E0038}" type="presParOf" srcId="{5F0ED82C-8053-4656-B659-7ECE7922FEBE}" destId="{B480DF40-6491-474A-8181-A85BC1E0E67D}" srcOrd="6" destOrd="0" presId="urn:microsoft.com/office/officeart/2005/8/layout/process4"/>
    <dgm:cxn modelId="{8481E50B-D3A5-4187-9EE8-1FDEA7CB911C}" type="presParOf" srcId="{5F0ED82C-8053-4656-B659-7ECE7922FEBE}" destId="{719CA187-9BE3-49E4-9173-AE60BC204B22}" srcOrd="7" destOrd="0" presId="urn:microsoft.com/office/officeart/2005/8/layout/process4"/>
    <dgm:cxn modelId="{B4C7503B-FB05-42AA-82DA-976071C93412}" type="presParOf" srcId="{5F0ED82C-8053-4656-B659-7ECE7922FEBE}" destId="{AAB26432-9645-4199-B706-53252C226807}" srcOrd="8"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54E8B27-6CBD-4273-B78C-9C322EECADA1}"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zh-CN" altLang="en-US"/>
        </a:p>
      </dgm:t>
    </dgm:pt>
    <dgm:pt modelId="{F4DC7270-7B3C-4EAF-919F-272650159354}">
      <dgm:prSet/>
      <dgm:spPr/>
      <dgm:t>
        <a:bodyPr/>
        <a:lstStyle/>
        <a:p>
          <a:r>
            <a:rPr lang="zh-CN" dirty="0"/>
            <a:t>制定验证计划</a:t>
          </a:r>
        </a:p>
      </dgm:t>
    </dgm:pt>
    <dgm:pt modelId="{AA7B02F6-6EB0-4D39-B40E-680EE5CA43AF}" type="parTrans" cxnId="{B0C92362-AFAF-4956-B3BE-26BD6BB0FA92}">
      <dgm:prSet/>
      <dgm:spPr/>
      <dgm:t>
        <a:bodyPr/>
        <a:lstStyle/>
        <a:p>
          <a:endParaRPr lang="zh-CN" altLang="en-US"/>
        </a:p>
      </dgm:t>
    </dgm:pt>
    <dgm:pt modelId="{D2D00852-B685-425F-8482-6D2310E70C2E}" type="sibTrans" cxnId="{B0C92362-AFAF-4956-B3BE-26BD6BB0FA92}">
      <dgm:prSet/>
      <dgm:spPr/>
      <dgm:t>
        <a:bodyPr/>
        <a:lstStyle/>
        <a:p>
          <a:endParaRPr lang="zh-CN" altLang="en-US"/>
        </a:p>
      </dgm:t>
    </dgm:pt>
    <dgm:pt modelId="{FDA66046-55C1-4341-A037-01D77EF9AD45}">
      <dgm:prSet/>
      <dgm:spPr/>
      <dgm:t>
        <a:bodyPr/>
        <a:lstStyle/>
        <a:p>
          <a:r>
            <a:rPr lang="zh-CN"/>
            <a:t>确认与验证的基本原则</a:t>
          </a:r>
        </a:p>
      </dgm:t>
    </dgm:pt>
    <dgm:pt modelId="{8D108533-4A0B-4C40-A501-DA17B35A6934}" type="parTrans" cxnId="{5F9AAE46-FF8E-406B-8C85-AAC588BA3AC9}">
      <dgm:prSet/>
      <dgm:spPr/>
      <dgm:t>
        <a:bodyPr/>
        <a:lstStyle/>
        <a:p>
          <a:endParaRPr lang="zh-CN" altLang="en-US"/>
        </a:p>
      </dgm:t>
    </dgm:pt>
    <dgm:pt modelId="{9F9606C5-A044-4076-9204-0D1BC2D9CCA6}" type="sibTrans" cxnId="{5F9AAE46-FF8E-406B-8C85-AAC588BA3AC9}">
      <dgm:prSet/>
      <dgm:spPr/>
      <dgm:t>
        <a:bodyPr/>
        <a:lstStyle/>
        <a:p>
          <a:endParaRPr lang="zh-CN" altLang="en-US"/>
        </a:p>
      </dgm:t>
    </dgm:pt>
    <dgm:pt modelId="{047AD9D6-8769-46F2-B54B-2DF633037012}">
      <dgm:prSet/>
      <dgm:spPr/>
      <dgm:t>
        <a:bodyPr/>
        <a:lstStyle/>
        <a:p>
          <a:r>
            <a:rPr lang="zh-CN"/>
            <a:t>确认与验证活动的组织机构及职责</a:t>
          </a:r>
        </a:p>
      </dgm:t>
    </dgm:pt>
    <dgm:pt modelId="{39BCB28F-FE86-4F50-95F8-4519204D7AAF}" type="parTrans" cxnId="{0A67C82F-B3F1-4BB3-B32D-0FDE7A6ACCE2}">
      <dgm:prSet/>
      <dgm:spPr/>
      <dgm:t>
        <a:bodyPr/>
        <a:lstStyle/>
        <a:p>
          <a:endParaRPr lang="zh-CN" altLang="en-US"/>
        </a:p>
      </dgm:t>
    </dgm:pt>
    <dgm:pt modelId="{3E84C6E6-049F-40B5-8C92-14E81A24B7A2}" type="sibTrans" cxnId="{0A67C82F-B3F1-4BB3-B32D-0FDE7A6ACCE2}">
      <dgm:prSet/>
      <dgm:spPr/>
      <dgm:t>
        <a:bodyPr/>
        <a:lstStyle/>
        <a:p>
          <a:endParaRPr lang="zh-CN" altLang="en-US"/>
        </a:p>
      </dgm:t>
    </dgm:pt>
    <dgm:pt modelId="{96102DD7-7A87-4977-9B35-500F1EF6E668}">
      <dgm:prSet/>
      <dgm:spPr/>
      <dgm:t>
        <a:bodyPr/>
        <a:lstStyle/>
        <a:p>
          <a:r>
            <a:rPr lang="zh-CN"/>
            <a:t>待确认或验证项目概述</a:t>
          </a:r>
        </a:p>
      </dgm:t>
    </dgm:pt>
    <dgm:pt modelId="{AC1F0F88-ABA9-4B76-9113-B15479FF6376}" type="parTrans" cxnId="{6B7393F0-5EFD-416A-83D9-82307BA4967E}">
      <dgm:prSet/>
      <dgm:spPr/>
      <dgm:t>
        <a:bodyPr/>
        <a:lstStyle/>
        <a:p>
          <a:endParaRPr lang="zh-CN" altLang="en-US"/>
        </a:p>
      </dgm:t>
    </dgm:pt>
    <dgm:pt modelId="{B1A283E4-2053-47F4-BC81-D7B22DD1F1BF}" type="sibTrans" cxnId="{6B7393F0-5EFD-416A-83D9-82307BA4967E}">
      <dgm:prSet/>
      <dgm:spPr/>
      <dgm:t>
        <a:bodyPr/>
        <a:lstStyle/>
        <a:p>
          <a:endParaRPr lang="zh-CN" altLang="en-US"/>
        </a:p>
      </dgm:t>
    </dgm:pt>
    <dgm:pt modelId="{CE20D3E1-44FD-437F-96B4-817A725B38DE}">
      <dgm:prSet/>
      <dgm:spPr/>
      <dgm:t>
        <a:bodyPr/>
        <a:lstStyle/>
        <a:p>
          <a:r>
            <a:rPr lang="zh-CN"/>
            <a:t>确认或验证方案、报告的基本要求</a:t>
          </a:r>
        </a:p>
      </dgm:t>
    </dgm:pt>
    <dgm:pt modelId="{A5EDEA20-A93A-4DD6-8E58-7F84044AB045}" type="parTrans" cxnId="{1D2BB61B-BBE8-47C2-9311-2A1A4ED833C6}">
      <dgm:prSet/>
      <dgm:spPr/>
      <dgm:t>
        <a:bodyPr/>
        <a:lstStyle/>
        <a:p>
          <a:endParaRPr lang="zh-CN" altLang="en-US"/>
        </a:p>
      </dgm:t>
    </dgm:pt>
    <dgm:pt modelId="{1D658DF8-FD07-4DDD-A798-856FB6B408C1}" type="sibTrans" cxnId="{1D2BB61B-BBE8-47C2-9311-2A1A4ED833C6}">
      <dgm:prSet/>
      <dgm:spPr/>
      <dgm:t>
        <a:bodyPr/>
        <a:lstStyle/>
        <a:p>
          <a:endParaRPr lang="zh-CN" altLang="en-US"/>
        </a:p>
      </dgm:t>
    </dgm:pt>
    <dgm:pt modelId="{83BC34CF-0D4B-470C-84BF-D8BE200B15EF}">
      <dgm:prSet/>
      <dgm:spPr/>
      <dgm:t>
        <a:bodyPr/>
        <a:lstStyle/>
        <a:p>
          <a:r>
            <a:rPr lang="zh-CN"/>
            <a:t>总体计划和日程安排</a:t>
          </a:r>
        </a:p>
      </dgm:t>
    </dgm:pt>
    <dgm:pt modelId="{FBBBB7FC-0B09-43CD-8F97-552B3A316B93}" type="parTrans" cxnId="{E236011C-5425-4DE5-8A21-0F8BCCCE0D6C}">
      <dgm:prSet/>
      <dgm:spPr/>
      <dgm:t>
        <a:bodyPr/>
        <a:lstStyle/>
        <a:p>
          <a:endParaRPr lang="zh-CN" altLang="en-US"/>
        </a:p>
      </dgm:t>
    </dgm:pt>
    <dgm:pt modelId="{00572C96-BDD4-474F-8E60-18431B9B5646}" type="sibTrans" cxnId="{E236011C-5425-4DE5-8A21-0F8BCCCE0D6C}">
      <dgm:prSet/>
      <dgm:spPr/>
      <dgm:t>
        <a:bodyPr/>
        <a:lstStyle/>
        <a:p>
          <a:endParaRPr lang="zh-CN" altLang="en-US"/>
        </a:p>
      </dgm:t>
    </dgm:pt>
    <dgm:pt modelId="{7B772678-F872-4E3A-9F7C-6431E7D67C14}">
      <dgm:prSet/>
      <dgm:spPr/>
      <dgm:t>
        <a:bodyPr/>
        <a:lstStyle/>
        <a:p>
          <a:r>
            <a:rPr lang="zh-CN" dirty="0"/>
            <a:t>在确认与验证中偏差处理和变更控制管理</a:t>
          </a:r>
        </a:p>
      </dgm:t>
    </dgm:pt>
    <dgm:pt modelId="{59DAD33B-75EE-488D-A0F9-840E06289626}" type="parTrans" cxnId="{68654B0B-0FC2-4E9C-8B8A-13A0266AF0EB}">
      <dgm:prSet/>
      <dgm:spPr/>
      <dgm:t>
        <a:bodyPr/>
        <a:lstStyle/>
        <a:p>
          <a:endParaRPr lang="zh-CN" altLang="en-US"/>
        </a:p>
      </dgm:t>
    </dgm:pt>
    <dgm:pt modelId="{EF8603D3-275B-4BED-B2DD-A3FCBB09B045}" type="sibTrans" cxnId="{68654B0B-0FC2-4E9C-8B8A-13A0266AF0EB}">
      <dgm:prSet/>
      <dgm:spPr/>
      <dgm:t>
        <a:bodyPr/>
        <a:lstStyle/>
        <a:p>
          <a:endParaRPr lang="zh-CN" altLang="en-US"/>
        </a:p>
      </dgm:t>
    </dgm:pt>
    <dgm:pt modelId="{709D89CC-11D6-4951-9970-BC9D96E20EB4}">
      <dgm:prSet/>
      <dgm:spPr/>
      <dgm:t>
        <a:bodyPr/>
        <a:lstStyle/>
        <a:p>
          <a:r>
            <a:rPr lang="zh-CN"/>
            <a:t>保持持续的验证状态策略，包括必要的再确认和再验证</a:t>
          </a:r>
        </a:p>
      </dgm:t>
    </dgm:pt>
    <dgm:pt modelId="{4704FB20-AC77-4BEB-92DE-7C006AAD1A25}" type="parTrans" cxnId="{66CBAB00-E1C4-451E-B576-BA0B9C745A03}">
      <dgm:prSet/>
      <dgm:spPr/>
      <dgm:t>
        <a:bodyPr/>
        <a:lstStyle/>
        <a:p>
          <a:endParaRPr lang="zh-CN" altLang="en-US"/>
        </a:p>
      </dgm:t>
    </dgm:pt>
    <dgm:pt modelId="{2276A95B-4B5A-476E-8520-34FBCFDBE890}" type="sibTrans" cxnId="{66CBAB00-E1C4-451E-B576-BA0B9C745A03}">
      <dgm:prSet/>
      <dgm:spPr/>
      <dgm:t>
        <a:bodyPr/>
        <a:lstStyle/>
        <a:p>
          <a:endParaRPr lang="zh-CN" altLang="en-US"/>
        </a:p>
      </dgm:t>
    </dgm:pt>
    <dgm:pt modelId="{3C586D6F-55D1-4DCA-988E-5EFF817191A5}">
      <dgm:prSet/>
      <dgm:spPr/>
      <dgm:t>
        <a:bodyPr/>
        <a:lstStyle/>
        <a:p>
          <a:r>
            <a:rPr lang="zh-CN"/>
            <a:t>引用的文件、文献。</a:t>
          </a:r>
        </a:p>
      </dgm:t>
    </dgm:pt>
    <dgm:pt modelId="{B94C6605-31D1-4F9D-8037-2DA564424F4F}" type="parTrans" cxnId="{49A566DA-B99E-4E92-AAAE-DAD5D738F0EB}">
      <dgm:prSet/>
      <dgm:spPr/>
      <dgm:t>
        <a:bodyPr/>
        <a:lstStyle/>
        <a:p>
          <a:endParaRPr lang="zh-CN" altLang="en-US"/>
        </a:p>
      </dgm:t>
    </dgm:pt>
    <dgm:pt modelId="{3BA226A2-A9A4-4B29-A3E0-698A5E053B6D}" type="sibTrans" cxnId="{49A566DA-B99E-4E92-AAAE-DAD5D738F0EB}">
      <dgm:prSet/>
      <dgm:spPr/>
      <dgm:t>
        <a:bodyPr/>
        <a:lstStyle/>
        <a:p>
          <a:endParaRPr lang="zh-CN" altLang="en-US"/>
        </a:p>
      </dgm:t>
    </dgm:pt>
    <dgm:pt modelId="{4BD0C609-C741-4770-84A4-9B387A6F9D7B}" type="pres">
      <dgm:prSet presAssocID="{454E8B27-6CBD-4273-B78C-9C322EECADA1}" presName="Name0" presStyleCnt="0">
        <dgm:presLayoutVars>
          <dgm:dir/>
          <dgm:animLvl val="lvl"/>
          <dgm:resizeHandles val="exact"/>
        </dgm:presLayoutVars>
      </dgm:prSet>
      <dgm:spPr/>
    </dgm:pt>
    <dgm:pt modelId="{2AA9F160-6C71-48C7-9215-2D4EA2D729EA}" type="pres">
      <dgm:prSet presAssocID="{F4DC7270-7B3C-4EAF-919F-272650159354}" presName="linNode" presStyleCnt="0"/>
      <dgm:spPr/>
    </dgm:pt>
    <dgm:pt modelId="{36B2F9D4-1863-404B-B382-DB440639CBD1}" type="pres">
      <dgm:prSet presAssocID="{F4DC7270-7B3C-4EAF-919F-272650159354}" presName="parentText" presStyleLbl="node1" presStyleIdx="0" presStyleCnt="1" custLinFactNeighborX="380">
        <dgm:presLayoutVars>
          <dgm:chMax val="1"/>
          <dgm:bulletEnabled val="1"/>
        </dgm:presLayoutVars>
      </dgm:prSet>
      <dgm:spPr/>
    </dgm:pt>
    <dgm:pt modelId="{596329A7-A9AA-4B96-8D4B-5D4AC401F311}" type="pres">
      <dgm:prSet presAssocID="{F4DC7270-7B3C-4EAF-919F-272650159354}" presName="descendantText" presStyleLbl="alignAccFollowNode1" presStyleIdx="0" presStyleCnt="1">
        <dgm:presLayoutVars>
          <dgm:bulletEnabled val="1"/>
        </dgm:presLayoutVars>
      </dgm:prSet>
      <dgm:spPr/>
    </dgm:pt>
  </dgm:ptLst>
  <dgm:cxnLst>
    <dgm:cxn modelId="{66CBAB00-E1C4-451E-B576-BA0B9C745A03}" srcId="{F4DC7270-7B3C-4EAF-919F-272650159354}" destId="{709D89CC-11D6-4951-9970-BC9D96E20EB4}" srcOrd="6" destOrd="0" parTransId="{4704FB20-AC77-4BEB-92DE-7C006AAD1A25}" sibTransId="{2276A95B-4B5A-476E-8520-34FBCFDBE890}"/>
    <dgm:cxn modelId="{7A269F04-FD53-4400-8BA8-59C25C03A3B0}" type="presOf" srcId="{7B772678-F872-4E3A-9F7C-6431E7D67C14}" destId="{596329A7-A9AA-4B96-8D4B-5D4AC401F311}" srcOrd="0" destOrd="5" presId="urn:microsoft.com/office/officeart/2005/8/layout/vList5"/>
    <dgm:cxn modelId="{68654B0B-0FC2-4E9C-8B8A-13A0266AF0EB}" srcId="{F4DC7270-7B3C-4EAF-919F-272650159354}" destId="{7B772678-F872-4E3A-9F7C-6431E7D67C14}" srcOrd="5" destOrd="0" parTransId="{59DAD33B-75EE-488D-A0F9-840E06289626}" sibTransId="{EF8603D3-275B-4BED-B2DD-A3FCBB09B045}"/>
    <dgm:cxn modelId="{1D2BB61B-BBE8-47C2-9311-2A1A4ED833C6}" srcId="{F4DC7270-7B3C-4EAF-919F-272650159354}" destId="{CE20D3E1-44FD-437F-96B4-817A725B38DE}" srcOrd="3" destOrd="0" parTransId="{A5EDEA20-A93A-4DD6-8E58-7F84044AB045}" sibTransId="{1D658DF8-FD07-4DDD-A798-856FB6B408C1}"/>
    <dgm:cxn modelId="{E236011C-5425-4DE5-8A21-0F8BCCCE0D6C}" srcId="{F4DC7270-7B3C-4EAF-919F-272650159354}" destId="{83BC34CF-0D4B-470C-84BF-D8BE200B15EF}" srcOrd="4" destOrd="0" parTransId="{FBBBB7FC-0B09-43CD-8F97-552B3A316B93}" sibTransId="{00572C96-BDD4-474F-8E60-18431B9B5646}"/>
    <dgm:cxn modelId="{F2F6D01C-F28C-4B34-BE75-92436A21F2DC}" type="presOf" srcId="{709D89CC-11D6-4951-9970-BC9D96E20EB4}" destId="{596329A7-A9AA-4B96-8D4B-5D4AC401F311}" srcOrd="0" destOrd="6" presId="urn:microsoft.com/office/officeart/2005/8/layout/vList5"/>
    <dgm:cxn modelId="{15111E2E-1669-4978-98C8-91D00B7CF7E4}" type="presOf" srcId="{CE20D3E1-44FD-437F-96B4-817A725B38DE}" destId="{596329A7-A9AA-4B96-8D4B-5D4AC401F311}" srcOrd="0" destOrd="3" presId="urn:microsoft.com/office/officeart/2005/8/layout/vList5"/>
    <dgm:cxn modelId="{0A67C82F-B3F1-4BB3-B32D-0FDE7A6ACCE2}" srcId="{F4DC7270-7B3C-4EAF-919F-272650159354}" destId="{047AD9D6-8769-46F2-B54B-2DF633037012}" srcOrd="1" destOrd="0" parTransId="{39BCB28F-FE86-4F50-95F8-4519204D7AAF}" sibTransId="{3E84C6E6-049F-40B5-8C92-14E81A24B7A2}"/>
    <dgm:cxn modelId="{5C3C413D-E3EC-444E-839B-833E6CA81C64}" type="presOf" srcId="{047AD9D6-8769-46F2-B54B-2DF633037012}" destId="{596329A7-A9AA-4B96-8D4B-5D4AC401F311}" srcOrd="0" destOrd="1" presId="urn:microsoft.com/office/officeart/2005/8/layout/vList5"/>
    <dgm:cxn modelId="{ED6B6441-9041-4093-9211-3912EBE3E454}" type="presOf" srcId="{F4DC7270-7B3C-4EAF-919F-272650159354}" destId="{36B2F9D4-1863-404B-B382-DB440639CBD1}" srcOrd="0" destOrd="0" presId="urn:microsoft.com/office/officeart/2005/8/layout/vList5"/>
    <dgm:cxn modelId="{B0C92362-AFAF-4956-B3BE-26BD6BB0FA92}" srcId="{454E8B27-6CBD-4273-B78C-9C322EECADA1}" destId="{F4DC7270-7B3C-4EAF-919F-272650159354}" srcOrd="0" destOrd="0" parTransId="{AA7B02F6-6EB0-4D39-B40E-680EE5CA43AF}" sibTransId="{D2D00852-B685-425F-8482-6D2310E70C2E}"/>
    <dgm:cxn modelId="{EFE4EC64-9D72-4502-89BA-2202EE7E0246}" type="presOf" srcId="{83BC34CF-0D4B-470C-84BF-D8BE200B15EF}" destId="{596329A7-A9AA-4B96-8D4B-5D4AC401F311}" srcOrd="0" destOrd="4" presId="urn:microsoft.com/office/officeart/2005/8/layout/vList5"/>
    <dgm:cxn modelId="{5F9AAE46-FF8E-406B-8C85-AAC588BA3AC9}" srcId="{F4DC7270-7B3C-4EAF-919F-272650159354}" destId="{FDA66046-55C1-4341-A037-01D77EF9AD45}" srcOrd="0" destOrd="0" parTransId="{8D108533-4A0B-4C40-A501-DA17B35A6934}" sibTransId="{9F9606C5-A044-4076-9204-0D1BC2D9CCA6}"/>
    <dgm:cxn modelId="{557A1A85-FA8D-49FD-962E-AB262C12AF2B}" type="presOf" srcId="{454E8B27-6CBD-4273-B78C-9C322EECADA1}" destId="{4BD0C609-C741-4770-84A4-9B387A6F9D7B}" srcOrd="0" destOrd="0" presId="urn:microsoft.com/office/officeart/2005/8/layout/vList5"/>
    <dgm:cxn modelId="{B6961192-3F8C-48DC-95D4-66822E24CF2C}" type="presOf" srcId="{3C586D6F-55D1-4DCA-988E-5EFF817191A5}" destId="{596329A7-A9AA-4B96-8D4B-5D4AC401F311}" srcOrd="0" destOrd="7" presId="urn:microsoft.com/office/officeart/2005/8/layout/vList5"/>
    <dgm:cxn modelId="{8558C7C2-39E6-455C-B61E-F680B3223329}" type="presOf" srcId="{FDA66046-55C1-4341-A037-01D77EF9AD45}" destId="{596329A7-A9AA-4B96-8D4B-5D4AC401F311}" srcOrd="0" destOrd="0" presId="urn:microsoft.com/office/officeart/2005/8/layout/vList5"/>
    <dgm:cxn modelId="{49A566DA-B99E-4E92-AAAE-DAD5D738F0EB}" srcId="{F4DC7270-7B3C-4EAF-919F-272650159354}" destId="{3C586D6F-55D1-4DCA-988E-5EFF817191A5}" srcOrd="7" destOrd="0" parTransId="{B94C6605-31D1-4F9D-8037-2DA564424F4F}" sibTransId="{3BA226A2-A9A4-4B29-A3E0-698A5E053B6D}"/>
    <dgm:cxn modelId="{6B7393F0-5EFD-416A-83D9-82307BA4967E}" srcId="{F4DC7270-7B3C-4EAF-919F-272650159354}" destId="{96102DD7-7A87-4977-9B35-500F1EF6E668}" srcOrd="2" destOrd="0" parTransId="{AC1F0F88-ABA9-4B76-9113-B15479FF6376}" sibTransId="{B1A283E4-2053-47F4-BC81-D7B22DD1F1BF}"/>
    <dgm:cxn modelId="{7F34DEFE-5DF2-4902-813D-55828029B11A}" type="presOf" srcId="{96102DD7-7A87-4977-9B35-500F1EF6E668}" destId="{596329A7-A9AA-4B96-8D4B-5D4AC401F311}" srcOrd="0" destOrd="2" presId="urn:microsoft.com/office/officeart/2005/8/layout/vList5"/>
    <dgm:cxn modelId="{DB60AF8A-67F7-45DF-B391-A5EA0CC51ED6}" type="presParOf" srcId="{4BD0C609-C741-4770-84A4-9B387A6F9D7B}" destId="{2AA9F160-6C71-48C7-9215-2D4EA2D729EA}" srcOrd="0" destOrd="0" presId="urn:microsoft.com/office/officeart/2005/8/layout/vList5"/>
    <dgm:cxn modelId="{90374F08-537C-4026-BFC4-200729B9011C}" type="presParOf" srcId="{2AA9F160-6C71-48C7-9215-2D4EA2D729EA}" destId="{36B2F9D4-1863-404B-B382-DB440639CBD1}" srcOrd="0" destOrd="0" presId="urn:microsoft.com/office/officeart/2005/8/layout/vList5"/>
    <dgm:cxn modelId="{F3103A98-9499-4C94-8492-7F3E6CBC4641}" type="presParOf" srcId="{2AA9F160-6C71-48C7-9215-2D4EA2D729EA}" destId="{596329A7-A9AA-4B96-8D4B-5D4AC401F31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C2B58-3DB0-4173-9826-DA1C61F54AF9}">
      <dsp:nvSpPr>
        <dsp:cNvPr id="0" name=""/>
        <dsp:cNvSpPr/>
      </dsp:nvSpPr>
      <dsp:spPr>
        <a:xfrm>
          <a:off x="3418039" y="314886"/>
          <a:ext cx="4243170" cy="4243170"/>
        </a:xfrm>
        <a:prstGeom prst="pie">
          <a:avLst>
            <a:gd name="adj1" fmla="val 162000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zh-CN" sz="1800" kern="1200" dirty="0"/>
            <a:t>什么是遗留计算机化系统？</a:t>
          </a:r>
        </a:p>
      </dsp:txBody>
      <dsp:txXfrm>
        <a:off x="5670455" y="1194334"/>
        <a:ext cx="1565932" cy="1161820"/>
      </dsp:txXfrm>
    </dsp:sp>
    <dsp:sp modelId="{131A82A2-CF1B-4C96-A1D2-C54AF8EC7B22}">
      <dsp:nvSpPr>
        <dsp:cNvPr id="0" name=""/>
        <dsp:cNvSpPr/>
      </dsp:nvSpPr>
      <dsp:spPr>
        <a:xfrm>
          <a:off x="3418039" y="457336"/>
          <a:ext cx="4243170" cy="4243170"/>
        </a:xfrm>
        <a:prstGeom prst="pie">
          <a:avLst>
            <a:gd name="adj1" fmla="val 0"/>
            <a:gd name="adj2" fmla="val 54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zh-CN" sz="1800" kern="1200"/>
            <a:t>为什么会有遗留计算机化系统？</a:t>
          </a:r>
        </a:p>
      </dsp:txBody>
      <dsp:txXfrm>
        <a:off x="5670455" y="2659238"/>
        <a:ext cx="1565932" cy="1161820"/>
      </dsp:txXfrm>
    </dsp:sp>
    <dsp:sp modelId="{C43BAED5-F576-43F1-B090-A81F337D982B}">
      <dsp:nvSpPr>
        <dsp:cNvPr id="0" name=""/>
        <dsp:cNvSpPr/>
      </dsp:nvSpPr>
      <dsp:spPr>
        <a:xfrm>
          <a:off x="3275589" y="457336"/>
          <a:ext cx="4243170" cy="4243170"/>
        </a:xfrm>
        <a:prstGeom prst="pie">
          <a:avLst>
            <a:gd name="adj1" fmla="val 5400000"/>
            <a:gd name="adj2" fmla="val 10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zh-CN" sz="1800" kern="1200"/>
            <a:t>需要对遗留计算机化系统做哪些工作？</a:t>
          </a:r>
        </a:p>
      </dsp:txBody>
      <dsp:txXfrm>
        <a:off x="3700412" y="2659238"/>
        <a:ext cx="1565932" cy="1161820"/>
      </dsp:txXfrm>
    </dsp:sp>
    <dsp:sp modelId="{B16CB941-9B51-40BB-8BC1-AC4BE5509CD7}">
      <dsp:nvSpPr>
        <dsp:cNvPr id="0" name=""/>
        <dsp:cNvSpPr/>
      </dsp:nvSpPr>
      <dsp:spPr>
        <a:xfrm>
          <a:off x="3275589" y="314886"/>
          <a:ext cx="4243170" cy="4243170"/>
        </a:xfrm>
        <a:prstGeom prst="pie">
          <a:avLst>
            <a:gd name="adj1" fmla="val 108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zh-CN" sz="1800" kern="1200"/>
            <a:t>怎样才能满足这些目标？</a:t>
          </a:r>
        </a:p>
      </dsp:txBody>
      <dsp:txXfrm>
        <a:off x="3700412" y="1194334"/>
        <a:ext cx="1565932" cy="1161820"/>
      </dsp:txXfrm>
    </dsp:sp>
    <dsp:sp modelId="{107F4F47-D076-4B93-B6FB-4B2E5A1F3AC2}">
      <dsp:nvSpPr>
        <dsp:cNvPr id="0" name=""/>
        <dsp:cNvSpPr/>
      </dsp:nvSpPr>
      <dsp:spPr>
        <a:xfrm>
          <a:off x="3155366" y="52214"/>
          <a:ext cx="4768515" cy="4768515"/>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3A969E-BBAF-4C20-B128-2A0294703D57}">
      <dsp:nvSpPr>
        <dsp:cNvPr id="0" name=""/>
        <dsp:cNvSpPr/>
      </dsp:nvSpPr>
      <dsp:spPr>
        <a:xfrm>
          <a:off x="3155366" y="194663"/>
          <a:ext cx="4768515" cy="4768515"/>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A832C2-BF78-4820-B4B9-C11327E459BF}">
      <dsp:nvSpPr>
        <dsp:cNvPr id="0" name=""/>
        <dsp:cNvSpPr/>
      </dsp:nvSpPr>
      <dsp:spPr>
        <a:xfrm>
          <a:off x="3012917" y="194663"/>
          <a:ext cx="4768515" cy="4768515"/>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10DFA1-6741-4090-84B4-43C479E56607}">
      <dsp:nvSpPr>
        <dsp:cNvPr id="0" name=""/>
        <dsp:cNvSpPr/>
      </dsp:nvSpPr>
      <dsp:spPr>
        <a:xfrm>
          <a:off x="3012917" y="52214"/>
          <a:ext cx="4768515" cy="4768515"/>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A886E9-CDBA-42DD-AB79-D7A85FB51A9F}">
      <dsp:nvSpPr>
        <dsp:cNvPr id="0" name=""/>
        <dsp:cNvSpPr/>
      </dsp:nvSpPr>
      <dsp:spPr>
        <a:xfrm>
          <a:off x="242441" y="892"/>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zh-CN" sz="800" kern="1200" dirty="0"/>
            <a:t>规范说明（功能设计规范、详细设计规范）</a:t>
          </a:r>
          <a:r>
            <a:rPr lang="en-US" sz="800" kern="1200" dirty="0"/>
            <a:t>---</a:t>
          </a:r>
          <a:r>
            <a:rPr lang="zh-CN" sz="800" kern="1200" dirty="0"/>
            <a:t>依据</a:t>
          </a:r>
          <a:r>
            <a:rPr lang="en-US" sz="800" kern="1200" dirty="0"/>
            <a:t>URS</a:t>
          </a:r>
          <a:r>
            <a:rPr lang="zh-CN" sz="800" kern="1200" dirty="0"/>
            <a:t>进行详细说明	</a:t>
          </a:r>
        </a:p>
        <a:p>
          <a:pPr marL="57150" lvl="1" indent="-57150" algn="l" defTabSz="266700">
            <a:lnSpc>
              <a:spcPct val="90000"/>
            </a:lnSpc>
            <a:spcBef>
              <a:spcPct val="0"/>
            </a:spcBef>
            <a:spcAft>
              <a:spcPct val="15000"/>
            </a:spcAft>
            <a:buChar char="•"/>
          </a:pPr>
          <a:r>
            <a:rPr lang="zh-CN" altLang="en-US" sz="600" kern="1200"/>
            <a:t>关键数据描述	</a:t>
          </a:r>
        </a:p>
        <a:p>
          <a:pPr marL="114300" lvl="2" indent="-57150" algn="l" defTabSz="266700">
            <a:lnSpc>
              <a:spcPct val="90000"/>
            </a:lnSpc>
            <a:spcBef>
              <a:spcPct val="0"/>
            </a:spcBef>
            <a:spcAft>
              <a:spcPct val="15000"/>
            </a:spcAft>
            <a:buChar char="•"/>
          </a:pPr>
          <a:r>
            <a:rPr lang="zh-CN" altLang="en-US" sz="600" kern="1200"/>
            <a:t>如何查看历史数据、实时数据</a:t>
          </a:r>
        </a:p>
        <a:p>
          <a:pPr marL="114300" lvl="2" indent="-57150" algn="l" defTabSz="266700">
            <a:lnSpc>
              <a:spcPct val="90000"/>
            </a:lnSpc>
            <a:spcBef>
              <a:spcPct val="0"/>
            </a:spcBef>
            <a:spcAft>
              <a:spcPct val="15000"/>
            </a:spcAft>
            <a:buChar char="•"/>
          </a:pPr>
          <a:r>
            <a:rPr lang="zh-CN" altLang="en-US" sz="600" kern="1200"/>
            <a:t>可用容量</a:t>
          </a:r>
        </a:p>
        <a:p>
          <a:pPr marL="114300" lvl="2" indent="-57150" algn="l" defTabSz="266700">
            <a:lnSpc>
              <a:spcPct val="90000"/>
            </a:lnSpc>
            <a:spcBef>
              <a:spcPct val="0"/>
            </a:spcBef>
            <a:spcAft>
              <a:spcPct val="15000"/>
            </a:spcAft>
            <a:buChar char="•"/>
          </a:pPr>
          <a:r>
            <a:rPr lang="zh-CN" altLang="en-US" sz="600" kern="1200" dirty="0"/>
            <a:t>数据存储位置、如何存储（时间标记、存储频率、格式）</a:t>
          </a:r>
        </a:p>
      </dsp:txBody>
      <dsp:txXfrm>
        <a:off x="242441" y="892"/>
        <a:ext cx="1942207" cy="1165324"/>
      </dsp:txXfrm>
    </dsp:sp>
    <dsp:sp modelId="{40FA12FE-9312-4AC4-92FF-0360F3BA1D44}">
      <dsp:nvSpPr>
        <dsp:cNvPr id="0" name=""/>
        <dsp:cNvSpPr/>
      </dsp:nvSpPr>
      <dsp:spPr>
        <a:xfrm>
          <a:off x="2378868" y="892"/>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zh-CN" altLang="en-US" sz="800" kern="1200"/>
            <a:t>审计追审计追踪描述</a:t>
          </a:r>
        </a:p>
        <a:p>
          <a:pPr marL="57150" lvl="1" indent="-57150" algn="l" defTabSz="266700">
            <a:lnSpc>
              <a:spcPct val="90000"/>
            </a:lnSpc>
            <a:spcBef>
              <a:spcPct val="0"/>
            </a:spcBef>
            <a:spcAft>
              <a:spcPct val="15000"/>
            </a:spcAft>
            <a:buChar char="•"/>
          </a:pPr>
          <a:r>
            <a:rPr lang="zh-CN" altLang="en-US" sz="600" kern="1200" dirty="0"/>
            <a:t>生成数据位置</a:t>
          </a:r>
        </a:p>
        <a:p>
          <a:pPr marL="57150" lvl="1" indent="-57150" algn="l" defTabSz="266700">
            <a:lnSpc>
              <a:spcPct val="90000"/>
            </a:lnSpc>
            <a:spcBef>
              <a:spcPct val="0"/>
            </a:spcBef>
            <a:spcAft>
              <a:spcPct val="15000"/>
            </a:spcAft>
            <a:buChar char="•"/>
          </a:pPr>
          <a:r>
            <a:rPr lang="zh-CN" altLang="en-US" sz="600" kern="1200"/>
            <a:t>审计追踪清单</a:t>
          </a:r>
        </a:p>
        <a:p>
          <a:pPr marL="57150" lvl="1" indent="-57150" algn="l" defTabSz="266700">
            <a:lnSpc>
              <a:spcPct val="90000"/>
            </a:lnSpc>
            <a:spcBef>
              <a:spcPct val="0"/>
            </a:spcBef>
            <a:spcAft>
              <a:spcPct val="15000"/>
            </a:spcAft>
            <a:buChar char="•"/>
          </a:pPr>
          <a:r>
            <a:rPr lang="zh-CN" altLang="en-US" sz="600" kern="1200"/>
            <a:t>如何查看审计追踪</a:t>
          </a:r>
        </a:p>
        <a:p>
          <a:pPr marL="57150" lvl="1" indent="-57150" algn="l" defTabSz="266700">
            <a:lnSpc>
              <a:spcPct val="90000"/>
            </a:lnSpc>
            <a:spcBef>
              <a:spcPct val="0"/>
            </a:spcBef>
            <a:spcAft>
              <a:spcPct val="15000"/>
            </a:spcAft>
            <a:buChar char="•"/>
          </a:pPr>
          <a:r>
            <a:rPr lang="zh-CN" altLang="en-US" sz="600" kern="1200"/>
            <a:t>数据存储位置</a:t>
          </a:r>
        </a:p>
        <a:p>
          <a:pPr marL="57150" lvl="1" indent="-57150" algn="l" defTabSz="266700">
            <a:lnSpc>
              <a:spcPct val="90000"/>
            </a:lnSpc>
            <a:spcBef>
              <a:spcPct val="0"/>
            </a:spcBef>
            <a:spcAft>
              <a:spcPct val="15000"/>
            </a:spcAft>
            <a:buChar char="•"/>
          </a:pPr>
          <a:r>
            <a:rPr lang="zh-CN" altLang="en-US" sz="600" kern="1200"/>
            <a:t>可用容量</a:t>
          </a:r>
        </a:p>
      </dsp:txBody>
      <dsp:txXfrm>
        <a:off x="2378868" y="892"/>
        <a:ext cx="1942207" cy="1165324"/>
      </dsp:txXfrm>
    </dsp:sp>
    <dsp:sp modelId="{E76504EE-CC9F-4119-86FC-A8C08B7158EA}">
      <dsp:nvSpPr>
        <dsp:cNvPr id="0" name=""/>
        <dsp:cNvSpPr/>
      </dsp:nvSpPr>
      <dsp:spPr>
        <a:xfrm>
          <a:off x="4515296" y="892"/>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zh-CN" altLang="en-US" sz="800" kern="1200"/>
            <a:t>电子记录与电子签名</a:t>
          </a:r>
        </a:p>
        <a:p>
          <a:pPr marL="57150" lvl="1" indent="-57150" algn="l" defTabSz="266700">
            <a:lnSpc>
              <a:spcPct val="90000"/>
            </a:lnSpc>
            <a:spcBef>
              <a:spcPct val="0"/>
            </a:spcBef>
            <a:spcAft>
              <a:spcPct val="15000"/>
            </a:spcAft>
            <a:buChar char="•"/>
          </a:pPr>
          <a:r>
            <a:rPr lang="zh-CN" altLang="en-US" sz="600" kern="1200"/>
            <a:t>对签名权限的描述</a:t>
          </a:r>
        </a:p>
        <a:p>
          <a:pPr marL="57150" lvl="1" indent="-57150" algn="l" defTabSz="266700">
            <a:lnSpc>
              <a:spcPct val="90000"/>
            </a:lnSpc>
            <a:spcBef>
              <a:spcPct val="0"/>
            </a:spcBef>
            <a:spcAft>
              <a:spcPct val="15000"/>
            </a:spcAft>
            <a:buChar char="•"/>
          </a:pPr>
          <a:r>
            <a:rPr lang="zh-CN" altLang="en-US" sz="600" kern="1200"/>
            <a:t>对要求电子签名和访问级别的功能进行描述</a:t>
          </a:r>
        </a:p>
        <a:p>
          <a:pPr marL="57150" lvl="1" indent="-57150" algn="l" defTabSz="266700">
            <a:lnSpc>
              <a:spcPct val="90000"/>
            </a:lnSpc>
            <a:spcBef>
              <a:spcPct val="0"/>
            </a:spcBef>
            <a:spcAft>
              <a:spcPct val="15000"/>
            </a:spcAft>
            <a:buChar char="•"/>
          </a:pPr>
          <a:r>
            <a:rPr lang="zh-CN" altLang="en-US" sz="600" kern="1200"/>
            <a:t>对需求电子签名的功能进行描述</a:t>
          </a:r>
        </a:p>
      </dsp:txBody>
      <dsp:txXfrm>
        <a:off x="4515296" y="892"/>
        <a:ext cx="1942207" cy="1165324"/>
      </dsp:txXfrm>
    </dsp:sp>
    <dsp:sp modelId="{9008F073-78A7-48FC-A25D-3395B6406D5E}">
      <dsp:nvSpPr>
        <dsp:cNvPr id="0" name=""/>
        <dsp:cNvSpPr/>
      </dsp:nvSpPr>
      <dsp:spPr>
        <a:xfrm>
          <a:off x="6651724" y="892"/>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zh-CN" altLang="en-US" sz="800" kern="1200"/>
            <a:t>界面</a:t>
          </a:r>
        </a:p>
        <a:p>
          <a:pPr marL="57150" lvl="1" indent="-57150" algn="l" defTabSz="266700">
            <a:lnSpc>
              <a:spcPct val="90000"/>
            </a:lnSpc>
            <a:spcBef>
              <a:spcPct val="0"/>
            </a:spcBef>
            <a:spcAft>
              <a:spcPct val="15000"/>
            </a:spcAft>
            <a:buChar char="•"/>
          </a:pPr>
          <a:r>
            <a:rPr lang="zh-CN" altLang="en-US" sz="600" kern="1200"/>
            <a:t>访问权限说明</a:t>
          </a:r>
        </a:p>
        <a:p>
          <a:pPr marL="57150" lvl="1" indent="-57150" algn="l" defTabSz="266700">
            <a:lnSpc>
              <a:spcPct val="90000"/>
            </a:lnSpc>
            <a:spcBef>
              <a:spcPct val="0"/>
            </a:spcBef>
            <a:spcAft>
              <a:spcPct val="15000"/>
            </a:spcAft>
            <a:buChar char="•"/>
          </a:pPr>
          <a:r>
            <a:rPr lang="zh-CN" altLang="en-US" sz="600" kern="1200"/>
            <a:t>访问控制说明</a:t>
          </a:r>
        </a:p>
        <a:p>
          <a:pPr marL="57150" lvl="1" indent="-57150" algn="l" defTabSz="266700">
            <a:lnSpc>
              <a:spcPct val="90000"/>
            </a:lnSpc>
            <a:spcBef>
              <a:spcPct val="0"/>
            </a:spcBef>
            <a:spcAft>
              <a:spcPct val="15000"/>
            </a:spcAft>
            <a:buChar char="•"/>
          </a:pPr>
          <a:r>
            <a:rPr lang="zh-CN" altLang="en-US" sz="600" kern="1200"/>
            <a:t>显示说明</a:t>
          </a:r>
        </a:p>
      </dsp:txBody>
      <dsp:txXfrm>
        <a:off x="6651724" y="892"/>
        <a:ext cx="1942207" cy="1165324"/>
      </dsp:txXfrm>
    </dsp:sp>
    <dsp:sp modelId="{B947EAC0-6C74-42DB-AC57-4FBD1B980A9A}">
      <dsp:nvSpPr>
        <dsp:cNvPr id="0" name=""/>
        <dsp:cNvSpPr/>
      </dsp:nvSpPr>
      <dsp:spPr>
        <a:xfrm>
          <a:off x="8788151" y="892"/>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zh-CN" altLang="en-US" sz="800" kern="1200"/>
            <a:t>硬件设计说明		</a:t>
          </a:r>
        </a:p>
      </dsp:txBody>
      <dsp:txXfrm>
        <a:off x="8788151" y="892"/>
        <a:ext cx="1942207" cy="1165324"/>
      </dsp:txXfrm>
    </dsp:sp>
    <dsp:sp modelId="{75034133-5D75-4CBA-8254-8A88353DA4DA}">
      <dsp:nvSpPr>
        <dsp:cNvPr id="0" name=""/>
        <dsp:cNvSpPr/>
      </dsp:nvSpPr>
      <dsp:spPr>
        <a:xfrm>
          <a:off x="242441" y="1360437"/>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zh-CN" altLang="en-US" sz="800" kern="1200"/>
            <a:t>软件设计说明		</a:t>
          </a:r>
        </a:p>
      </dsp:txBody>
      <dsp:txXfrm>
        <a:off x="242441" y="1360437"/>
        <a:ext cx="1942207" cy="1165324"/>
      </dsp:txXfrm>
    </dsp:sp>
    <dsp:sp modelId="{A5B4A117-3641-4DC4-BD99-844CC1BD6DD2}">
      <dsp:nvSpPr>
        <dsp:cNvPr id="0" name=""/>
        <dsp:cNvSpPr/>
      </dsp:nvSpPr>
      <dsp:spPr>
        <a:xfrm>
          <a:off x="2378868" y="1360437"/>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en-US" sz="800" kern="1200"/>
            <a:t>I/O</a:t>
          </a:r>
          <a:r>
            <a:rPr lang="zh-CN" sz="800" kern="1200"/>
            <a:t>清单		</a:t>
          </a:r>
        </a:p>
      </dsp:txBody>
      <dsp:txXfrm>
        <a:off x="2378868" y="1360437"/>
        <a:ext cx="1942207" cy="1165324"/>
      </dsp:txXfrm>
    </dsp:sp>
    <dsp:sp modelId="{143C9757-CC57-4014-879F-79C59C2B0F4E}">
      <dsp:nvSpPr>
        <dsp:cNvPr id="0" name=""/>
        <dsp:cNvSpPr/>
      </dsp:nvSpPr>
      <dsp:spPr>
        <a:xfrm>
          <a:off x="4515296" y="1360437"/>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zh-CN" altLang="en-US" sz="800" kern="1200"/>
            <a:t>部件清单		</a:t>
          </a:r>
        </a:p>
      </dsp:txBody>
      <dsp:txXfrm>
        <a:off x="4515296" y="1360437"/>
        <a:ext cx="1942207" cy="1165324"/>
      </dsp:txXfrm>
    </dsp:sp>
    <dsp:sp modelId="{ED1C89EB-4FE3-4D54-AEA0-6DC5E8D2367D}">
      <dsp:nvSpPr>
        <dsp:cNvPr id="0" name=""/>
        <dsp:cNvSpPr/>
      </dsp:nvSpPr>
      <dsp:spPr>
        <a:xfrm>
          <a:off x="6651724" y="1360437"/>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zh-CN" altLang="en-US" sz="800" kern="1200"/>
            <a:t>仪表和阀门清单		</a:t>
          </a:r>
        </a:p>
      </dsp:txBody>
      <dsp:txXfrm>
        <a:off x="6651724" y="1360437"/>
        <a:ext cx="1942207" cy="1165324"/>
      </dsp:txXfrm>
    </dsp:sp>
    <dsp:sp modelId="{49ECB2F2-C4A8-4634-9971-15991E9689D9}">
      <dsp:nvSpPr>
        <dsp:cNvPr id="0" name=""/>
        <dsp:cNvSpPr/>
      </dsp:nvSpPr>
      <dsp:spPr>
        <a:xfrm>
          <a:off x="8788151" y="1360437"/>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zh-CN" altLang="en-US" sz="800" kern="1200"/>
            <a:t>报警清单		</a:t>
          </a:r>
        </a:p>
      </dsp:txBody>
      <dsp:txXfrm>
        <a:off x="8788151" y="1360437"/>
        <a:ext cx="1942207" cy="1165324"/>
      </dsp:txXfrm>
    </dsp:sp>
    <dsp:sp modelId="{FD0129D9-2702-456F-BA19-323B4143A48B}">
      <dsp:nvSpPr>
        <dsp:cNvPr id="0" name=""/>
        <dsp:cNvSpPr/>
      </dsp:nvSpPr>
      <dsp:spPr>
        <a:xfrm>
          <a:off x="3447082" y="2719982"/>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zh-CN" altLang="en-US" sz="800" kern="1200"/>
            <a:t>系统结构图		</a:t>
          </a:r>
        </a:p>
      </dsp:txBody>
      <dsp:txXfrm>
        <a:off x="3447082" y="2719982"/>
        <a:ext cx="1942207" cy="1165324"/>
      </dsp:txXfrm>
    </dsp:sp>
    <dsp:sp modelId="{3CD315CB-9947-415E-8EEC-8B0EFBDB28D0}">
      <dsp:nvSpPr>
        <dsp:cNvPr id="0" name=""/>
        <dsp:cNvSpPr/>
      </dsp:nvSpPr>
      <dsp:spPr>
        <a:xfrm>
          <a:off x="5583510" y="2719982"/>
          <a:ext cx="1942207" cy="116532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zh-CN" altLang="en-US" sz="800" kern="1200"/>
            <a:t>电路图		</a:t>
          </a:r>
        </a:p>
      </dsp:txBody>
      <dsp:txXfrm>
        <a:off x="5583510" y="2719982"/>
        <a:ext cx="1942207" cy="116532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31A1A-24AA-4489-B571-FA77E28C05CF}">
      <dsp:nvSpPr>
        <dsp:cNvPr id="0" name=""/>
        <dsp:cNvSpPr/>
      </dsp:nvSpPr>
      <dsp:spPr>
        <a:xfrm>
          <a:off x="0" y="1278162"/>
          <a:ext cx="10972800" cy="1704216"/>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A65865-496A-462F-99D6-35DB4E76682E}">
      <dsp:nvSpPr>
        <dsp:cNvPr id="0" name=""/>
        <dsp:cNvSpPr/>
      </dsp:nvSpPr>
      <dsp:spPr>
        <a:xfrm>
          <a:off x="2411" y="0"/>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zh-CN" sz="900" kern="1200"/>
            <a:t>系统验证管理规程</a:t>
          </a:r>
          <a:r>
            <a:rPr lang="en-US" sz="900" kern="1200"/>
            <a:t>---</a:t>
          </a:r>
          <a:r>
            <a:rPr lang="zh-CN" sz="900" kern="1200"/>
            <a:t>管理文件</a:t>
          </a:r>
        </a:p>
      </dsp:txBody>
      <dsp:txXfrm>
        <a:off x="2411" y="0"/>
        <a:ext cx="554533" cy="1704216"/>
      </dsp:txXfrm>
    </dsp:sp>
    <dsp:sp modelId="{24CDB638-50B3-4787-B38E-F21CD4AC3E77}">
      <dsp:nvSpPr>
        <dsp:cNvPr id="0" name=""/>
        <dsp:cNvSpPr/>
      </dsp:nvSpPr>
      <dsp:spPr>
        <a:xfrm>
          <a:off x="66650" y="1917243"/>
          <a:ext cx="426054" cy="426054"/>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4C36C6-2E3F-4AE1-8427-D1B26713BF23}">
      <dsp:nvSpPr>
        <dsp:cNvPr id="0" name=""/>
        <dsp:cNvSpPr/>
      </dsp:nvSpPr>
      <dsp:spPr>
        <a:xfrm>
          <a:off x="584671" y="2556325"/>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zh-CN" sz="900" kern="1200"/>
            <a:t>数据管理规程</a:t>
          </a:r>
          <a:r>
            <a:rPr lang="en-US" sz="900" kern="1200"/>
            <a:t>----</a:t>
          </a:r>
          <a:r>
            <a:rPr lang="zh-CN" sz="900" kern="1200"/>
            <a:t>管理文件</a:t>
          </a:r>
        </a:p>
      </dsp:txBody>
      <dsp:txXfrm>
        <a:off x="584671" y="2556325"/>
        <a:ext cx="554533" cy="1704216"/>
      </dsp:txXfrm>
    </dsp:sp>
    <dsp:sp modelId="{ED6FA15E-F030-4BC4-B2C8-A154E82668BE}">
      <dsp:nvSpPr>
        <dsp:cNvPr id="0" name=""/>
        <dsp:cNvSpPr/>
      </dsp:nvSpPr>
      <dsp:spPr>
        <a:xfrm>
          <a:off x="648910" y="1917243"/>
          <a:ext cx="426054" cy="426054"/>
        </a:xfrm>
        <a:prstGeom prst="ellipse">
          <a:avLst/>
        </a:prstGeom>
        <a:solidFill>
          <a:schemeClr val="accent2">
            <a:hueOff val="-900000"/>
            <a:satOff val="-2083"/>
            <a:lumOff val="18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7276EC-D799-43A4-B119-B6274A412C2A}">
      <dsp:nvSpPr>
        <dsp:cNvPr id="0" name=""/>
        <dsp:cNvSpPr/>
      </dsp:nvSpPr>
      <dsp:spPr>
        <a:xfrm>
          <a:off x="1166931" y="0"/>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zh-CN" sz="900" kern="1200" dirty="0"/>
            <a:t>系统风险管理规程</a:t>
          </a:r>
          <a:r>
            <a:rPr lang="en-US" sz="900" kern="1200" dirty="0"/>
            <a:t>----</a:t>
          </a:r>
          <a:r>
            <a:rPr lang="zh-CN" sz="900" kern="1200" dirty="0"/>
            <a:t>管理文件</a:t>
          </a:r>
        </a:p>
      </dsp:txBody>
      <dsp:txXfrm>
        <a:off x="1166931" y="0"/>
        <a:ext cx="554533" cy="1704216"/>
      </dsp:txXfrm>
    </dsp:sp>
    <dsp:sp modelId="{B86AD32D-4DDD-4822-8D1B-363461099C2D}">
      <dsp:nvSpPr>
        <dsp:cNvPr id="0" name=""/>
        <dsp:cNvSpPr/>
      </dsp:nvSpPr>
      <dsp:spPr>
        <a:xfrm>
          <a:off x="1231171" y="1917243"/>
          <a:ext cx="426054" cy="426054"/>
        </a:xfrm>
        <a:prstGeom prst="ellipse">
          <a:avLst/>
        </a:prstGeom>
        <a:solidFill>
          <a:schemeClr val="accent2">
            <a:hueOff val="-1800000"/>
            <a:satOff val="-4167"/>
            <a:lumOff val="37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8C63C8-2802-4874-956B-0E302E403C0C}">
      <dsp:nvSpPr>
        <dsp:cNvPr id="0" name=""/>
        <dsp:cNvSpPr/>
      </dsp:nvSpPr>
      <dsp:spPr>
        <a:xfrm>
          <a:off x="1749191" y="2556325"/>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zh-CN" sz="900" kern="1200"/>
            <a:t>数据风险管理规程</a:t>
          </a:r>
          <a:r>
            <a:rPr lang="en-US" sz="900" kern="1200"/>
            <a:t>----</a:t>
          </a:r>
          <a:r>
            <a:rPr lang="zh-CN" sz="900" kern="1200"/>
            <a:t>管理文件</a:t>
          </a:r>
        </a:p>
      </dsp:txBody>
      <dsp:txXfrm>
        <a:off x="1749191" y="2556325"/>
        <a:ext cx="554533" cy="1704216"/>
      </dsp:txXfrm>
    </dsp:sp>
    <dsp:sp modelId="{2C690940-F072-4FB2-A0D0-89E6AAC1ACF4}">
      <dsp:nvSpPr>
        <dsp:cNvPr id="0" name=""/>
        <dsp:cNvSpPr/>
      </dsp:nvSpPr>
      <dsp:spPr>
        <a:xfrm>
          <a:off x="1813431" y="1917243"/>
          <a:ext cx="426054" cy="426054"/>
        </a:xfrm>
        <a:prstGeom prst="ellipse">
          <a:avLst/>
        </a:prstGeom>
        <a:solidFill>
          <a:schemeClr val="accent2">
            <a:hueOff val="-2700000"/>
            <a:satOff val="-6250"/>
            <a:lumOff val="56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0ACCCD-FEC0-471A-AE39-908927B8B391}">
      <dsp:nvSpPr>
        <dsp:cNvPr id="0" name=""/>
        <dsp:cNvSpPr/>
      </dsp:nvSpPr>
      <dsp:spPr>
        <a:xfrm>
          <a:off x="2331452" y="0"/>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zh-CN" sz="900" kern="1200"/>
            <a:t>电子数据与电子签名管理规程</a:t>
          </a:r>
          <a:r>
            <a:rPr lang="en-US" sz="900" kern="1200"/>
            <a:t>----</a:t>
          </a:r>
          <a:r>
            <a:rPr lang="zh-CN" sz="900" kern="1200"/>
            <a:t>管理文件</a:t>
          </a:r>
        </a:p>
      </dsp:txBody>
      <dsp:txXfrm>
        <a:off x="2331452" y="0"/>
        <a:ext cx="554533" cy="1704216"/>
      </dsp:txXfrm>
    </dsp:sp>
    <dsp:sp modelId="{B19C3735-4FEE-4F20-80B6-63402BB98534}">
      <dsp:nvSpPr>
        <dsp:cNvPr id="0" name=""/>
        <dsp:cNvSpPr/>
      </dsp:nvSpPr>
      <dsp:spPr>
        <a:xfrm>
          <a:off x="2395691" y="1917243"/>
          <a:ext cx="426054" cy="426054"/>
        </a:xfrm>
        <a:prstGeom prst="ellipse">
          <a:avLst/>
        </a:prstGeom>
        <a:solidFill>
          <a:schemeClr val="accent2">
            <a:hueOff val="-3600000"/>
            <a:satOff val="-8333"/>
            <a:lumOff val="75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2F701D-7395-4738-9FBC-89C41B828708}">
      <dsp:nvSpPr>
        <dsp:cNvPr id="0" name=""/>
        <dsp:cNvSpPr/>
      </dsp:nvSpPr>
      <dsp:spPr>
        <a:xfrm>
          <a:off x="2913712" y="2556325"/>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zh-CN" sz="900" kern="1200"/>
            <a:t>数据审计追踪管理规程</a:t>
          </a:r>
          <a:r>
            <a:rPr lang="en-US" sz="900" kern="1200"/>
            <a:t>-----</a:t>
          </a:r>
          <a:r>
            <a:rPr lang="zh-CN" sz="900" kern="1200"/>
            <a:t>管理文件</a:t>
          </a:r>
        </a:p>
      </dsp:txBody>
      <dsp:txXfrm>
        <a:off x="2913712" y="2556325"/>
        <a:ext cx="554533" cy="1704216"/>
      </dsp:txXfrm>
    </dsp:sp>
    <dsp:sp modelId="{156066C3-630F-4C84-A767-2CC8F5B56FD7}">
      <dsp:nvSpPr>
        <dsp:cNvPr id="0" name=""/>
        <dsp:cNvSpPr/>
      </dsp:nvSpPr>
      <dsp:spPr>
        <a:xfrm>
          <a:off x="2977952" y="1917243"/>
          <a:ext cx="426054" cy="426054"/>
        </a:xfrm>
        <a:prstGeom prst="ellipse">
          <a:avLst/>
        </a:prstGeom>
        <a:solidFill>
          <a:schemeClr val="accent2">
            <a:hueOff val="-4500000"/>
            <a:satOff val="-10417"/>
            <a:lumOff val="93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53D8B1-279E-4FE5-8E61-45A9FE1AB422}">
      <dsp:nvSpPr>
        <dsp:cNvPr id="0" name=""/>
        <dsp:cNvSpPr/>
      </dsp:nvSpPr>
      <dsp:spPr>
        <a:xfrm>
          <a:off x="3495972" y="0"/>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zh-CN" sz="900" kern="1200" dirty="0"/>
            <a:t>系统变更管理规程</a:t>
          </a:r>
          <a:r>
            <a:rPr lang="en-US" sz="900" kern="1200" dirty="0"/>
            <a:t>-----</a:t>
          </a:r>
          <a:r>
            <a:rPr lang="zh-CN" sz="900" kern="1200" dirty="0"/>
            <a:t>管理文件</a:t>
          </a:r>
        </a:p>
      </dsp:txBody>
      <dsp:txXfrm>
        <a:off x="3495972" y="0"/>
        <a:ext cx="554533" cy="1704216"/>
      </dsp:txXfrm>
    </dsp:sp>
    <dsp:sp modelId="{FEAB6EA9-AB88-445C-84AD-758E7D58F151}">
      <dsp:nvSpPr>
        <dsp:cNvPr id="0" name=""/>
        <dsp:cNvSpPr/>
      </dsp:nvSpPr>
      <dsp:spPr>
        <a:xfrm>
          <a:off x="3560212" y="1917243"/>
          <a:ext cx="426054" cy="426054"/>
        </a:xfrm>
        <a:prstGeom prst="ellipse">
          <a:avLst/>
        </a:prstGeom>
        <a:solidFill>
          <a:schemeClr val="accent2">
            <a:hueOff val="-5400000"/>
            <a:satOff val="-12500"/>
            <a:lumOff val="112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F898AE-968F-4538-B370-855F59026F88}">
      <dsp:nvSpPr>
        <dsp:cNvPr id="0" name=""/>
        <dsp:cNvSpPr/>
      </dsp:nvSpPr>
      <dsp:spPr>
        <a:xfrm>
          <a:off x="4078232" y="2556325"/>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zh-CN" altLang="en-US" sz="900" kern="1200"/>
            <a:t>系统和互联网安全控制管理规程，包括逻辑和物理安全</a:t>
          </a:r>
        </a:p>
      </dsp:txBody>
      <dsp:txXfrm>
        <a:off x="4078232" y="2556325"/>
        <a:ext cx="554533" cy="1704216"/>
      </dsp:txXfrm>
    </dsp:sp>
    <dsp:sp modelId="{DBFDA08E-4BCF-4413-AD20-90A7E95FE014}">
      <dsp:nvSpPr>
        <dsp:cNvPr id="0" name=""/>
        <dsp:cNvSpPr/>
      </dsp:nvSpPr>
      <dsp:spPr>
        <a:xfrm>
          <a:off x="4142472" y="1917243"/>
          <a:ext cx="426054" cy="426054"/>
        </a:xfrm>
        <a:prstGeom prst="ellipse">
          <a:avLst/>
        </a:prstGeom>
        <a:solidFill>
          <a:schemeClr val="accent2">
            <a:hueOff val="-6300000"/>
            <a:satOff val="-14583"/>
            <a:lumOff val="131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504A3D-B57D-45A5-BC55-1196CDB665AB}">
      <dsp:nvSpPr>
        <dsp:cNvPr id="0" name=""/>
        <dsp:cNvSpPr/>
      </dsp:nvSpPr>
      <dsp:spPr>
        <a:xfrm>
          <a:off x="4660493" y="0"/>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zh-CN" sz="900" kern="1200"/>
            <a:t>系统应急预案、灾难管理</a:t>
          </a:r>
          <a:r>
            <a:rPr lang="en-US" sz="900" kern="1200"/>
            <a:t>SOP</a:t>
          </a:r>
          <a:endParaRPr lang="zh-CN" sz="900" kern="1200"/>
        </a:p>
      </dsp:txBody>
      <dsp:txXfrm>
        <a:off x="4660493" y="0"/>
        <a:ext cx="554533" cy="1704216"/>
      </dsp:txXfrm>
    </dsp:sp>
    <dsp:sp modelId="{0E38AEB6-F5AB-4388-A501-E532315E7B65}">
      <dsp:nvSpPr>
        <dsp:cNvPr id="0" name=""/>
        <dsp:cNvSpPr/>
      </dsp:nvSpPr>
      <dsp:spPr>
        <a:xfrm>
          <a:off x="4724732" y="1917243"/>
          <a:ext cx="426054" cy="426054"/>
        </a:xfrm>
        <a:prstGeom prst="ellipse">
          <a:avLst/>
        </a:prstGeom>
        <a:solidFill>
          <a:schemeClr val="accent2">
            <a:hueOff val="-7200000"/>
            <a:satOff val="-16667"/>
            <a:lumOff val="150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D0ADF6-A471-4587-AB8C-490E1F2D7147}">
      <dsp:nvSpPr>
        <dsp:cNvPr id="0" name=""/>
        <dsp:cNvSpPr/>
      </dsp:nvSpPr>
      <dsp:spPr>
        <a:xfrm>
          <a:off x="5242753" y="2556325"/>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zh-CN" altLang="en-US" sz="900" kern="1200"/>
            <a:t>系统突发事件管理规程</a:t>
          </a:r>
        </a:p>
      </dsp:txBody>
      <dsp:txXfrm>
        <a:off x="5242753" y="2556325"/>
        <a:ext cx="554533" cy="1704216"/>
      </dsp:txXfrm>
    </dsp:sp>
    <dsp:sp modelId="{2581A956-25CC-44FD-8CA5-D07966D8BD61}">
      <dsp:nvSpPr>
        <dsp:cNvPr id="0" name=""/>
        <dsp:cNvSpPr/>
      </dsp:nvSpPr>
      <dsp:spPr>
        <a:xfrm>
          <a:off x="5306993" y="1917243"/>
          <a:ext cx="426054" cy="426054"/>
        </a:xfrm>
        <a:prstGeom prst="ellipse">
          <a:avLst/>
        </a:prstGeom>
        <a:solidFill>
          <a:schemeClr val="accent2">
            <a:hueOff val="-8100000"/>
            <a:satOff val="-18750"/>
            <a:lumOff val="168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8589B1-E950-4970-A680-A5680025C151}">
      <dsp:nvSpPr>
        <dsp:cNvPr id="0" name=""/>
        <dsp:cNvSpPr/>
      </dsp:nvSpPr>
      <dsp:spPr>
        <a:xfrm>
          <a:off x="5825013" y="0"/>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zh-CN" altLang="en-US" sz="900" kern="1200"/>
            <a:t>系统定期回顾、再验证管理规程</a:t>
          </a:r>
        </a:p>
      </dsp:txBody>
      <dsp:txXfrm>
        <a:off x="5825013" y="0"/>
        <a:ext cx="554533" cy="1704216"/>
      </dsp:txXfrm>
    </dsp:sp>
    <dsp:sp modelId="{FA7607DE-AA0A-4391-980E-87C9D8C9C94B}">
      <dsp:nvSpPr>
        <dsp:cNvPr id="0" name=""/>
        <dsp:cNvSpPr/>
      </dsp:nvSpPr>
      <dsp:spPr>
        <a:xfrm>
          <a:off x="5889253" y="1917243"/>
          <a:ext cx="426054" cy="426054"/>
        </a:xfrm>
        <a:prstGeom prst="ellipse">
          <a:avLst/>
        </a:prstGeom>
        <a:solidFill>
          <a:schemeClr val="accent2">
            <a:hueOff val="-9000000"/>
            <a:satOff val="-20833"/>
            <a:lumOff val="187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7A0F7C-F8B6-46D8-9F86-812247CB3B9C}">
      <dsp:nvSpPr>
        <dsp:cNvPr id="0" name=""/>
        <dsp:cNvSpPr/>
      </dsp:nvSpPr>
      <dsp:spPr>
        <a:xfrm>
          <a:off x="6407274" y="2556325"/>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zh-CN" altLang="en-US" sz="900" kern="1200"/>
            <a:t>系统维护管理规程</a:t>
          </a:r>
        </a:p>
      </dsp:txBody>
      <dsp:txXfrm>
        <a:off x="6407274" y="2556325"/>
        <a:ext cx="554533" cy="1704216"/>
      </dsp:txXfrm>
    </dsp:sp>
    <dsp:sp modelId="{C7F2E6AD-8392-443B-8306-C3F792218106}">
      <dsp:nvSpPr>
        <dsp:cNvPr id="0" name=""/>
        <dsp:cNvSpPr/>
      </dsp:nvSpPr>
      <dsp:spPr>
        <a:xfrm>
          <a:off x="6471513" y="1917243"/>
          <a:ext cx="426054" cy="426054"/>
        </a:xfrm>
        <a:prstGeom prst="ellipse">
          <a:avLst/>
        </a:prstGeom>
        <a:solidFill>
          <a:schemeClr val="accent2">
            <a:hueOff val="-9900000"/>
            <a:satOff val="-22916"/>
            <a:lumOff val="206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4E9EC6-0CF2-44D3-B5B8-DB74B9D6C708}">
      <dsp:nvSpPr>
        <dsp:cNvPr id="0" name=""/>
        <dsp:cNvSpPr/>
      </dsp:nvSpPr>
      <dsp:spPr>
        <a:xfrm>
          <a:off x="6989534" y="0"/>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zh-CN" altLang="en-US" sz="900" kern="1200"/>
            <a:t>系统生命周期管理规程</a:t>
          </a:r>
        </a:p>
      </dsp:txBody>
      <dsp:txXfrm>
        <a:off x="6989534" y="0"/>
        <a:ext cx="554533" cy="1704216"/>
      </dsp:txXfrm>
    </dsp:sp>
    <dsp:sp modelId="{D17BBC69-D330-4DAB-B7F9-BCCD0E6B0EE1}">
      <dsp:nvSpPr>
        <dsp:cNvPr id="0" name=""/>
        <dsp:cNvSpPr/>
      </dsp:nvSpPr>
      <dsp:spPr>
        <a:xfrm>
          <a:off x="7053773" y="1917243"/>
          <a:ext cx="426054" cy="426054"/>
        </a:xfrm>
        <a:prstGeom prst="ellipse">
          <a:avLst/>
        </a:prstGeom>
        <a:solidFill>
          <a:schemeClr val="accent2">
            <a:hueOff val="-10800000"/>
            <a:satOff val="-25000"/>
            <a:lumOff val="225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6B71E5-877D-4181-ACCB-ECBEE1E18757}">
      <dsp:nvSpPr>
        <dsp:cNvPr id="0" name=""/>
        <dsp:cNvSpPr/>
      </dsp:nvSpPr>
      <dsp:spPr>
        <a:xfrm>
          <a:off x="7571794" y="2556325"/>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zh-CN" sz="900" kern="1200"/>
            <a:t>系统退役</a:t>
          </a:r>
          <a:r>
            <a:rPr lang="en-US" sz="900" kern="1200"/>
            <a:t>---</a:t>
          </a:r>
          <a:r>
            <a:rPr lang="zh-CN" sz="900" kern="1200"/>
            <a:t>系统退役管理规程</a:t>
          </a:r>
        </a:p>
      </dsp:txBody>
      <dsp:txXfrm>
        <a:off x="7571794" y="2556325"/>
        <a:ext cx="554533" cy="1704216"/>
      </dsp:txXfrm>
    </dsp:sp>
    <dsp:sp modelId="{63D5D3D0-4E93-4D40-A2D4-6252690BC740}">
      <dsp:nvSpPr>
        <dsp:cNvPr id="0" name=""/>
        <dsp:cNvSpPr/>
      </dsp:nvSpPr>
      <dsp:spPr>
        <a:xfrm>
          <a:off x="7636034" y="1917243"/>
          <a:ext cx="426054" cy="426054"/>
        </a:xfrm>
        <a:prstGeom prst="ellipse">
          <a:avLst/>
        </a:prstGeom>
        <a:solidFill>
          <a:schemeClr val="accent2">
            <a:hueOff val="-11700000"/>
            <a:satOff val="-27083"/>
            <a:lumOff val="243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A9D59E-7EF1-4DED-B041-AEA5E2DC4D1E}">
      <dsp:nvSpPr>
        <dsp:cNvPr id="0" name=""/>
        <dsp:cNvSpPr/>
      </dsp:nvSpPr>
      <dsp:spPr>
        <a:xfrm>
          <a:off x="8154054" y="0"/>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zh-CN" sz="900" kern="1200"/>
            <a:t>操作手册、</a:t>
          </a:r>
          <a:r>
            <a:rPr lang="en-US" sz="900" kern="1200"/>
            <a:t>SOP</a:t>
          </a:r>
          <a:endParaRPr lang="zh-CN" sz="900" kern="1200"/>
        </a:p>
      </dsp:txBody>
      <dsp:txXfrm>
        <a:off x="8154054" y="0"/>
        <a:ext cx="554533" cy="1704216"/>
      </dsp:txXfrm>
    </dsp:sp>
    <dsp:sp modelId="{0498AD4D-335C-4431-9F6D-F6FE4B4F62E2}">
      <dsp:nvSpPr>
        <dsp:cNvPr id="0" name=""/>
        <dsp:cNvSpPr/>
      </dsp:nvSpPr>
      <dsp:spPr>
        <a:xfrm>
          <a:off x="8218294" y="1917243"/>
          <a:ext cx="426054" cy="426054"/>
        </a:xfrm>
        <a:prstGeom prst="ellipse">
          <a:avLst/>
        </a:prstGeom>
        <a:solidFill>
          <a:schemeClr val="accent2">
            <a:hueOff val="-12600000"/>
            <a:satOff val="-29166"/>
            <a:lumOff val="262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53ACE2-88B9-495F-A4E2-B6470F154FFC}">
      <dsp:nvSpPr>
        <dsp:cNvPr id="0" name=""/>
        <dsp:cNvSpPr/>
      </dsp:nvSpPr>
      <dsp:spPr>
        <a:xfrm>
          <a:off x="8736315" y="2556325"/>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zh-CN" altLang="en-US" sz="900" kern="1200"/>
            <a:t>系统权限管理规程</a:t>
          </a:r>
        </a:p>
      </dsp:txBody>
      <dsp:txXfrm>
        <a:off x="8736315" y="2556325"/>
        <a:ext cx="554533" cy="1704216"/>
      </dsp:txXfrm>
    </dsp:sp>
    <dsp:sp modelId="{05B1D375-CF1F-44B5-A248-2AB3E726BFF7}">
      <dsp:nvSpPr>
        <dsp:cNvPr id="0" name=""/>
        <dsp:cNvSpPr/>
      </dsp:nvSpPr>
      <dsp:spPr>
        <a:xfrm>
          <a:off x="8800554" y="1917243"/>
          <a:ext cx="426054" cy="426054"/>
        </a:xfrm>
        <a:prstGeom prst="ellipse">
          <a:avLst/>
        </a:prstGeom>
        <a:solidFill>
          <a:schemeClr val="accent2">
            <a:hueOff val="-13500000"/>
            <a:satOff val="-31250"/>
            <a:lumOff val="281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92DFDB-9E11-4BF3-8A5C-F6C0A8436E43}">
      <dsp:nvSpPr>
        <dsp:cNvPr id="0" name=""/>
        <dsp:cNvSpPr/>
      </dsp:nvSpPr>
      <dsp:spPr>
        <a:xfrm>
          <a:off x="9318575" y="0"/>
          <a:ext cx="554533" cy="17042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zh-CN" altLang="en-US" sz="900" kern="1200"/>
            <a:t>系统备份、归档及恢复管理规程</a:t>
          </a:r>
        </a:p>
      </dsp:txBody>
      <dsp:txXfrm>
        <a:off x="9318575" y="0"/>
        <a:ext cx="554533" cy="1704216"/>
      </dsp:txXfrm>
    </dsp:sp>
    <dsp:sp modelId="{9A2391E1-DFA6-4494-8ACB-6FE80877E14A}">
      <dsp:nvSpPr>
        <dsp:cNvPr id="0" name=""/>
        <dsp:cNvSpPr/>
      </dsp:nvSpPr>
      <dsp:spPr>
        <a:xfrm>
          <a:off x="9382815" y="1917243"/>
          <a:ext cx="426054" cy="426054"/>
        </a:xfrm>
        <a:prstGeom prst="ellipse">
          <a:avLst/>
        </a:prstGeom>
        <a:solidFill>
          <a:schemeClr val="accent2">
            <a:hueOff val="-14400000"/>
            <a:satOff val="-33333"/>
            <a:lumOff val="3000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D83F6B-197F-46AC-9CB2-E420E0110C93}">
      <dsp:nvSpPr>
        <dsp:cNvPr id="0" name=""/>
        <dsp:cNvSpPr/>
      </dsp:nvSpPr>
      <dsp:spPr>
        <a:xfrm>
          <a:off x="174" y="243780"/>
          <a:ext cx="1249709" cy="1249709"/>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7825169-9A54-4931-8C20-AE8A6CE54141}">
      <dsp:nvSpPr>
        <dsp:cNvPr id="0" name=""/>
        <dsp:cNvSpPr/>
      </dsp:nvSpPr>
      <dsp:spPr>
        <a:xfrm>
          <a:off x="125145" y="368751"/>
          <a:ext cx="999767" cy="999767"/>
        </a:xfrm>
        <a:prstGeom prst="pie">
          <a:avLst>
            <a:gd name="adj1" fmla="val 126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6005BC1-1ADE-4AA4-94A2-A7AB6910D564}">
      <dsp:nvSpPr>
        <dsp:cNvPr id="0" name=""/>
        <dsp:cNvSpPr/>
      </dsp:nvSpPr>
      <dsp:spPr>
        <a:xfrm rot="16200000">
          <a:off x="-1436992" y="3055627"/>
          <a:ext cx="3624158" cy="74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977900">
            <a:lnSpc>
              <a:spcPct val="90000"/>
            </a:lnSpc>
            <a:spcBef>
              <a:spcPct val="0"/>
            </a:spcBef>
            <a:spcAft>
              <a:spcPct val="35000"/>
            </a:spcAft>
            <a:buNone/>
          </a:pPr>
          <a:r>
            <a:rPr lang="zh-CN" sz="2200" kern="1200"/>
            <a:t>安装确认</a:t>
          </a:r>
          <a:r>
            <a:rPr lang="en-US" sz="2200" kern="1200"/>
            <a:t>—</a:t>
          </a:r>
          <a:r>
            <a:rPr lang="zh-CN" sz="2200" kern="1200"/>
            <a:t>详细设计规范</a:t>
          </a:r>
        </a:p>
      </dsp:txBody>
      <dsp:txXfrm>
        <a:off x="-1436992" y="3055627"/>
        <a:ext cx="3624158" cy="749825"/>
      </dsp:txXfrm>
    </dsp:sp>
    <dsp:sp modelId="{12B49754-88EE-49E9-B0B0-2DECE229C470}">
      <dsp:nvSpPr>
        <dsp:cNvPr id="0" name=""/>
        <dsp:cNvSpPr/>
      </dsp:nvSpPr>
      <dsp:spPr>
        <a:xfrm>
          <a:off x="874970" y="243780"/>
          <a:ext cx="2499419" cy="4998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355600">
            <a:lnSpc>
              <a:spcPct val="90000"/>
            </a:lnSpc>
            <a:spcBef>
              <a:spcPct val="0"/>
            </a:spcBef>
            <a:spcAft>
              <a:spcPct val="35000"/>
            </a:spcAft>
            <a:buNone/>
          </a:pPr>
          <a:r>
            <a:rPr lang="zh-CN" altLang="en-US" sz="800" kern="1200" dirty="0"/>
            <a:t>人员</a:t>
          </a:r>
        </a:p>
        <a:p>
          <a:pPr marL="0" lvl="0" indent="0" algn="l" defTabSz="355600">
            <a:lnSpc>
              <a:spcPct val="90000"/>
            </a:lnSpc>
            <a:spcBef>
              <a:spcPct val="0"/>
            </a:spcBef>
            <a:spcAft>
              <a:spcPct val="35000"/>
            </a:spcAft>
            <a:buNone/>
          </a:pPr>
          <a:r>
            <a:rPr lang="zh-CN" altLang="en-US" sz="800" kern="1200" dirty="0"/>
            <a:t>培训</a:t>
          </a:r>
        </a:p>
        <a:p>
          <a:pPr marL="0" lvl="0" indent="0" algn="l" defTabSz="355600">
            <a:lnSpc>
              <a:spcPct val="90000"/>
            </a:lnSpc>
            <a:spcBef>
              <a:spcPct val="0"/>
            </a:spcBef>
            <a:spcAft>
              <a:spcPct val="35000"/>
            </a:spcAft>
            <a:buNone/>
          </a:pPr>
          <a:r>
            <a:rPr lang="zh-CN" altLang="en-US" sz="800" kern="1200" dirty="0"/>
            <a:t>文件</a:t>
          </a:r>
        </a:p>
        <a:p>
          <a:pPr marL="0" lvl="0" indent="0" algn="l" defTabSz="355600">
            <a:lnSpc>
              <a:spcPct val="90000"/>
            </a:lnSpc>
            <a:spcBef>
              <a:spcPct val="0"/>
            </a:spcBef>
            <a:spcAft>
              <a:spcPct val="35000"/>
            </a:spcAft>
            <a:buNone/>
          </a:pPr>
          <a:r>
            <a:rPr lang="zh-CN" altLang="en-US" sz="800" kern="1200" dirty="0"/>
            <a:t>硬件部件确认</a:t>
          </a:r>
        </a:p>
        <a:p>
          <a:pPr marL="0" lvl="0" indent="0" algn="l" defTabSz="355600">
            <a:lnSpc>
              <a:spcPct val="90000"/>
            </a:lnSpc>
            <a:spcBef>
              <a:spcPct val="0"/>
            </a:spcBef>
            <a:spcAft>
              <a:spcPct val="35000"/>
            </a:spcAft>
            <a:buNone/>
          </a:pPr>
          <a:r>
            <a:rPr lang="zh-CN" altLang="en-US" sz="800" kern="1200" dirty="0"/>
            <a:t>硬件安装确认</a:t>
          </a:r>
        </a:p>
        <a:p>
          <a:pPr marL="0" lvl="0" indent="0" algn="l" defTabSz="355600">
            <a:lnSpc>
              <a:spcPct val="90000"/>
            </a:lnSpc>
            <a:spcBef>
              <a:spcPct val="0"/>
            </a:spcBef>
            <a:spcAft>
              <a:spcPct val="35000"/>
            </a:spcAft>
            <a:buNone/>
          </a:pPr>
          <a:r>
            <a:rPr lang="zh-CN" altLang="en-US" sz="800" kern="1200" dirty="0"/>
            <a:t>整体结构确认</a:t>
          </a:r>
        </a:p>
        <a:p>
          <a:pPr marL="0" lvl="0" indent="0" algn="l" defTabSz="355600">
            <a:lnSpc>
              <a:spcPct val="90000"/>
            </a:lnSpc>
            <a:spcBef>
              <a:spcPct val="0"/>
            </a:spcBef>
            <a:spcAft>
              <a:spcPct val="35000"/>
            </a:spcAft>
            <a:buNone/>
          </a:pPr>
          <a:r>
            <a:rPr lang="zh-CN" altLang="en-US" sz="800" kern="1200" dirty="0"/>
            <a:t>软件安装确认</a:t>
          </a:r>
        </a:p>
        <a:p>
          <a:pPr marL="0" lvl="0" indent="0" algn="l" defTabSz="355600">
            <a:lnSpc>
              <a:spcPct val="90000"/>
            </a:lnSpc>
            <a:spcBef>
              <a:spcPct val="0"/>
            </a:spcBef>
            <a:spcAft>
              <a:spcPct val="35000"/>
            </a:spcAft>
            <a:buNone/>
          </a:pPr>
          <a:r>
            <a:rPr lang="zh-CN" altLang="en-US" sz="800" kern="1200" dirty="0"/>
            <a:t>系统界面确认</a:t>
          </a:r>
        </a:p>
      </dsp:txBody>
      <dsp:txXfrm>
        <a:off x="874970" y="243780"/>
        <a:ext cx="2499419" cy="4998839"/>
      </dsp:txXfrm>
    </dsp:sp>
    <dsp:sp modelId="{3D82F34D-E903-422E-9B9F-3336D68ED43F}">
      <dsp:nvSpPr>
        <dsp:cNvPr id="0" name=""/>
        <dsp:cNvSpPr/>
      </dsp:nvSpPr>
      <dsp:spPr>
        <a:xfrm>
          <a:off x="3799291" y="243780"/>
          <a:ext cx="1249709" cy="1249709"/>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966C81B9-AC27-4B53-9FB7-BDAA6E0E3077}">
      <dsp:nvSpPr>
        <dsp:cNvPr id="0" name=""/>
        <dsp:cNvSpPr/>
      </dsp:nvSpPr>
      <dsp:spPr>
        <a:xfrm>
          <a:off x="3942018" y="324361"/>
          <a:ext cx="999767" cy="999767"/>
        </a:xfrm>
        <a:prstGeom prst="pie">
          <a:avLst>
            <a:gd name="adj1" fmla="val 90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3AB9C76C-D376-4E82-A93F-2D9493B75562}">
      <dsp:nvSpPr>
        <dsp:cNvPr id="0" name=""/>
        <dsp:cNvSpPr/>
      </dsp:nvSpPr>
      <dsp:spPr>
        <a:xfrm rot="16200000">
          <a:off x="2362125" y="3055627"/>
          <a:ext cx="3624158" cy="74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977900">
            <a:lnSpc>
              <a:spcPct val="90000"/>
            </a:lnSpc>
            <a:spcBef>
              <a:spcPct val="0"/>
            </a:spcBef>
            <a:spcAft>
              <a:spcPct val="35000"/>
            </a:spcAft>
            <a:buNone/>
          </a:pPr>
          <a:r>
            <a:rPr lang="zh-CN" sz="2200" kern="1200"/>
            <a:t>运行确认</a:t>
          </a:r>
          <a:r>
            <a:rPr lang="en-US" sz="2200" kern="1200"/>
            <a:t>—</a:t>
          </a:r>
          <a:r>
            <a:rPr lang="zh-CN" sz="2200" kern="1200"/>
            <a:t>功能设计规范	</a:t>
          </a:r>
        </a:p>
      </dsp:txBody>
      <dsp:txXfrm>
        <a:off x="2362125" y="3055627"/>
        <a:ext cx="3624158" cy="749825"/>
      </dsp:txXfrm>
    </dsp:sp>
    <dsp:sp modelId="{A0EA6AD2-1161-4488-A362-11440F2B40A1}">
      <dsp:nvSpPr>
        <dsp:cNvPr id="0" name=""/>
        <dsp:cNvSpPr/>
      </dsp:nvSpPr>
      <dsp:spPr>
        <a:xfrm>
          <a:off x="4674088" y="243780"/>
          <a:ext cx="2499419" cy="4998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355600">
            <a:lnSpc>
              <a:spcPct val="90000"/>
            </a:lnSpc>
            <a:spcBef>
              <a:spcPct val="0"/>
            </a:spcBef>
            <a:spcAft>
              <a:spcPct val="35000"/>
            </a:spcAft>
            <a:buNone/>
          </a:pPr>
          <a:r>
            <a:rPr lang="zh-CN" altLang="en-US" sz="800" kern="1200" dirty="0"/>
            <a:t>人员</a:t>
          </a:r>
        </a:p>
        <a:p>
          <a:pPr marL="0" lvl="0" indent="0" algn="l" defTabSz="355600">
            <a:lnSpc>
              <a:spcPct val="90000"/>
            </a:lnSpc>
            <a:spcBef>
              <a:spcPct val="0"/>
            </a:spcBef>
            <a:spcAft>
              <a:spcPct val="35000"/>
            </a:spcAft>
            <a:buNone/>
          </a:pPr>
          <a:r>
            <a:rPr lang="zh-CN" altLang="en-US" sz="800" kern="1200" dirty="0"/>
            <a:t>培训</a:t>
          </a:r>
        </a:p>
        <a:p>
          <a:pPr marL="0" lvl="0" indent="0" algn="l" defTabSz="355600">
            <a:lnSpc>
              <a:spcPct val="90000"/>
            </a:lnSpc>
            <a:spcBef>
              <a:spcPct val="0"/>
            </a:spcBef>
            <a:spcAft>
              <a:spcPct val="35000"/>
            </a:spcAft>
            <a:buNone/>
          </a:pPr>
          <a:r>
            <a:rPr lang="zh-CN" sz="800" kern="1200" dirty="0"/>
            <a:t>文件</a:t>
          </a:r>
          <a:r>
            <a:rPr lang="en-US" sz="800" kern="1200" dirty="0"/>
            <a:t>SOP</a:t>
          </a:r>
          <a:endParaRPr lang="zh-CN" sz="800" kern="1200" dirty="0"/>
        </a:p>
        <a:p>
          <a:pPr marL="0" lvl="0" indent="0" algn="l" defTabSz="355600">
            <a:lnSpc>
              <a:spcPct val="90000"/>
            </a:lnSpc>
            <a:spcBef>
              <a:spcPct val="0"/>
            </a:spcBef>
            <a:spcAft>
              <a:spcPct val="35000"/>
            </a:spcAft>
            <a:buNone/>
          </a:pPr>
          <a:r>
            <a:rPr lang="zh-CN" altLang="en-US" sz="800" kern="1200" dirty="0"/>
            <a:t>登录及权限</a:t>
          </a:r>
        </a:p>
        <a:p>
          <a:pPr marL="0" lvl="0" indent="0" algn="l" defTabSz="355600">
            <a:lnSpc>
              <a:spcPct val="90000"/>
            </a:lnSpc>
            <a:spcBef>
              <a:spcPct val="0"/>
            </a:spcBef>
            <a:spcAft>
              <a:spcPct val="35000"/>
            </a:spcAft>
            <a:buNone/>
          </a:pPr>
          <a:r>
            <a:rPr lang="zh-CN" altLang="en-US" sz="800" kern="1200" dirty="0"/>
            <a:t>用户管理功能</a:t>
          </a:r>
        </a:p>
        <a:p>
          <a:pPr marL="0" lvl="0" indent="0" algn="l" defTabSz="355600">
            <a:lnSpc>
              <a:spcPct val="90000"/>
            </a:lnSpc>
            <a:spcBef>
              <a:spcPct val="0"/>
            </a:spcBef>
            <a:spcAft>
              <a:spcPct val="35000"/>
            </a:spcAft>
            <a:buNone/>
          </a:pPr>
          <a:r>
            <a:rPr lang="zh-CN" altLang="en-US" sz="800" kern="1200" dirty="0"/>
            <a:t>系统界面</a:t>
          </a:r>
        </a:p>
        <a:p>
          <a:pPr marL="0" lvl="0" indent="0" algn="l" defTabSz="355600">
            <a:lnSpc>
              <a:spcPct val="90000"/>
            </a:lnSpc>
            <a:spcBef>
              <a:spcPct val="0"/>
            </a:spcBef>
            <a:spcAft>
              <a:spcPct val="35000"/>
            </a:spcAft>
            <a:buNone/>
          </a:pPr>
          <a:r>
            <a:rPr lang="zh-CN" altLang="en-US" sz="800" kern="1200" dirty="0"/>
            <a:t>基础信息管理</a:t>
          </a:r>
        </a:p>
        <a:p>
          <a:pPr marL="0" lvl="0" indent="0" algn="l" defTabSz="355600">
            <a:lnSpc>
              <a:spcPct val="90000"/>
            </a:lnSpc>
            <a:spcBef>
              <a:spcPct val="0"/>
            </a:spcBef>
            <a:spcAft>
              <a:spcPct val="35000"/>
            </a:spcAft>
            <a:buNone/>
          </a:pPr>
          <a:r>
            <a:rPr lang="zh-CN" altLang="en-US" sz="800" kern="1200" dirty="0"/>
            <a:t>操作功能</a:t>
          </a:r>
        </a:p>
        <a:p>
          <a:pPr marL="0" lvl="0" indent="0" algn="l" defTabSz="355600">
            <a:lnSpc>
              <a:spcPct val="90000"/>
            </a:lnSpc>
            <a:spcBef>
              <a:spcPct val="0"/>
            </a:spcBef>
            <a:spcAft>
              <a:spcPct val="35000"/>
            </a:spcAft>
            <a:buNone/>
          </a:pPr>
          <a:r>
            <a:rPr lang="zh-CN" altLang="en-US" sz="800" kern="1200" dirty="0"/>
            <a:t>数据安全性</a:t>
          </a:r>
        </a:p>
        <a:p>
          <a:pPr marL="0" lvl="0" indent="0" algn="l" defTabSz="355600">
            <a:lnSpc>
              <a:spcPct val="90000"/>
            </a:lnSpc>
            <a:spcBef>
              <a:spcPct val="0"/>
            </a:spcBef>
            <a:spcAft>
              <a:spcPct val="35000"/>
            </a:spcAft>
            <a:buNone/>
          </a:pPr>
          <a:r>
            <a:rPr lang="zh-CN" altLang="en-US" sz="800" kern="1200" dirty="0"/>
            <a:t>数据上传及下载功能</a:t>
          </a:r>
        </a:p>
        <a:p>
          <a:pPr marL="0" lvl="0" indent="0" algn="l" defTabSz="355600">
            <a:lnSpc>
              <a:spcPct val="90000"/>
            </a:lnSpc>
            <a:spcBef>
              <a:spcPct val="0"/>
            </a:spcBef>
            <a:spcAft>
              <a:spcPct val="35000"/>
            </a:spcAft>
            <a:buNone/>
          </a:pPr>
          <a:r>
            <a:rPr lang="zh-CN" altLang="en-US" sz="800" kern="1200" dirty="0"/>
            <a:t>查询分析功能</a:t>
          </a:r>
        </a:p>
        <a:p>
          <a:pPr marL="0" lvl="0" indent="0" algn="l" defTabSz="355600">
            <a:lnSpc>
              <a:spcPct val="90000"/>
            </a:lnSpc>
            <a:spcBef>
              <a:spcPct val="0"/>
            </a:spcBef>
            <a:spcAft>
              <a:spcPct val="35000"/>
            </a:spcAft>
            <a:buNone/>
          </a:pPr>
          <a:r>
            <a:rPr lang="zh-CN" altLang="en-US" sz="800" kern="1200" dirty="0"/>
            <a:t>数据存储及统计检索功能</a:t>
          </a:r>
        </a:p>
        <a:p>
          <a:pPr marL="0" lvl="0" indent="0" algn="l" defTabSz="355600">
            <a:lnSpc>
              <a:spcPct val="90000"/>
            </a:lnSpc>
            <a:spcBef>
              <a:spcPct val="0"/>
            </a:spcBef>
            <a:spcAft>
              <a:spcPct val="35000"/>
            </a:spcAft>
            <a:buNone/>
          </a:pPr>
          <a:r>
            <a:rPr lang="zh-CN" altLang="en-US" sz="800" kern="1200" dirty="0"/>
            <a:t>数据录入功能</a:t>
          </a:r>
        </a:p>
        <a:p>
          <a:pPr marL="0" lvl="0" indent="0" algn="l" defTabSz="355600">
            <a:lnSpc>
              <a:spcPct val="90000"/>
            </a:lnSpc>
            <a:spcBef>
              <a:spcPct val="0"/>
            </a:spcBef>
            <a:spcAft>
              <a:spcPct val="35000"/>
            </a:spcAft>
            <a:buNone/>
          </a:pPr>
          <a:r>
            <a:rPr lang="zh-CN" altLang="en-US" sz="800" kern="1200" dirty="0"/>
            <a:t>数据导出功能</a:t>
          </a:r>
        </a:p>
        <a:p>
          <a:pPr marL="0" lvl="0" indent="0" algn="l" defTabSz="355600">
            <a:lnSpc>
              <a:spcPct val="90000"/>
            </a:lnSpc>
            <a:spcBef>
              <a:spcPct val="0"/>
            </a:spcBef>
            <a:spcAft>
              <a:spcPct val="35000"/>
            </a:spcAft>
            <a:buNone/>
          </a:pPr>
          <a:r>
            <a:rPr lang="zh-CN" altLang="en-US" sz="800" kern="1200" dirty="0"/>
            <a:t>报警预警功能</a:t>
          </a:r>
        </a:p>
        <a:p>
          <a:pPr marL="0" lvl="0" indent="0" algn="l" defTabSz="355600">
            <a:lnSpc>
              <a:spcPct val="90000"/>
            </a:lnSpc>
            <a:spcBef>
              <a:spcPct val="0"/>
            </a:spcBef>
            <a:spcAft>
              <a:spcPct val="35000"/>
            </a:spcAft>
            <a:buNone/>
          </a:pPr>
          <a:r>
            <a:rPr lang="zh-CN" altLang="en-US" sz="800" kern="1200" dirty="0"/>
            <a:t>数据打印功能</a:t>
          </a:r>
        </a:p>
        <a:p>
          <a:pPr marL="0" lvl="0" indent="0" algn="l" defTabSz="355600">
            <a:lnSpc>
              <a:spcPct val="90000"/>
            </a:lnSpc>
            <a:spcBef>
              <a:spcPct val="0"/>
            </a:spcBef>
            <a:spcAft>
              <a:spcPct val="35000"/>
            </a:spcAft>
            <a:buNone/>
          </a:pPr>
          <a:r>
            <a:rPr lang="zh-CN" altLang="en-US" sz="800" kern="1200" dirty="0"/>
            <a:t>审计追踪功能</a:t>
          </a:r>
        </a:p>
        <a:p>
          <a:pPr marL="0" lvl="0" indent="0" algn="l" defTabSz="355600">
            <a:lnSpc>
              <a:spcPct val="90000"/>
            </a:lnSpc>
            <a:spcBef>
              <a:spcPct val="0"/>
            </a:spcBef>
            <a:spcAft>
              <a:spcPct val="35000"/>
            </a:spcAft>
            <a:buNone/>
          </a:pPr>
          <a:r>
            <a:rPr lang="zh-CN" altLang="en-US" sz="800" kern="1200" dirty="0"/>
            <a:t>数据备份和恢复功能</a:t>
          </a:r>
        </a:p>
        <a:p>
          <a:pPr marL="0" lvl="0" indent="0" algn="l" defTabSz="355600">
            <a:lnSpc>
              <a:spcPct val="90000"/>
            </a:lnSpc>
            <a:spcBef>
              <a:spcPct val="0"/>
            </a:spcBef>
            <a:spcAft>
              <a:spcPct val="35000"/>
            </a:spcAft>
            <a:buNone/>
          </a:pPr>
          <a:r>
            <a:rPr lang="zh-CN" altLang="en-US" sz="800" kern="1200" dirty="0"/>
            <a:t>应用程序备份和恢复功能</a:t>
          </a:r>
        </a:p>
        <a:p>
          <a:pPr marL="0" lvl="0" indent="0" algn="l" defTabSz="355600">
            <a:lnSpc>
              <a:spcPct val="90000"/>
            </a:lnSpc>
            <a:spcBef>
              <a:spcPct val="0"/>
            </a:spcBef>
            <a:spcAft>
              <a:spcPct val="35000"/>
            </a:spcAft>
            <a:buNone/>
          </a:pPr>
          <a:r>
            <a:rPr lang="zh-CN" altLang="en-US" sz="800" kern="1200" dirty="0"/>
            <a:t>接口数据确认</a:t>
          </a:r>
        </a:p>
        <a:p>
          <a:pPr marL="0" lvl="0" indent="0" algn="l" defTabSz="355600">
            <a:lnSpc>
              <a:spcPct val="90000"/>
            </a:lnSpc>
            <a:spcBef>
              <a:spcPct val="0"/>
            </a:spcBef>
            <a:spcAft>
              <a:spcPct val="35000"/>
            </a:spcAft>
            <a:buNone/>
          </a:pPr>
          <a:r>
            <a:rPr lang="zh-CN" altLang="en-US" sz="800" kern="1200" dirty="0"/>
            <a:t>断电在恢复确认</a:t>
          </a:r>
        </a:p>
      </dsp:txBody>
      <dsp:txXfrm>
        <a:off x="4674088" y="243780"/>
        <a:ext cx="2499419" cy="4998839"/>
      </dsp:txXfrm>
    </dsp:sp>
    <dsp:sp modelId="{139D209B-35DC-4D1B-BFD4-BADF8D910BED}">
      <dsp:nvSpPr>
        <dsp:cNvPr id="0" name=""/>
        <dsp:cNvSpPr/>
      </dsp:nvSpPr>
      <dsp:spPr>
        <a:xfrm>
          <a:off x="7598409" y="243780"/>
          <a:ext cx="1249709" cy="1249709"/>
        </a:xfrm>
        <a:prstGeom prst="chord">
          <a:avLst>
            <a:gd name="adj1" fmla="val 4800000"/>
            <a:gd name="adj2" fmla="val 1680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B386302-B174-4876-A871-0CC5F418F271}">
      <dsp:nvSpPr>
        <dsp:cNvPr id="0" name=""/>
        <dsp:cNvSpPr/>
      </dsp:nvSpPr>
      <dsp:spPr>
        <a:xfrm>
          <a:off x="7723380" y="368751"/>
          <a:ext cx="999767" cy="999767"/>
        </a:xfrm>
        <a:prstGeom prst="pie">
          <a:avLst>
            <a:gd name="adj1" fmla="val 5400000"/>
            <a:gd name="adj2" fmla="val 1620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7B2ED9B-867A-4F83-976D-52F9C17DAE86}">
      <dsp:nvSpPr>
        <dsp:cNvPr id="0" name=""/>
        <dsp:cNvSpPr/>
      </dsp:nvSpPr>
      <dsp:spPr>
        <a:xfrm rot="16200000">
          <a:off x="6161243" y="3055627"/>
          <a:ext cx="3624158" cy="749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977900">
            <a:lnSpc>
              <a:spcPct val="90000"/>
            </a:lnSpc>
            <a:spcBef>
              <a:spcPct val="0"/>
            </a:spcBef>
            <a:spcAft>
              <a:spcPct val="35000"/>
            </a:spcAft>
            <a:buNone/>
          </a:pPr>
          <a:r>
            <a:rPr lang="zh-CN" sz="2200" kern="1200"/>
            <a:t>性能确认</a:t>
          </a:r>
          <a:r>
            <a:rPr lang="en-US" sz="2200" kern="1200"/>
            <a:t>---</a:t>
          </a:r>
          <a:r>
            <a:rPr lang="zh-CN" sz="2200" kern="1200"/>
            <a:t>用户需求说明	</a:t>
          </a:r>
        </a:p>
      </dsp:txBody>
      <dsp:txXfrm>
        <a:off x="6161243" y="3055627"/>
        <a:ext cx="3624158" cy="749825"/>
      </dsp:txXfrm>
    </dsp:sp>
    <dsp:sp modelId="{1626DC2D-554E-4E84-B149-69C0EDED45AB}">
      <dsp:nvSpPr>
        <dsp:cNvPr id="0" name=""/>
        <dsp:cNvSpPr/>
      </dsp:nvSpPr>
      <dsp:spPr>
        <a:xfrm>
          <a:off x="8473206" y="243780"/>
          <a:ext cx="2499419" cy="4998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pPr>
          <a:r>
            <a:rPr lang="zh-CN" altLang="en-US" sz="1400" kern="1200" dirty="0"/>
            <a:t>预期的用途和在使用环境下的性能进行确认，并进行适当的压力、负载、容量测试</a:t>
          </a:r>
        </a:p>
      </dsp:txBody>
      <dsp:txXfrm>
        <a:off x="8473206" y="243780"/>
        <a:ext cx="2499419" cy="499883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B71FE6-F083-4737-AB81-48172C567349}">
      <dsp:nvSpPr>
        <dsp:cNvPr id="0" name=""/>
        <dsp:cNvSpPr/>
      </dsp:nvSpPr>
      <dsp:spPr>
        <a:xfrm>
          <a:off x="2816853" y="-189263"/>
          <a:ext cx="3195070" cy="3195161"/>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9B45BC-EC8F-4C2D-98D2-BE5265C80F2A}">
      <dsp:nvSpPr>
        <dsp:cNvPr id="0" name=""/>
        <dsp:cNvSpPr/>
      </dsp:nvSpPr>
      <dsp:spPr>
        <a:xfrm>
          <a:off x="1054134" y="389348"/>
          <a:ext cx="1915197" cy="12703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marL="114300" lvl="1" indent="-114300" algn="l" defTabSz="622300">
            <a:lnSpc>
              <a:spcPct val="90000"/>
            </a:lnSpc>
            <a:spcBef>
              <a:spcPct val="0"/>
            </a:spcBef>
            <a:spcAft>
              <a:spcPct val="15000"/>
            </a:spcAft>
            <a:buChar char="•"/>
          </a:pPr>
          <a:r>
            <a:rPr lang="zh-CN" sz="1400" kern="1200" dirty="0"/>
            <a:t>经验丰富且有经验的人员按照</a:t>
          </a:r>
          <a:r>
            <a:rPr lang="en-US" sz="1400" kern="1200" dirty="0"/>
            <a:t>SOP</a:t>
          </a:r>
          <a:r>
            <a:rPr lang="zh-CN" sz="1400" kern="1200" dirty="0"/>
            <a:t>进行维护与校准</a:t>
          </a:r>
        </a:p>
        <a:p>
          <a:pPr marL="114300" lvl="1" indent="-114300" algn="l" defTabSz="622300">
            <a:lnSpc>
              <a:spcPct val="90000"/>
            </a:lnSpc>
            <a:spcBef>
              <a:spcPct val="0"/>
            </a:spcBef>
            <a:spcAft>
              <a:spcPct val="15000"/>
            </a:spcAft>
            <a:buChar char="•"/>
          </a:pPr>
          <a:r>
            <a:rPr lang="zh-CN" altLang="en-US" sz="1400" kern="1200" dirty="0"/>
            <a:t>由外部承包商现场进行维护或校准。</a:t>
          </a:r>
        </a:p>
      </dsp:txBody>
      <dsp:txXfrm>
        <a:off x="1054134" y="389348"/>
        <a:ext cx="1915197" cy="1270394"/>
      </dsp:txXfrm>
    </dsp:sp>
    <dsp:sp modelId="{995CE208-7181-437C-A1A3-AB9789C711A9}">
      <dsp:nvSpPr>
        <dsp:cNvPr id="0" name=""/>
        <dsp:cNvSpPr/>
      </dsp:nvSpPr>
      <dsp:spPr>
        <a:xfrm>
          <a:off x="3510717" y="797939"/>
          <a:ext cx="1782597" cy="891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zh-CN" altLang="en-US" sz="2100" kern="1200" dirty="0"/>
            <a:t>日常的维护与校准	</a:t>
          </a:r>
        </a:p>
      </dsp:txBody>
      <dsp:txXfrm>
        <a:off x="3510717" y="797939"/>
        <a:ext cx="1782597" cy="891193"/>
      </dsp:txXfrm>
    </dsp:sp>
    <dsp:sp modelId="{BB4B6B63-E6DC-4AAC-B9BF-52B78A6080F6}">
      <dsp:nvSpPr>
        <dsp:cNvPr id="0" name=""/>
        <dsp:cNvSpPr/>
      </dsp:nvSpPr>
      <dsp:spPr>
        <a:xfrm>
          <a:off x="2081902" y="1593595"/>
          <a:ext cx="2744808" cy="2745969"/>
        </a:xfrm>
        <a:prstGeom prst="blockArc">
          <a:avLst>
            <a:gd name="adj1" fmla="val 0"/>
            <a:gd name="adj2" fmla="val 189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8E8AD1-96DF-434E-A7F8-9897F5F5EB7D}">
      <dsp:nvSpPr>
        <dsp:cNvPr id="0" name=""/>
        <dsp:cNvSpPr/>
      </dsp:nvSpPr>
      <dsp:spPr>
        <a:xfrm>
          <a:off x="6042180" y="1355424"/>
          <a:ext cx="3737105" cy="2945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marL="114300" lvl="1" indent="-114300" algn="l" defTabSz="533400">
            <a:lnSpc>
              <a:spcPct val="90000"/>
            </a:lnSpc>
            <a:spcBef>
              <a:spcPct val="0"/>
            </a:spcBef>
            <a:spcAft>
              <a:spcPct val="15000"/>
            </a:spcAft>
            <a:buChar char="•"/>
          </a:pPr>
          <a:r>
            <a:rPr lang="zh-CN" altLang="en-US" sz="1200" kern="1200" dirty="0"/>
            <a:t>全面审查用户清单，识别作为审查结果而删除的账户，还应确定审查管理员的账户以及所做的任何修改。</a:t>
          </a:r>
        </a:p>
        <a:p>
          <a:pPr marL="114300" lvl="1" indent="-114300" algn="l" defTabSz="533400">
            <a:lnSpc>
              <a:spcPct val="90000"/>
            </a:lnSpc>
            <a:spcBef>
              <a:spcPct val="0"/>
            </a:spcBef>
            <a:spcAft>
              <a:spcPct val="15000"/>
            </a:spcAft>
            <a:buChar char="•"/>
          </a:pPr>
          <a:r>
            <a:rPr lang="zh-CN" sz="1200" kern="1200" dirty="0"/>
            <a:t>用户的复训、文档和相关活动，定期的再培训，如</a:t>
          </a:r>
          <a:r>
            <a:rPr lang="en-US" sz="1200" kern="1200" dirty="0"/>
            <a:t>SOP</a:t>
          </a:r>
          <a:r>
            <a:rPr lang="zh-CN" sz="1200" kern="1200" dirty="0"/>
            <a:t>，先前的再验证文件，数据，使用方法的有效性，密码的使用，授权人员的进入。</a:t>
          </a:r>
        </a:p>
        <a:p>
          <a:pPr marL="114300" lvl="1" indent="-114300" algn="l" defTabSz="533400">
            <a:lnSpc>
              <a:spcPct val="90000"/>
            </a:lnSpc>
            <a:spcBef>
              <a:spcPct val="0"/>
            </a:spcBef>
            <a:spcAft>
              <a:spcPct val="15000"/>
            </a:spcAft>
            <a:buChar char="•"/>
          </a:pPr>
          <a:r>
            <a:rPr lang="zh-CN" altLang="en-US" sz="1200" kern="1200" dirty="0"/>
            <a:t>数据的备份和检索，备份，日志，自检后任何对系统的观察。</a:t>
          </a:r>
        </a:p>
        <a:p>
          <a:pPr marL="114300" lvl="1" indent="-114300" algn="l" defTabSz="533400">
            <a:lnSpc>
              <a:spcPct val="90000"/>
            </a:lnSpc>
            <a:spcBef>
              <a:spcPct val="0"/>
            </a:spcBef>
            <a:spcAft>
              <a:spcPct val="15000"/>
            </a:spcAft>
            <a:buChar char="•"/>
          </a:pPr>
          <a:r>
            <a:rPr lang="zh-CN" altLang="en-US" sz="1200" kern="1200" dirty="0"/>
            <a:t>上次评审后对配置的更改，配置清单的检查。</a:t>
          </a:r>
        </a:p>
        <a:p>
          <a:pPr marL="114300" lvl="1" indent="-114300" algn="l" defTabSz="533400">
            <a:lnSpc>
              <a:spcPct val="90000"/>
            </a:lnSpc>
            <a:spcBef>
              <a:spcPct val="0"/>
            </a:spcBef>
            <a:spcAft>
              <a:spcPct val="15000"/>
            </a:spcAft>
            <a:buChar char="•"/>
          </a:pPr>
          <a:r>
            <a:rPr lang="zh-CN" altLang="en-US" sz="1200" kern="1200" dirty="0"/>
            <a:t>日常的维护和校准的状态保持。</a:t>
          </a:r>
        </a:p>
        <a:p>
          <a:pPr marL="114300" lvl="1" indent="-114300" algn="l" defTabSz="533400">
            <a:lnSpc>
              <a:spcPct val="90000"/>
            </a:lnSpc>
            <a:spcBef>
              <a:spcPct val="0"/>
            </a:spcBef>
            <a:spcAft>
              <a:spcPct val="15000"/>
            </a:spcAft>
            <a:buChar char="•"/>
          </a:pPr>
          <a:r>
            <a:rPr lang="zh-CN" altLang="en-US" sz="1200" kern="1200" dirty="0"/>
            <a:t>变更控制分析已确定是否进行了变更或重大变更而需要进行再验证。</a:t>
          </a:r>
        </a:p>
        <a:p>
          <a:pPr marL="114300" lvl="1" indent="-114300" algn="l" defTabSz="533400">
            <a:lnSpc>
              <a:spcPct val="90000"/>
            </a:lnSpc>
            <a:spcBef>
              <a:spcPct val="0"/>
            </a:spcBef>
            <a:spcAft>
              <a:spcPct val="15000"/>
            </a:spcAft>
            <a:buChar char="•"/>
          </a:pPr>
          <a:r>
            <a:rPr lang="zh-CN" sz="1200" kern="1200" dirty="0"/>
            <a:t>偏差的评估，包括系统的结果和</a:t>
          </a:r>
          <a:r>
            <a:rPr lang="en-US" sz="1200" kern="1200" dirty="0"/>
            <a:t>CAPA</a:t>
          </a:r>
          <a:r>
            <a:rPr lang="zh-CN" sz="1200" kern="1200" dirty="0"/>
            <a:t>。</a:t>
          </a:r>
        </a:p>
        <a:p>
          <a:pPr marL="114300" lvl="1" indent="-114300" algn="l" defTabSz="533400">
            <a:lnSpc>
              <a:spcPct val="90000"/>
            </a:lnSpc>
            <a:spcBef>
              <a:spcPct val="0"/>
            </a:spcBef>
            <a:spcAft>
              <a:spcPct val="15000"/>
            </a:spcAft>
            <a:buChar char="•"/>
          </a:pPr>
          <a:r>
            <a:rPr lang="zh-CN" altLang="en-US" sz="1200" kern="1200" dirty="0"/>
            <a:t>分析过期的计划活动，以确保不会错过或未及时实施关键活动</a:t>
          </a:r>
        </a:p>
      </dsp:txBody>
      <dsp:txXfrm>
        <a:off x="6042180" y="1355424"/>
        <a:ext cx="3737105" cy="2945650"/>
      </dsp:txXfrm>
    </dsp:sp>
    <dsp:sp modelId="{7A174DF7-D773-4207-B426-BB47C90D1933}">
      <dsp:nvSpPr>
        <dsp:cNvPr id="0" name=""/>
        <dsp:cNvSpPr/>
      </dsp:nvSpPr>
      <dsp:spPr>
        <a:xfrm>
          <a:off x="2471979" y="2642409"/>
          <a:ext cx="1782597" cy="8911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zh-CN" altLang="en-US" sz="2100" kern="1200" dirty="0"/>
            <a:t>定期的回顾与再验证	</a:t>
          </a:r>
        </a:p>
      </dsp:txBody>
      <dsp:txXfrm>
        <a:off x="2471979" y="2642409"/>
        <a:ext cx="1782597" cy="891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1EE5F9-DACF-44C9-AA33-1890F8E5914A}">
      <dsp:nvSpPr>
        <dsp:cNvPr id="0" name=""/>
        <dsp:cNvSpPr/>
      </dsp:nvSpPr>
      <dsp:spPr>
        <a:xfrm>
          <a:off x="1755" y="334351"/>
          <a:ext cx="4382690" cy="43826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zh-CN" sz="2200" kern="1200"/>
            <a:t>指成熟的计算机系统，编程语言，应用软件或程序，能够通过升级替代，并且尚未根据当前的法规进行验证</a:t>
          </a:r>
        </a:p>
      </dsp:txBody>
      <dsp:txXfrm>
        <a:off x="643585" y="976181"/>
        <a:ext cx="3099030" cy="3099030"/>
      </dsp:txXfrm>
    </dsp:sp>
    <dsp:sp modelId="{A312DE6D-01C7-45FA-8C1A-BEB6A808324B}">
      <dsp:nvSpPr>
        <dsp:cNvPr id="0" name=""/>
        <dsp:cNvSpPr/>
      </dsp:nvSpPr>
      <dsp:spPr>
        <a:xfrm>
          <a:off x="4042933" y="-285064"/>
          <a:ext cx="2732275" cy="14791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zh-CN" altLang="en-US" sz="1800" kern="1200"/>
        </a:p>
      </dsp:txBody>
      <dsp:txXfrm>
        <a:off x="4042933" y="10768"/>
        <a:ext cx="2288528" cy="887494"/>
      </dsp:txXfrm>
    </dsp:sp>
    <dsp:sp modelId="{23D7BEE4-794A-4DF4-868F-0A96DAD5670D}">
      <dsp:nvSpPr>
        <dsp:cNvPr id="0" name=""/>
        <dsp:cNvSpPr/>
      </dsp:nvSpPr>
      <dsp:spPr>
        <a:xfrm>
          <a:off x="6588353" y="334351"/>
          <a:ext cx="4382690" cy="43826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l" defTabSz="977900">
            <a:lnSpc>
              <a:spcPct val="90000"/>
            </a:lnSpc>
            <a:spcBef>
              <a:spcPct val="0"/>
            </a:spcBef>
            <a:spcAft>
              <a:spcPct val="35000"/>
            </a:spcAft>
            <a:buNone/>
          </a:pPr>
          <a:r>
            <a:rPr lang="zh-CN" sz="2200" kern="1200"/>
            <a:t>遗留计算机化系统的特点</a:t>
          </a:r>
        </a:p>
        <a:p>
          <a:pPr marL="171450" lvl="1" indent="-171450" algn="l" defTabSz="755650">
            <a:lnSpc>
              <a:spcPct val="90000"/>
            </a:lnSpc>
            <a:spcBef>
              <a:spcPct val="0"/>
            </a:spcBef>
            <a:spcAft>
              <a:spcPct val="15000"/>
            </a:spcAft>
            <a:buChar char="•"/>
          </a:pPr>
          <a:r>
            <a:rPr lang="zh-CN" sz="1700" kern="1200"/>
            <a:t>未经验证或没有充足的证据证明其满足现有法规要求的一个受</a:t>
          </a:r>
          <a:r>
            <a:rPr lang="en-US" sz="1700" kern="1200"/>
            <a:t>GXP</a:t>
          </a:r>
          <a:r>
            <a:rPr lang="zh-CN" sz="1700" kern="1200"/>
            <a:t>监管的运营系统</a:t>
          </a:r>
        </a:p>
        <a:p>
          <a:pPr marL="171450" lvl="1" indent="-171450" algn="l" defTabSz="755650">
            <a:lnSpc>
              <a:spcPct val="90000"/>
            </a:lnSpc>
            <a:spcBef>
              <a:spcPct val="0"/>
            </a:spcBef>
            <a:spcAft>
              <a:spcPct val="15000"/>
            </a:spcAft>
            <a:buChar char="•"/>
          </a:pPr>
          <a:r>
            <a:rPr lang="zh-CN" sz="1700" kern="1200"/>
            <a:t>早在生产中使用了的</a:t>
          </a:r>
        </a:p>
        <a:p>
          <a:pPr marL="171450" lvl="1" indent="-171450" algn="l" defTabSz="755650">
            <a:lnSpc>
              <a:spcPct val="90000"/>
            </a:lnSpc>
            <a:spcBef>
              <a:spcPct val="0"/>
            </a:spcBef>
            <a:spcAft>
              <a:spcPct val="15000"/>
            </a:spcAft>
            <a:buChar char="•"/>
          </a:pPr>
          <a:r>
            <a:rPr lang="zh-CN" sz="1700" kern="1200"/>
            <a:t>不认为是满足现有规范期望的</a:t>
          </a:r>
        </a:p>
      </dsp:txBody>
      <dsp:txXfrm>
        <a:off x="7230183" y="976181"/>
        <a:ext cx="3099030" cy="3099030"/>
      </dsp:txXfrm>
    </dsp:sp>
    <dsp:sp modelId="{59A2CFAC-64BF-48F2-A16B-4A3556538C84}">
      <dsp:nvSpPr>
        <dsp:cNvPr id="0" name=""/>
        <dsp:cNvSpPr/>
      </dsp:nvSpPr>
      <dsp:spPr>
        <a:xfrm rot="10800000">
          <a:off x="4197590" y="3857300"/>
          <a:ext cx="2732275" cy="14791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zh-CN" altLang="en-US" sz="1800" kern="1200"/>
        </a:p>
      </dsp:txBody>
      <dsp:txXfrm rot="10800000">
        <a:off x="4641337" y="4153132"/>
        <a:ext cx="2288528" cy="8874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CF67E8-8F91-417C-98C9-07AACC044865}">
      <dsp:nvSpPr>
        <dsp:cNvPr id="0" name=""/>
        <dsp:cNvSpPr/>
      </dsp:nvSpPr>
      <dsp:spPr>
        <a:xfrm>
          <a:off x="2342470" y="634259"/>
          <a:ext cx="4231198" cy="4231198"/>
        </a:xfrm>
        <a:prstGeom prst="blockArc">
          <a:avLst>
            <a:gd name="adj1" fmla="val 1080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6BD4B45-295D-42A8-AD02-9C61DAF492BD}">
      <dsp:nvSpPr>
        <dsp:cNvPr id="0" name=""/>
        <dsp:cNvSpPr/>
      </dsp:nvSpPr>
      <dsp:spPr>
        <a:xfrm>
          <a:off x="2342470" y="634259"/>
          <a:ext cx="4231198" cy="4231198"/>
        </a:xfrm>
        <a:prstGeom prst="blockArc">
          <a:avLst>
            <a:gd name="adj1" fmla="val 5400000"/>
            <a:gd name="adj2" fmla="val 108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DA3A2C-456E-4871-881C-862B9C867A79}">
      <dsp:nvSpPr>
        <dsp:cNvPr id="0" name=""/>
        <dsp:cNvSpPr/>
      </dsp:nvSpPr>
      <dsp:spPr>
        <a:xfrm>
          <a:off x="2342470" y="634259"/>
          <a:ext cx="4231198" cy="4231198"/>
        </a:xfrm>
        <a:prstGeom prst="blockArc">
          <a:avLst>
            <a:gd name="adj1" fmla="val 0"/>
            <a:gd name="adj2" fmla="val 54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E0A662-A9F5-4AA0-92FD-1285B2BF3A1C}">
      <dsp:nvSpPr>
        <dsp:cNvPr id="0" name=""/>
        <dsp:cNvSpPr/>
      </dsp:nvSpPr>
      <dsp:spPr>
        <a:xfrm>
          <a:off x="2342470" y="634259"/>
          <a:ext cx="4231198" cy="4231198"/>
        </a:xfrm>
        <a:prstGeom prst="blockArc">
          <a:avLst>
            <a:gd name="adj1" fmla="val 16200000"/>
            <a:gd name="adj2" fmla="val 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051D38-8BE4-4ED7-85E1-4B7F3208DE37}">
      <dsp:nvSpPr>
        <dsp:cNvPr id="0" name=""/>
        <dsp:cNvSpPr/>
      </dsp:nvSpPr>
      <dsp:spPr>
        <a:xfrm>
          <a:off x="3485043" y="1776832"/>
          <a:ext cx="1946052" cy="19460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zh-CN" altLang="en-US" sz="2000" kern="1200" dirty="0"/>
            <a:t>为什么会有遗留的计算机化系统</a:t>
          </a:r>
        </a:p>
      </dsp:txBody>
      <dsp:txXfrm>
        <a:off x="3770036" y="2061825"/>
        <a:ext cx="1376066" cy="1376066"/>
      </dsp:txXfrm>
    </dsp:sp>
    <dsp:sp modelId="{41A72251-470C-4622-B2D5-FF4DB46D7A68}">
      <dsp:nvSpPr>
        <dsp:cNvPr id="0" name=""/>
        <dsp:cNvSpPr/>
      </dsp:nvSpPr>
      <dsp:spPr>
        <a:xfrm>
          <a:off x="3776951" y="2181"/>
          <a:ext cx="1362236" cy="13622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zh-CN" altLang="en-US" sz="900" kern="1200"/>
            <a:t>忘记将其加入验证计划？</a:t>
          </a:r>
        </a:p>
      </dsp:txBody>
      <dsp:txXfrm>
        <a:off x="3976446" y="201676"/>
        <a:ext cx="963246" cy="963246"/>
      </dsp:txXfrm>
    </dsp:sp>
    <dsp:sp modelId="{A5813B85-1F07-4A32-8B7B-861A607C8BF0}">
      <dsp:nvSpPr>
        <dsp:cNvPr id="0" name=""/>
        <dsp:cNvSpPr/>
      </dsp:nvSpPr>
      <dsp:spPr>
        <a:xfrm>
          <a:off x="5843510" y="2068740"/>
          <a:ext cx="1362236" cy="13622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zh-CN" altLang="en-US" sz="900" kern="1200" dirty="0"/>
            <a:t>未遵循相应的验证规程？</a:t>
          </a:r>
        </a:p>
      </dsp:txBody>
      <dsp:txXfrm>
        <a:off x="6043005" y="2268235"/>
        <a:ext cx="963246" cy="963246"/>
      </dsp:txXfrm>
    </dsp:sp>
    <dsp:sp modelId="{5577E414-871E-4216-B9EF-7C7663CDDFEA}">
      <dsp:nvSpPr>
        <dsp:cNvPr id="0" name=""/>
        <dsp:cNvSpPr/>
      </dsp:nvSpPr>
      <dsp:spPr>
        <a:xfrm>
          <a:off x="3776951" y="4135298"/>
          <a:ext cx="1362236" cy="13622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zh-CN" altLang="en-US" sz="900" kern="1200"/>
            <a:t>经过最初的验证之后，忽略了之后的再验证工作？</a:t>
          </a:r>
        </a:p>
      </dsp:txBody>
      <dsp:txXfrm>
        <a:off x="3976446" y="4334793"/>
        <a:ext cx="963246" cy="963246"/>
      </dsp:txXfrm>
    </dsp:sp>
    <dsp:sp modelId="{14B51932-2C79-4731-BC45-1E2733F72A2E}">
      <dsp:nvSpPr>
        <dsp:cNvPr id="0" name=""/>
        <dsp:cNvSpPr/>
      </dsp:nvSpPr>
      <dsp:spPr>
        <a:xfrm>
          <a:off x="1710393" y="2068740"/>
          <a:ext cx="1362236" cy="136223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l" defTabSz="400050">
            <a:lnSpc>
              <a:spcPct val="90000"/>
            </a:lnSpc>
            <a:spcBef>
              <a:spcPct val="0"/>
            </a:spcBef>
            <a:spcAft>
              <a:spcPct val="35000"/>
            </a:spcAft>
            <a:buNone/>
          </a:pPr>
          <a:r>
            <a:rPr lang="zh-CN" altLang="en-US" sz="900" kern="1200"/>
            <a:t>其他的情况的变更</a:t>
          </a:r>
        </a:p>
        <a:p>
          <a:pPr marL="57150" lvl="1" indent="-57150" algn="l" defTabSz="311150">
            <a:lnSpc>
              <a:spcPct val="90000"/>
            </a:lnSpc>
            <a:spcBef>
              <a:spcPct val="0"/>
            </a:spcBef>
            <a:spcAft>
              <a:spcPct val="15000"/>
            </a:spcAft>
            <a:buChar char="•"/>
          </a:pPr>
          <a:r>
            <a:rPr lang="zh-CN" altLang="en-US" sz="700" kern="1200"/>
            <a:t>范围与使用（使用中变更）</a:t>
          </a:r>
        </a:p>
        <a:p>
          <a:pPr marL="57150" lvl="1" indent="-57150" algn="l" defTabSz="311150">
            <a:lnSpc>
              <a:spcPct val="90000"/>
            </a:lnSpc>
            <a:spcBef>
              <a:spcPct val="0"/>
            </a:spcBef>
            <a:spcAft>
              <a:spcPct val="15000"/>
            </a:spcAft>
            <a:buChar char="•"/>
          </a:pPr>
          <a:r>
            <a:rPr lang="zh-CN" sz="700" kern="1200"/>
            <a:t>法规</a:t>
          </a:r>
          <a:r>
            <a:rPr lang="en-US" sz="700" kern="1200"/>
            <a:t>(</a:t>
          </a:r>
          <a:r>
            <a:rPr lang="zh-CN" sz="700" kern="1200"/>
            <a:t>法规变更或升版）</a:t>
          </a:r>
        </a:p>
      </dsp:txBody>
      <dsp:txXfrm>
        <a:off x="1909888" y="2268235"/>
        <a:ext cx="963246" cy="9632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7F418-ADA2-453A-ABEF-BD86DE8D7EEE}">
      <dsp:nvSpPr>
        <dsp:cNvPr id="0" name=""/>
        <dsp:cNvSpPr/>
      </dsp:nvSpPr>
      <dsp:spPr>
        <a:xfrm>
          <a:off x="-5621059" y="-860497"/>
          <a:ext cx="6692489" cy="6692489"/>
        </a:xfrm>
        <a:prstGeom prst="blockArc">
          <a:avLst>
            <a:gd name="adj1" fmla="val 18900000"/>
            <a:gd name="adj2" fmla="val 2700000"/>
            <a:gd name="adj3" fmla="val 323"/>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0396CF-8DA1-40D4-B129-639871D32565}">
      <dsp:nvSpPr>
        <dsp:cNvPr id="0" name=""/>
        <dsp:cNvSpPr/>
      </dsp:nvSpPr>
      <dsp:spPr>
        <a:xfrm>
          <a:off x="560866" y="382208"/>
          <a:ext cx="10342414" cy="764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7072" tIns="43180" rIns="43180" bIns="43180" numCol="1" spcCol="1270" anchor="ctr" anchorCtr="0">
          <a:noAutofit/>
        </a:bodyPr>
        <a:lstStyle/>
        <a:p>
          <a:pPr marL="0" lvl="0" indent="0" algn="l" defTabSz="755650">
            <a:lnSpc>
              <a:spcPct val="90000"/>
            </a:lnSpc>
            <a:spcBef>
              <a:spcPct val="0"/>
            </a:spcBef>
            <a:spcAft>
              <a:spcPct val="35000"/>
            </a:spcAft>
            <a:buNone/>
          </a:pPr>
          <a:r>
            <a:rPr lang="zh-CN" altLang="en-US" sz="1700" kern="1200" dirty="0"/>
            <a:t>证实系统能够得到适当的支持过程</a:t>
          </a:r>
        </a:p>
      </dsp:txBody>
      <dsp:txXfrm>
        <a:off x="560866" y="382208"/>
        <a:ext cx="10342414" cy="764814"/>
      </dsp:txXfrm>
    </dsp:sp>
    <dsp:sp modelId="{18F3AD98-61D0-4734-831F-F3206C57BA16}">
      <dsp:nvSpPr>
        <dsp:cNvPr id="0" name=""/>
        <dsp:cNvSpPr/>
      </dsp:nvSpPr>
      <dsp:spPr>
        <a:xfrm>
          <a:off x="0" y="339866"/>
          <a:ext cx="956018" cy="95601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988E44-CCC7-4D0F-9F5B-A31B4E056B1F}">
      <dsp:nvSpPr>
        <dsp:cNvPr id="0" name=""/>
        <dsp:cNvSpPr/>
      </dsp:nvSpPr>
      <dsp:spPr>
        <a:xfrm>
          <a:off x="999351" y="1529629"/>
          <a:ext cx="9903928" cy="764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7072" tIns="43180" rIns="43180" bIns="43180" numCol="1" spcCol="1270" anchor="ctr" anchorCtr="0">
          <a:noAutofit/>
        </a:bodyPr>
        <a:lstStyle/>
        <a:p>
          <a:pPr marL="0" lvl="0" indent="0" algn="l" defTabSz="755650">
            <a:lnSpc>
              <a:spcPct val="90000"/>
            </a:lnSpc>
            <a:spcBef>
              <a:spcPct val="0"/>
            </a:spcBef>
            <a:spcAft>
              <a:spcPct val="35000"/>
            </a:spcAft>
            <a:buNone/>
          </a:pPr>
          <a:r>
            <a:rPr lang="zh-CN" altLang="en-US" sz="1700" kern="1200" dirty="0"/>
            <a:t>证实系统经过正确的安装，正常的运行，程序和规范存在以使其在整个生命周期内保持受控状态</a:t>
          </a:r>
        </a:p>
      </dsp:txBody>
      <dsp:txXfrm>
        <a:off x="999351" y="1529629"/>
        <a:ext cx="9903928" cy="764814"/>
      </dsp:txXfrm>
    </dsp:sp>
    <dsp:sp modelId="{98709A6D-CDF6-47AA-A2E1-272AAD4B2FCF}">
      <dsp:nvSpPr>
        <dsp:cNvPr id="0" name=""/>
        <dsp:cNvSpPr/>
      </dsp:nvSpPr>
      <dsp:spPr>
        <a:xfrm>
          <a:off x="521342" y="1434027"/>
          <a:ext cx="956018" cy="956018"/>
        </a:xfrm>
        <a:prstGeom prst="ellipse">
          <a:avLst/>
        </a:prstGeom>
        <a:solidFill>
          <a:schemeClr val="lt1"/>
        </a:solidFill>
        <a:ln w="12700" cap="flat" cmpd="sng" algn="ctr">
          <a:solidFill>
            <a:schemeClr val="accent1"/>
          </a:solidFill>
          <a:prstDash val="solid"/>
          <a:miter lim="800000"/>
        </a:ln>
        <a:effectLst/>
      </dsp:spPr>
      <dsp:style>
        <a:lnRef idx="2">
          <a:schemeClr val="accent1"/>
        </a:lnRef>
        <a:fillRef idx="1">
          <a:schemeClr val="lt1"/>
        </a:fillRef>
        <a:effectRef idx="0">
          <a:schemeClr val="accent1"/>
        </a:effectRef>
        <a:fontRef idx="minor">
          <a:schemeClr val="dk1"/>
        </a:fontRef>
      </dsp:style>
    </dsp:sp>
    <dsp:sp modelId="{251F1C89-FC4A-4C25-8E90-E4311BFDD3ED}">
      <dsp:nvSpPr>
        <dsp:cNvPr id="0" name=""/>
        <dsp:cNvSpPr/>
      </dsp:nvSpPr>
      <dsp:spPr>
        <a:xfrm>
          <a:off x="999351" y="2677050"/>
          <a:ext cx="9903928" cy="764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7072" tIns="43180" rIns="43180" bIns="43180" numCol="1" spcCol="1270" anchor="ctr" anchorCtr="0">
          <a:noAutofit/>
        </a:bodyPr>
        <a:lstStyle/>
        <a:p>
          <a:pPr marL="0" lvl="0" indent="0" algn="l" defTabSz="755650">
            <a:lnSpc>
              <a:spcPct val="90000"/>
            </a:lnSpc>
            <a:spcBef>
              <a:spcPct val="0"/>
            </a:spcBef>
            <a:spcAft>
              <a:spcPct val="35000"/>
            </a:spcAft>
            <a:buNone/>
          </a:pPr>
          <a:r>
            <a:rPr lang="zh-CN" altLang="en-US" sz="1700" kern="1200" dirty="0"/>
            <a:t>建立完整的系统说明书以提供操作环境、功能、硬件、软件、程序和相关用户手册精确的定义</a:t>
          </a:r>
        </a:p>
      </dsp:txBody>
      <dsp:txXfrm>
        <a:off x="999351" y="2677050"/>
        <a:ext cx="9903928" cy="764814"/>
      </dsp:txXfrm>
    </dsp:sp>
    <dsp:sp modelId="{90340DAB-7B8C-4B38-872F-CDCC5E28F48E}">
      <dsp:nvSpPr>
        <dsp:cNvPr id="0" name=""/>
        <dsp:cNvSpPr/>
      </dsp:nvSpPr>
      <dsp:spPr>
        <a:xfrm>
          <a:off x="521342" y="2581448"/>
          <a:ext cx="956018" cy="95601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3C1C67-C921-44B1-BCDA-9055A39E1C01}">
      <dsp:nvSpPr>
        <dsp:cNvPr id="0" name=""/>
        <dsp:cNvSpPr/>
      </dsp:nvSpPr>
      <dsp:spPr>
        <a:xfrm>
          <a:off x="560866" y="3824471"/>
          <a:ext cx="10342414" cy="7648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7072" tIns="43180" rIns="43180" bIns="43180" numCol="1" spcCol="1270" anchor="ctr" anchorCtr="0">
          <a:noAutofit/>
        </a:bodyPr>
        <a:lstStyle/>
        <a:p>
          <a:pPr marL="0" lvl="0" indent="0" algn="l" defTabSz="755650">
            <a:lnSpc>
              <a:spcPct val="90000"/>
            </a:lnSpc>
            <a:spcBef>
              <a:spcPct val="0"/>
            </a:spcBef>
            <a:spcAft>
              <a:spcPct val="35000"/>
            </a:spcAft>
            <a:buNone/>
          </a:pPr>
          <a:r>
            <a:rPr lang="zh-CN" altLang="en-US" sz="1700" kern="1200" dirty="0"/>
            <a:t>提供证明法规符合性的框架</a:t>
          </a:r>
        </a:p>
      </dsp:txBody>
      <dsp:txXfrm>
        <a:off x="560866" y="3824471"/>
        <a:ext cx="10342414" cy="764814"/>
      </dsp:txXfrm>
    </dsp:sp>
    <dsp:sp modelId="{A3D829A4-7C82-4A7D-BC91-09C5E085BC53}">
      <dsp:nvSpPr>
        <dsp:cNvPr id="0" name=""/>
        <dsp:cNvSpPr/>
      </dsp:nvSpPr>
      <dsp:spPr>
        <a:xfrm>
          <a:off x="82856" y="3728869"/>
          <a:ext cx="956018" cy="956018"/>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6EA46-653F-4753-BBAB-C5E2E031AE70}">
      <dsp:nvSpPr>
        <dsp:cNvPr id="0" name=""/>
        <dsp:cNvSpPr/>
      </dsp:nvSpPr>
      <dsp:spPr>
        <a:xfrm>
          <a:off x="0" y="0"/>
          <a:ext cx="10958655" cy="1230560"/>
        </a:xfrm>
        <a:prstGeom prst="roundRect">
          <a:avLst>
            <a:gd name="adj" fmla="val 10000"/>
          </a:avLst>
        </a:prstGeom>
        <a:solidFill>
          <a:schemeClr val="accent1">
            <a:alpha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endParaRPr lang="zh-CN" altLang="en-US" sz="5500" kern="1200"/>
        </a:p>
      </dsp:txBody>
      <dsp:txXfrm>
        <a:off x="36042" y="36042"/>
        <a:ext cx="10886571" cy="1158476"/>
      </dsp:txXfrm>
    </dsp:sp>
    <dsp:sp modelId="{C3F29CBD-5FE8-4074-8B28-820F0C3350F9}">
      <dsp:nvSpPr>
        <dsp:cNvPr id="0" name=""/>
        <dsp:cNvSpPr/>
      </dsp:nvSpPr>
      <dsp:spPr>
        <a:xfrm>
          <a:off x="7072"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altLang="en-US" sz="2500" kern="1200"/>
            <a:t>确认范围</a:t>
          </a:r>
        </a:p>
      </dsp:txBody>
      <dsp:txXfrm>
        <a:off x="34181" y="1670833"/>
        <a:ext cx="871344" cy="3271440"/>
      </dsp:txXfrm>
    </dsp:sp>
    <dsp:sp modelId="{59254333-7842-4DE3-9389-44037E4EE7D2}">
      <dsp:nvSpPr>
        <dsp:cNvPr id="0" name=""/>
        <dsp:cNvSpPr/>
      </dsp:nvSpPr>
      <dsp:spPr>
        <a:xfrm>
          <a:off x="1010381"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altLang="en-US" sz="2500" kern="1200"/>
            <a:t>差距分析和风险评估</a:t>
          </a:r>
        </a:p>
      </dsp:txBody>
      <dsp:txXfrm>
        <a:off x="1037490" y="1670833"/>
        <a:ext cx="871344" cy="3271440"/>
      </dsp:txXfrm>
    </dsp:sp>
    <dsp:sp modelId="{27FAE2F6-BA52-488A-A6E0-FCAD2A07F6B7}">
      <dsp:nvSpPr>
        <dsp:cNvPr id="0" name=""/>
        <dsp:cNvSpPr/>
      </dsp:nvSpPr>
      <dsp:spPr>
        <a:xfrm>
          <a:off x="2013690"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sz="2500" kern="1200"/>
            <a:t>编制</a:t>
          </a:r>
          <a:r>
            <a:rPr lang="en-US" sz="2500" kern="1200"/>
            <a:t>URS</a:t>
          </a:r>
          <a:endParaRPr lang="zh-CN" sz="2500" kern="1200"/>
        </a:p>
      </dsp:txBody>
      <dsp:txXfrm>
        <a:off x="2040799" y="1670833"/>
        <a:ext cx="871344" cy="3271440"/>
      </dsp:txXfrm>
    </dsp:sp>
    <dsp:sp modelId="{213346E3-3A57-4CFE-83BB-A190532AB7EB}">
      <dsp:nvSpPr>
        <dsp:cNvPr id="0" name=""/>
        <dsp:cNvSpPr/>
      </dsp:nvSpPr>
      <dsp:spPr>
        <a:xfrm>
          <a:off x="3017000"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altLang="en-US" sz="2500" kern="1200"/>
            <a:t>制定验证计划</a:t>
          </a:r>
        </a:p>
      </dsp:txBody>
      <dsp:txXfrm>
        <a:off x="3044109" y="1670833"/>
        <a:ext cx="871344" cy="3271440"/>
      </dsp:txXfrm>
    </dsp:sp>
    <dsp:sp modelId="{99CCB91E-10B1-4417-8DDA-56AE36BD47E9}">
      <dsp:nvSpPr>
        <dsp:cNvPr id="0" name=""/>
        <dsp:cNvSpPr/>
      </dsp:nvSpPr>
      <dsp:spPr>
        <a:xfrm>
          <a:off x="4020309"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altLang="en-US" sz="2500" kern="1200"/>
            <a:t>设计文件审查</a:t>
          </a:r>
        </a:p>
      </dsp:txBody>
      <dsp:txXfrm>
        <a:off x="4047418" y="1670833"/>
        <a:ext cx="871344" cy="3271440"/>
      </dsp:txXfrm>
    </dsp:sp>
    <dsp:sp modelId="{D252BB28-2EBD-4480-A2EE-DA1203241354}">
      <dsp:nvSpPr>
        <dsp:cNvPr id="0" name=""/>
        <dsp:cNvSpPr/>
      </dsp:nvSpPr>
      <dsp:spPr>
        <a:xfrm>
          <a:off x="5023618"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altLang="en-US" sz="2500" kern="1200"/>
            <a:t>配置说明</a:t>
          </a:r>
        </a:p>
      </dsp:txBody>
      <dsp:txXfrm>
        <a:off x="5050727" y="1670833"/>
        <a:ext cx="871344" cy="3271440"/>
      </dsp:txXfrm>
    </dsp:sp>
    <dsp:sp modelId="{7A6A72AC-7502-4E0C-81B4-D317BA9F7B0D}">
      <dsp:nvSpPr>
        <dsp:cNvPr id="0" name=""/>
        <dsp:cNvSpPr/>
      </dsp:nvSpPr>
      <dsp:spPr>
        <a:xfrm>
          <a:off x="6026928"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altLang="en-US" sz="2500" kern="1200"/>
            <a:t>文件系统管理</a:t>
          </a:r>
        </a:p>
      </dsp:txBody>
      <dsp:txXfrm>
        <a:off x="6054037" y="1670833"/>
        <a:ext cx="871344" cy="3271440"/>
      </dsp:txXfrm>
    </dsp:sp>
    <dsp:sp modelId="{AC6FE4E9-74BF-450A-AE0C-B93D71EBCE27}">
      <dsp:nvSpPr>
        <dsp:cNvPr id="0" name=""/>
        <dsp:cNvSpPr/>
      </dsp:nvSpPr>
      <dsp:spPr>
        <a:xfrm>
          <a:off x="7030237"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altLang="en-US" sz="2500" kern="1200"/>
            <a:t>确认进行</a:t>
          </a:r>
        </a:p>
      </dsp:txBody>
      <dsp:txXfrm>
        <a:off x="7057346" y="1670833"/>
        <a:ext cx="871344" cy="3271440"/>
      </dsp:txXfrm>
    </dsp:sp>
    <dsp:sp modelId="{09535A45-1646-4C3D-89B1-8B5807B23542}">
      <dsp:nvSpPr>
        <dsp:cNvPr id="0" name=""/>
        <dsp:cNvSpPr/>
      </dsp:nvSpPr>
      <dsp:spPr>
        <a:xfrm>
          <a:off x="8033546"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altLang="en-US" sz="2500" kern="1200"/>
            <a:t>确认报告</a:t>
          </a:r>
        </a:p>
      </dsp:txBody>
      <dsp:txXfrm>
        <a:off x="8060655" y="1670833"/>
        <a:ext cx="871344" cy="3271440"/>
      </dsp:txXfrm>
    </dsp:sp>
    <dsp:sp modelId="{96E3C4CA-60A3-451E-84D6-638A477CF6E2}">
      <dsp:nvSpPr>
        <dsp:cNvPr id="0" name=""/>
        <dsp:cNvSpPr/>
      </dsp:nvSpPr>
      <dsp:spPr>
        <a:xfrm>
          <a:off x="9036856"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altLang="en-US" sz="2500" kern="1200"/>
            <a:t>保持持续的验证状态</a:t>
          </a:r>
        </a:p>
      </dsp:txBody>
      <dsp:txXfrm>
        <a:off x="9063965" y="1670833"/>
        <a:ext cx="871344" cy="3271440"/>
      </dsp:txXfrm>
    </dsp:sp>
    <dsp:sp modelId="{C5C59398-A881-4F86-B50C-2DE67133A27E}">
      <dsp:nvSpPr>
        <dsp:cNvPr id="0" name=""/>
        <dsp:cNvSpPr/>
      </dsp:nvSpPr>
      <dsp:spPr>
        <a:xfrm>
          <a:off x="10040165" y="1643724"/>
          <a:ext cx="925562" cy="3325658"/>
        </a:xfrm>
        <a:prstGeom prst="roundRect">
          <a:avLst>
            <a:gd name="adj" fmla="val 10000"/>
          </a:avLst>
        </a:prstGeom>
        <a:solidFill>
          <a:schemeClr val="accent1">
            <a:alpha val="7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zh-CN" altLang="en-US" sz="2500" kern="1200"/>
            <a:t>系统退役</a:t>
          </a:r>
        </a:p>
      </dsp:txBody>
      <dsp:txXfrm>
        <a:off x="10067274" y="1670833"/>
        <a:ext cx="871344" cy="32714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0F0A65-F4F9-422A-871C-A09595FB7B51}">
      <dsp:nvSpPr>
        <dsp:cNvPr id="0" name=""/>
        <dsp:cNvSpPr/>
      </dsp:nvSpPr>
      <dsp:spPr>
        <a:xfrm rot="5400000">
          <a:off x="-745724" y="745724"/>
          <a:ext cx="4971495" cy="348004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zh-CN" sz="2400" kern="1200"/>
            <a:t>确认范围（识别系统是否需要确认）</a:t>
          </a:r>
          <a:r>
            <a:rPr lang="en-US" sz="2400" kern="1200"/>
            <a:t>--</a:t>
          </a:r>
          <a:r>
            <a:rPr lang="zh-CN" sz="2400" kern="1200"/>
            <a:t>计算机系统清单	</a:t>
          </a:r>
        </a:p>
      </dsp:txBody>
      <dsp:txXfrm rot="-5400000">
        <a:off x="1" y="1740022"/>
        <a:ext cx="3480046" cy="1491449"/>
      </dsp:txXfrm>
    </dsp:sp>
    <dsp:sp modelId="{218766AE-A105-4914-A234-A94FC13B936B}">
      <dsp:nvSpPr>
        <dsp:cNvPr id="0" name=""/>
        <dsp:cNvSpPr/>
      </dsp:nvSpPr>
      <dsp:spPr>
        <a:xfrm rot="5400000">
          <a:off x="5610687" y="-2130640"/>
          <a:ext cx="3231471" cy="749275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zh-CN" altLang="en-US" sz="2100" kern="1200"/>
            <a:t>应包括：部门、序号、设备名称、型号或规格、设备编号、启用日期、软件名称、软件信息（版本号和序列号）、功能、存放地点、供应商、验证情况、软件类别、目前状态（是否使用）。</a:t>
          </a:r>
        </a:p>
        <a:p>
          <a:pPr marL="228600" lvl="1" indent="-228600" algn="l" defTabSz="933450">
            <a:lnSpc>
              <a:spcPct val="90000"/>
            </a:lnSpc>
            <a:spcBef>
              <a:spcPct val="0"/>
            </a:spcBef>
            <a:spcAft>
              <a:spcPct val="15000"/>
            </a:spcAft>
            <a:buChar char="•"/>
          </a:pPr>
          <a:r>
            <a:rPr lang="en-US" sz="2100" kern="1200"/>
            <a:t>3</a:t>
          </a:r>
          <a:r>
            <a:rPr lang="zh-CN" sz="2100" kern="1200"/>
            <a:t>类以上计算机系统需建立合格供应商的清单，进行供应商评估，可采用质量问卷调查或者是现场审计的方式进行</a:t>
          </a:r>
        </a:p>
      </dsp:txBody>
      <dsp:txXfrm rot="-5400000">
        <a:off x="3480047" y="157747"/>
        <a:ext cx="7335006" cy="29159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34330-5EA9-4A20-8493-30A0FBC8EB8A}">
      <dsp:nvSpPr>
        <dsp:cNvPr id="0" name=""/>
        <dsp:cNvSpPr/>
      </dsp:nvSpPr>
      <dsp:spPr>
        <a:xfrm>
          <a:off x="0" y="43020"/>
          <a:ext cx="10972800" cy="374400"/>
        </a:xfrm>
        <a:prstGeom prst="rect">
          <a:avLst/>
        </a:prstGeom>
        <a:solidFill>
          <a:schemeClr val="accent4">
            <a:shade val="80000"/>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zh-CN" sz="1300" kern="1200" dirty="0"/>
            <a:t>差距分析和风险评估（根据新法规进行）</a:t>
          </a:r>
          <a:r>
            <a:rPr lang="en-US" sz="1300" kern="1200" dirty="0"/>
            <a:t>--</a:t>
          </a:r>
          <a:r>
            <a:rPr lang="zh-CN" sz="1300" kern="1200" dirty="0"/>
            <a:t>现国内</a:t>
          </a:r>
          <a:r>
            <a:rPr lang="en-US" sz="1300" kern="1200" dirty="0"/>
            <a:t>GMP</a:t>
          </a:r>
          <a:r>
            <a:rPr lang="zh-CN" sz="1300" kern="1200" dirty="0"/>
            <a:t>附录及数据完整性指南	</a:t>
          </a:r>
        </a:p>
      </dsp:txBody>
      <dsp:txXfrm>
        <a:off x="0" y="43020"/>
        <a:ext cx="10972800" cy="374400"/>
      </dsp:txXfrm>
    </dsp:sp>
    <dsp:sp modelId="{82C51EAB-3C93-483A-BDE5-C9CC2FEF4661}">
      <dsp:nvSpPr>
        <dsp:cNvPr id="0" name=""/>
        <dsp:cNvSpPr/>
      </dsp:nvSpPr>
      <dsp:spPr>
        <a:xfrm>
          <a:off x="0" y="417419"/>
          <a:ext cx="10972800" cy="3425760"/>
        </a:xfrm>
        <a:prstGeom prst="rect">
          <a:avLst/>
        </a:prstGeom>
        <a:solidFill>
          <a:schemeClr val="accent4">
            <a:alpha val="90000"/>
            <a:tint val="40000"/>
            <a:hueOff val="0"/>
            <a:satOff val="0"/>
            <a:lumOff val="0"/>
            <a:alphaOff val="0"/>
          </a:schemeClr>
        </a:solidFill>
        <a:ln w="12700" cap="flat" cmpd="sng" algn="ctr">
          <a:solidFill>
            <a:schemeClr val="accent4">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zh-CN" altLang="en-US" sz="1300" kern="1200"/>
            <a:t>校准：对一起仪表校准、模拟环路校准、端仪表校准、环路校准风险评估</a:t>
          </a:r>
        </a:p>
        <a:p>
          <a:pPr marL="114300" lvl="1" indent="-114300" algn="l" defTabSz="577850">
            <a:lnSpc>
              <a:spcPct val="90000"/>
            </a:lnSpc>
            <a:spcBef>
              <a:spcPct val="0"/>
            </a:spcBef>
            <a:spcAft>
              <a:spcPct val="15000"/>
            </a:spcAft>
            <a:buChar char="•"/>
          </a:pPr>
          <a:r>
            <a:rPr lang="zh-CN" altLang="en-US" sz="1300" kern="1200" dirty="0"/>
            <a:t>物理与环境要求：安装环境、包括物理环境与人员因素的干扰方面</a:t>
          </a:r>
        </a:p>
        <a:p>
          <a:pPr marL="114300" lvl="1" indent="-114300" algn="l" defTabSz="577850">
            <a:lnSpc>
              <a:spcPct val="90000"/>
            </a:lnSpc>
            <a:spcBef>
              <a:spcPct val="0"/>
            </a:spcBef>
            <a:spcAft>
              <a:spcPct val="15000"/>
            </a:spcAft>
            <a:buChar char="•"/>
          </a:pPr>
          <a:r>
            <a:rPr lang="zh-CN" altLang="en-US" sz="1300" kern="1200"/>
            <a:t>安全：使用的网络系统，包括以太网、局域网</a:t>
          </a:r>
        </a:p>
        <a:p>
          <a:pPr marL="114300" lvl="1" indent="-114300" algn="l" defTabSz="577850">
            <a:lnSpc>
              <a:spcPct val="90000"/>
            </a:lnSpc>
            <a:spcBef>
              <a:spcPct val="0"/>
            </a:spcBef>
            <a:spcAft>
              <a:spcPct val="15000"/>
            </a:spcAft>
            <a:buChar char="•"/>
          </a:pPr>
          <a:r>
            <a:rPr lang="zh-CN" altLang="en-US" sz="1300" kern="1200"/>
            <a:t>基础架构：操作系统、数据访问、账户管理、锁屏、权限分配</a:t>
          </a:r>
        </a:p>
        <a:p>
          <a:pPr marL="114300" lvl="1" indent="-114300" algn="l" defTabSz="577850">
            <a:lnSpc>
              <a:spcPct val="90000"/>
            </a:lnSpc>
            <a:spcBef>
              <a:spcPct val="0"/>
            </a:spcBef>
            <a:spcAft>
              <a:spcPct val="15000"/>
            </a:spcAft>
            <a:buChar char="•"/>
          </a:pPr>
          <a:r>
            <a:rPr lang="zh-CN" altLang="en-US" sz="1300" kern="1200"/>
            <a:t>应用程序：对应用程序进行检查，包括程序的访问权限、登录设置、权限管理、软件功能、安装备份等</a:t>
          </a:r>
        </a:p>
        <a:p>
          <a:pPr marL="114300" lvl="1" indent="-114300" algn="l" defTabSz="577850">
            <a:lnSpc>
              <a:spcPct val="90000"/>
            </a:lnSpc>
            <a:spcBef>
              <a:spcPct val="0"/>
            </a:spcBef>
            <a:spcAft>
              <a:spcPct val="15000"/>
            </a:spcAft>
            <a:buChar char="•"/>
          </a:pPr>
          <a:r>
            <a:rPr lang="zh-CN" altLang="en-US" sz="1300" kern="1200"/>
            <a:t>数据保护：数据归档、备份、数据访问、数据完整性等方面</a:t>
          </a:r>
        </a:p>
        <a:p>
          <a:pPr marL="114300" lvl="1" indent="-114300" algn="l" defTabSz="577850">
            <a:lnSpc>
              <a:spcPct val="90000"/>
            </a:lnSpc>
            <a:spcBef>
              <a:spcPct val="0"/>
            </a:spcBef>
            <a:spcAft>
              <a:spcPct val="15000"/>
            </a:spcAft>
            <a:buChar char="•"/>
          </a:pPr>
          <a:r>
            <a:rPr lang="zh-CN" altLang="en-US" sz="1300" kern="1200"/>
            <a:t>控制策略：登录密码保护机制、应用程序的自动退出功能、系统时钟的修改权限</a:t>
          </a:r>
        </a:p>
        <a:p>
          <a:pPr marL="114300" lvl="1" indent="-114300" algn="l" defTabSz="577850">
            <a:lnSpc>
              <a:spcPct val="90000"/>
            </a:lnSpc>
            <a:spcBef>
              <a:spcPct val="0"/>
            </a:spcBef>
            <a:spcAft>
              <a:spcPct val="15000"/>
            </a:spcAft>
            <a:buChar char="•"/>
          </a:pPr>
          <a:r>
            <a:rPr lang="zh-CN" sz="1300" kern="1200"/>
            <a:t>程序控制：系统</a:t>
          </a:r>
          <a:r>
            <a:rPr lang="en-US" sz="1300" kern="1200"/>
            <a:t>/</a:t>
          </a:r>
          <a:r>
            <a:rPr lang="zh-CN" sz="1300" kern="1200"/>
            <a:t>设备参数的调用和修改操作的记录和复核动作进行分析</a:t>
          </a:r>
        </a:p>
        <a:p>
          <a:pPr marL="114300" lvl="1" indent="-114300" algn="l" defTabSz="577850">
            <a:lnSpc>
              <a:spcPct val="90000"/>
            </a:lnSpc>
            <a:spcBef>
              <a:spcPct val="0"/>
            </a:spcBef>
            <a:spcAft>
              <a:spcPct val="15000"/>
            </a:spcAft>
            <a:buChar char="•"/>
          </a:pPr>
          <a:r>
            <a:rPr lang="zh-CN" altLang="en-US" sz="1300" kern="1200"/>
            <a:t>数据备份及备份检查：数据备份的完整性、备份介质、备份周期、备份数据的可恢复性</a:t>
          </a:r>
        </a:p>
        <a:p>
          <a:pPr marL="114300" lvl="1" indent="-114300" algn="l" defTabSz="577850">
            <a:lnSpc>
              <a:spcPct val="90000"/>
            </a:lnSpc>
            <a:spcBef>
              <a:spcPct val="0"/>
            </a:spcBef>
            <a:spcAft>
              <a:spcPct val="15000"/>
            </a:spcAft>
            <a:buChar char="•"/>
          </a:pPr>
          <a:r>
            <a:rPr lang="zh-CN" altLang="en-US" sz="1300" kern="1200"/>
            <a:t>软件备份及备份检查：数据备份的完整性、备份介质、备份周期、备份数据的可恢复性</a:t>
          </a:r>
        </a:p>
        <a:p>
          <a:pPr marL="114300" lvl="1" indent="-114300" algn="l" defTabSz="577850">
            <a:lnSpc>
              <a:spcPct val="90000"/>
            </a:lnSpc>
            <a:spcBef>
              <a:spcPct val="0"/>
            </a:spcBef>
            <a:spcAft>
              <a:spcPct val="15000"/>
            </a:spcAft>
            <a:buChar char="•"/>
          </a:pPr>
          <a:r>
            <a:rPr lang="zh-CN" altLang="en-US" sz="1300" kern="1200"/>
            <a:t>审计追踪功能：数据操作的归属性、清晰性、同步性、原始性、准确性进行检查</a:t>
          </a:r>
        </a:p>
      </dsp:txBody>
      <dsp:txXfrm>
        <a:off x="0" y="417419"/>
        <a:ext cx="10972800" cy="34257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6A301-FE0C-4DEA-BDA2-8803706810CE}">
      <dsp:nvSpPr>
        <dsp:cNvPr id="0" name=""/>
        <dsp:cNvSpPr/>
      </dsp:nvSpPr>
      <dsp:spPr>
        <a:xfrm>
          <a:off x="0" y="0"/>
          <a:ext cx="10972800" cy="3886200"/>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marL="0" lvl="0" indent="0" algn="ctr" defTabSz="1955800">
            <a:lnSpc>
              <a:spcPct val="90000"/>
            </a:lnSpc>
            <a:spcBef>
              <a:spcPct val="0"/>
            </a:spcBef>
            <a:spcAft>
              <a:spcPct val="35000"/>
            </a:spcAft>
            <a:buNone/>
          </a:pPr>
          <a:r>
            <a:rPr lang="zh-CN" sz="4400" kern="1200"/>
            <a:t>编制</a:t>
          </a:r>
          <a:r>
            <a:rPr lang="en-US" sz="4400" kern="1200"/>
            <a:t>URS</a:t>
          </a:r>
          <a:r>
            <a:rPr lang="zh-CN" sz="4400" kern="1200"/>
            <a:t>（如现在没有需编制）详细说明	</a:t>
          </a:r>
        </a:p>
      </dsp:txBody>
      <dsp:txXfrm>
        <a:off x="0" y="0"/>
        <a:ext cx="10972800" cy="2098548"/>
      </dsp:txXfrm>
    </dsp:sp>
    <dsp:sp modelId="{E25FB3CE-E827-4756-9079-89CCFD3B37A2}">
      <dsp:nvSpPr>
        <dsp:cNvPr id="0" name=""/>
        <dsp:cNvSpPr/>
      </dsp:nvSpPr>
      <dsp:spPr>
        <a:xfrm>
          <a:off x="1339" y="2020823"/>
          <a:ext cx="1218902" cy="1787652"/>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t" anchorCtr="0">
          <a:noAutofit/>
        </a:bodyPr>
        <a:lstStyle/>
        <a:p>
          <a:pPr marL="0" lvl="0" indent="0" algn="l" defTabSz="533400">
            <a:lnSpc>
              <a:spcPct val="90000"/>
            </a:lnSpc>
            <a:spcBef>
              <a:spcPct val="0"/>
            </a:spcBef>
            <a:spcAft>
              <a:spcPct val="35000"/>
            </a:spcAft>
            <a:buNone/>
          </a:pPr>
          <a:r>
            <a:rPr lang="zh-CN" altLang="en-US" sz="1200" kern="1200"/>
            <a:t>功能要求：	</a:t>
          </a:r>
        </a:p>
        <a:p>
          <a:pPr marL="57150" lvl="1" indent="-57150" algn="l" defTabSz="400050">
            <a:lnSpc>
              <a:spcPct val="90000"/>
            </a:lnSpc>
            <a:spcBef>
              <a:spcPct val="0"/>
            </a:spcBef>
            <a:spcAft>
              <a:spcPct val="15000"/>
            </a:spcAft>
            <a:buChar char="•"/>
          </a:pPr>
          <a:r>
            <a:rPr lang="zh-CN" altLang="en-US" sz="900" kern="1200"/>
            <a:t>基本数据信息管理功能，对生产信息进行登记、查询、修改等操作</a:t>
          </a:r>
        </a:p>
        <a:p>
          <a:pPr marL="57150" lvl="1" indent="-57150" algn="l" defTabSz="400050">
            <a:lnSpc>
              <a:spcPct val="90000"/>
            </a:lnSpc>
            <a:spcBef>
              <a:spcPct val="0"/>
            </a:spcBef>
            <a:spcAft>
              <a:spcPct val="15000"/>
            </a:spcAft>
            <a:buChar char="•"/>
          </a:pPr>
          <a:r>
            <a:rPr lang="zh-CN" altLang="en-US" sz="900" kern="1200"/>
            <a:t>信息备案管理功能</a:t>
          </a:r>
        </a:p>
        <a:p>
          <a:pPr marL="57150" lvl="1" indent="-57150" algn="l" defTabSz="400050">
            <a:lnSpc>
              <a:spcPct val="90000"/>
            </a:lnSpc>
            <a:spcBef>
              <a:spcPct val="0"/>
            </a:spcBef>
            <a:spcAft>
              <a:spcPct val="15000"/>
            </a:spcAft>
            <a:buChar char="•"/>
          </a:pPr>
          <a:r>
            <a:rPr lang="zh-CN" altLang="en-US" sz="900" kern="1200"/>
            <a:t>基础数据接收功能等</a:t>
          </a:r>
        </a:p>
      </dsp:txBody>
      <dsp:txXfrm>
        <a:off x="1339" y="2020823"/>
        <a:ext cx="1218902" cy="1787652"/>
      </dsp:txXfrm>
    </dsp:sp>
    <dsp:sp modelId="{5A43B7BF-DDAC-4614-AE14-634110AA213E}">
      <dsp:nvSpPr>
        <dsp:cNvPr id="0" name=""/>
        <dsp:cNvSpPr/>
      </dsp:nvSpPr>
      <dsp:spPr>
        <a:xfrm>
          <a:off x="1220241" y="2020823"/>
          <a:ext cx="1218902" cy="1787652"/>
        </a:xfrm>
        <a:prstGeom prst="rect">
          <a:avLst/>
        </a:prstGeom>
        <a:solidFill>
          <a:schemeClr val="accent4">
            <a:tint val="40000"/>
            <a:alpha val="90000"/>
            <a:hueOff val="1800000"/>
            <a:satOff val="12500"/>
            <a:lumOff val="2055"/>
            <a:alphaOff val="0"/>
          </a:schemeClr>
        </a:solidFill>
        <a:ln w="6350" cap="flat" cmpd="sng" algn="ctr">
          <a:solidFill>
            <a:schemeClr val="accent4">
              <a:tint val="40000"/>
              <a:alpha val="90000"/>
              <a:hueOff val="1800000"/>
              <a:satOff val="12500"/>
              <a:lumOff val="2055"/>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zh-CN" altLang="en-US" sz="1200" kern="1200"/>
            <a:t>存储及权限要求	</a:t>
          </a:r>
        </a:p>
      </dsp:txBody>
      <dsp:txXfrm>
        <a:off x="1220241" y="2020823"/>
        <a:ext cx="1218902" cy="1787652"/>
      </dsp:txXfrm>
    </dsp:sp>
    <dsp:sp modelId="{1DE67063-2C2E-4A49-8907-4E6CD849167A}">
      <dsp:nvSpPr>
        <dsp:cNvPr id="0" name=""/>
        <dsp:cNvSpPr/>
      </dsp:nvSpPr>
      <dsp:spPr>
        <a:xfrm>
          <a:off x="2439144" y="2020823"/>
          <a:ext cx="1218902" cy="1787652"/>
        </a:xfrm>
        <a:prstGeom prst="rect">
          <a:avLst/>
        </a:prstGeom>
        <a:solidFill>
          <a:schemeClr val="accent4">
            <a:tint val="40000"/>
            <a:alpha val="90000"/>
            <a:hueOff val="3600000"/>
            <a:satOff val="25000"/>
            <a:lumOff val="4110"/>
            <a:alphaOff val="0"/>
          </a:schemeClr>
        </a:solidFill>
        <a:ln w="6350" cap="flat" cmpd="sng" algn="ctr">
          <a:solidFill>
            <a:schemeClr val="accent4">
              <a:tint val="40000"/>
              <a:alpha val="90000"/>
              <a:hueOff val="3600000"/>
              <a:satOff val="25000"/>
              <a:lumOff val="411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zh-CN" altLang="en-US" sz="1200" kern="1200"/>
            <a:t>数据交换方式要求	</a:t>
          </a:r>
        </a:p>
      </dsp:txBody>
      <dsp:txXfrm>
        <a:off x="2439144" y="2020823"/>
        <a:ext cx="1218902" cy="1787652"/>
      </dsp:txXfrm>
    </dsp:sp>
    <dsp:sp modelId="{EFB1DEDA-92EA-4B27-B850-14BEBF25B6B2}">
      <dsp:nvSpPr>
        <dsp:cNvPr id="0" name=""/>
        <dsp:cNvSpPr/>
      </dsp:nvSpPr>
      <dsp:spPr>
        <a:xfrm>
          <a:off x="3658046" y="2020823"/>
          <a:ext cx="1218902" cy="1787652"/>
        </a:xfrm>
        <a:prstGeom prst="rect">
          <a:avLst/>
        </a:prstGeom>
        <a:solidFill>
          <a:schemeClr val="accent4">
            <a:tint val="40000"/>
            <a:alpha val="90000"/>
            <a:hueOff val="5400000"/>
            <a:satOff val="37500"/>
            <a:lumOff val="6164"/>
            <a:alphaOff val="0"/>
          </a:schemeClr>
        </a:solidFill>
        <a:ln w="6350" cap="flat" cmpd="sng" algn="ctr">
          <a:solidFill>
            <a:schemeClr val="accent4">
              <a:tint val="40000"/>
              <a:alpha val="90000"/>
              <a:hueOff val="5400000"/>
              <a:satOff val="37500"/>
              <a:lumOff val="6164"/>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t" anchorCtr="0">
          <a:noAutofit/>
        </a:bodyPr>
        <a:lstStyle/>
        <a:p>
          <a:pPr marL="0" lvl="0" indent="0" algn="l" defTabSz="533400">
            <a:lnSpc>
              <a:spcPct val="90000"/>
            </a:lnSpc>
            <a:spcBef>
              <a:spcPct val="0"/>
            </a:spcBef>
            <a:spcAft>
              <a:spcPct val="35000"/>
            </a:spcAft>
            <a:buNone/>
          </a:pPr>
          <a:r>
            <a:rPr lang="zh-CN" altLang="en-US" sz="1200" kern="1200"/>
            <a:t>界面需求：</a:t>
          </a:r>
        </a:p>
        <a:p>
          <a:pPr marL="57150" lvl="1" indent="-57150" algn="l" defTabSz="400050">
            <a:lnSpc>
              <a:spcPct val="90000"/>
            </a:lnSpc>
            <a:spcBef>
              <a:spcPct val="0"/>
            </a:spcBef>
            <a:spcAft>
              <a:spcPct val="15000"/>
            </a:spcAft>
            <a:buChar char="•"/>
          </a:pPr>
          <a:r>
            <a:rPr lang="zh-CN" altLang="en-US" sz="900" kern="1200"/>
            <a:t>中英文操作模式、</a:t>
          </a:r>
        </a:p>
        <a:p>
          <a:pPr marL="57150" lvl="1" indent="-57150" algn="l" defTabSz="400050">
            <a:lnSpc>
              <a:spcPct val="90000"/>
            </a:lnSpc>
            <a:spcBef>
              <a:spcPct val="0"/>
            </a:spcBef>
            <a:spcAft>
              <a:spcPct val="15000"/>
            </a:spcAft>
            <a:buChar char="•"/>
          </a:pPr>
          <a:r>
            <a:rPr lang="zh-CN" altLang="en-US" sz="900" kern="1200"/>
            <a:t>操作菜单设置</a:t>
          </a:r>
        </a:p>
        <a:p>
          <a:pPr marL="57150" lvl="1" indent="-57150" algn="l" defTabSz="400050">
            <a:lnSpc>
              <a:spcPct val="90000"/>
            </a:lnSpc>
            <a:spcBef>
              <a:spcPct val="0"/>
            </a:spcBef>
            <a:spcAft>
              <a:spcPct val="15000"/>
            </a:spcAft>
            <a:buChar char="•"/>
          </a:pPr>
          <a:r>
            <a:rPr lang="zh-CN" altLang="en-US" sz="900" kern="1200"/>
            <a:t>操作流程设置</a:t>
          </a:r>
        </a:p>
        <a:p>
          <a:pPr marL="57150" lvl="1" indent="-57150" algn="l" defTabSz="400050">
            <a:lnSpc>
              <a:spcPct val="90000"/>
            </a:lnSpc>
            <a:spcBef>
              <a:spcPct val="0"/>
            </a:spcBef>
            <a:spcAft>
              <a:spcPct val="15000"/>
            </a:spcAft>
            <a:buChar char="•"/>
          </a:pPr>
          <a:r>
            <a:rPr lang="zh-CN" altLang="en-US" sz="900" kern="1200"/>
            <a:t>显示设置	</a:t>
          </a:r>
        </a:p>
      </dsp:txBody>
      <dsp:txXfrm>
        <a:off x="3658046" y="2020823"/>
        <a:ext cx="1218902" cy="1787652"/>
      </dsp:txXfrm>
    </dsp:sp>
    <dsp:sp modelId="{4DC5857D-950D-4C06-8535-5B46CBDF3F12}">
      <dsp:nvSpPr>
        <dsp:cNvPr id="0" name=""/>
        <dsp:cNvSpPr/>
      </dsp:nvSpPr>
      <dsp:spPr>
        <a:xfrm>
          <a:off x="4876948" y="2020823"/>
          <a:ext cx="1218902" cy="1787652"/>
        </a:xfrm>
        <a:prstGeom prst="rect">
          <a:avLst/>
        </a:prstGeom>
        <a:solidFill>
          <a:schemeClr val="accent4">
            <a:tint val="40000"/>
            <a:alpha val="90000"/>
            <a:hueOff val="7200000"/>
            <a:satOff val="50000"/>
            <a:lumOff val="8219"/>
            <a:alphaOff val="0"/>
          </a:schemeClr>
        </a:solidFill>
        <a:ln w="6350" cap="flat" cmpd="sng" algn="ctr">
          <a:solidFill>
            <a:schemeClr val="accent4">
              <a:tint val="40000"/>
              <a:alpha val="90000"/>
              <a:hueOff val="7200000"/>
              <a:satOff val="50000"/>
              <a:lumOff val="8219"/>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t" anchorCtr="0">
          <a:noAutofit/>
        </a:bodyPr>
        <a:lstStyle/>
        <a:p>
          <a:pPr marL="0" lvl="0" indent="0" algn="l" defTabSz="533400">
            <a:lnSpc>
              <a:spcPct val="90000"/>
            </a:lnSpc>
            <a:spcBef>
              <a:spcPct val="0"/>
            </a:spcBef>
            <a:spcAft>
              <a:spcPct val="35000"/>
            </a:spcAft>
            <a:buNone/>
          </a:pPr>
          <a:r>
            <a:rPr lang="zh-CN" altLang="en-US" sz="1200" kern="1200"/>
            <a:t>文件需求</a:t>
          </a:r>
        </a:p>
        <a:p>
          <a:pPr marL="57150" lvl="1" indent="-57150" algn="l" defTabSz="400050">
            <a:lnSpc>
              <a:spcPct val="90000"/>
            </a:lnSpc>
            <a:spcBef>
              <a:spcPct val="0"/>
            </a:spcBef>
            <a:spcAft>
              <a:spcPct val="15000"/>
            </a:spcAft>
            <a:buChar char="•"/>
          </a:pPr>
          <a:r>
            <a:rPr lang="zh-CN" altLang="en-US" sz="900" kern="1200"/>
            <a:t>系统功能说明</a:t>
          </a:r>
        </a:p>
        <a:p>
          <a:pPr marL="57150" lvl="1" indent="-57150" algn="l" defTabSz="400050">
            <a:lnSpc>
              <a:spcPct val="90000"/>
            </a:lnSpc>
            <a:spcBef>
              <a:spcPct val="0"/>
            </a:spcBef>
            <a:spcAft>
              <a:spcPct val="15000"/>
            </a:spcAft>
            <a:buChar char="•"/>
          </a:pPr>
          <a:r>
            <a:rPr lang="zh-CN" altLang="en-US" sz="900" kern="1200"/>
            <a:t>设计说明</a:t>
          </a:r>
        </a:p>
        <a:p>
          <a:pPr marL="57150" lvl="1" indent="-57150" algn="l" defTabSz="400050">
            <a:lnSpc>
              <a:spcPct val="90000"/>
            </a:lnSpc>
            <a:spcBef>
              <a:spcPct val="0"/>
            </a:spcBef>
            <a:spcAft>
              <a:spcPct val="15000"/>
            </a:spcAft>
            <a:buChar char="•"/>
          </a:pPr>
          <a:r>
            <a:rPr lang="zh-CN" altLang="en-US" sz="900" kern="1200"/>
            <a:t>数据清单</a:t>
          </a:r>
        </a:p>
        <a:p>
          <a:pPr marL="57150" lvl="1" indent="-57150" algn="l" defTabSz="400050">
            <a:lnSpc>
              <a:spcPct val="90000"/>
            </a:lnSpc>
            <a:spcBef>
              <a:spcPct val="0"/>
            </a:spcBef>
            <a:spcAft>
              <a:spcPct val="15000"/>
            </a:spcAft>
            <a:buChar char="•"/>
          </a:pPr>
          <a:r>
            <a:rPr lang="zh-CN" altLang="en-US" sz="900" kern="1200"/>
            <a:t>数据流清单</a:t>
          </a:r>
        </a:p>
        <a:p>
          <a:pPr marL="57150" lvl="1" indent="-57150" algn="l" defTabSz="400050">
            <a:lnSpc>
              <a:spcPct val="90000"/>
            </a:lnSpc>
            <a:spcBef>
              <a:spcPct val="0"/>
            </a:spcBef>
            <a:spcAft>
              <a:spcPct val="15000"/>
            </a:spcAft>
            <a:buChar char="•"/>
          </a:pPr>
          <a:r>
            <a:rPr lang="zh-CN" altLang="en-US" sz="900" kern="1200"/>
            <a:t>报警清单</a:t>
          </a:r>
        </a:p>
        <a:p>
          <a:pPr marL="57150" lvl="1" indent="-57150" algn="l" defTabSz="400050">
            <a:lnSpc>
              <a:spcPct val="90000"/>
            </a:lnSpc>
            <a:spcBef>
              <a:spcPct val="0"/>
            </a:spcBef>
            <a:spcAft>
              <a:spcPct val="15000"/>
            </a:spcAft>
            <a:buChar char="•"/>
          </a:pPr>
          <a:r>
            <a:rPr lang="zh-CN" altLang="en-US" sz="900" kern="1200"/>
            <a:t>配置清单	</a:t>
          </a:r>
        </a:p>
      </dsp:txBody>
      <dsp:txXfrm>
        <a:off x="4876948" y="2020823"/>
        <a:ext cx="1218902" cy="1787652"/>
      </dsp:txXfrm>
    </dsp:sp>
    <dsp:sp modelId="{10FE9ACB-21DB-4D42-808B-F1A9EBF2D4D0}">
      <dsp:nvSpPr>
        <dsp:cNvPr id="0" name=""/>
        <dsp:cNvSpPr/>
      </dsp:nvSpPr>
      <dsp:spPr>
        <a:xfrm>
          <a:off x="6095851" y="2020823"/>
          <a:ext cx="1218902" cy="1787652"/>
        </a:xfrm>
        <a:prstGeom prst="rect">
          <a:avLst/>
        </a:prstGeom>
        <a:solidFill>
          <a:schemeClr val="accent4">
            <a:tint val="40000"/>
            <a:alpha val="90000"/>
            <a:hueOff val="9000000"/>
            <a:satOff val="62500"/>
            <a:lumOff val="10274"/>
            <a:alphaOff val="0"/>
          </a:schemeClr>
        </a:solidFill>
        <a:ln w="6350" cap="flat" cmpd="sng" algn="ctr">
          <a:solidFill>
            <a:schemeClr val="accent4">
              <a:tint val="40000"/>
              <a:alpha val="90000"/>
              <a:hueOff val="9000000"/>
              <a:satOff val="62500"/>
              <a:lumOff val="10274"/>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t" anchorCtr="0">
          <a:noAutofit/>
        </a:bodyPr>
        <a:lstStyle/>
        <a:p>
          <a:pPr marL="0" lvl="0" indent="0" algn="l" defTabSz="533400">
            <a:lnSpc>
              <a:spcPct val="90000"/>
            </a:lnSpc>
            <a:spcBef>
              <a:spcPct val="0"/>
            </a:spcBef>
            <a:spcAft>
              <a:spcPct val="35000"/>
            </a:spcAft>
            <a:buNone/>
          </a:pPr>
          <a:r>
            <a:rPr lang="zh-CN" altLang="en-US" sz="1200" kern="1200"/>
            <a:t>标准需求</a:t>
          </a:r>
        </a:p>
        <a:p>
          <a:pPr marL="57150" lvl="1" indent="-57150" algn="l" defTabSz="400050">
            <a:lnSpc>
              <a:spcPct val="90000"/>
            </a:lnSpc>
            <a:spcBef>
              <a:spcPct val="0"/>
            </a:spcBef>
            <a:spcAft>
              <a:spcPct val="15000"/>
            </a:spcAft>
            <a:buChar char="•"/>
          </a:pPr>
          <a:r>
            <a:rPr lang="en-US" sz="900" kern="1200"/>
            <a:t>NMPA</a:t>
          </a:r>
          <a:r>
            <a:rPr lang="zh-CN" sz="900" kern="1200"/>
            <a:t>标准</a:t>
          </a:r>
        </a:p>
        <a:p>
          <a:pPr marL="57150" lvl="1" indent="-57150" algn="l" defTabSz="400050">
            <a:lnSpc>
              <a:spcPct val="90000"/>
            </a:lnSpc>
            <a:spcBef>
              <a:spcPct val="0"/>
            </a:spcBef>
            <a:spcAft>
              <a:spcPct val="15000"/>
            </a:spcAft>
            <a:buChar char="•"/>
          </a:pPr>
          <a:r>
            <a:rPr lang="en-US" sz="900" kern="1200"/>
            <a:t>FDA</a:t>
          </a:r>
          <a:r>
            <a:rPr lang="zh-CN" sz="900" kern="1200"/>
            <a:t>标准</a:t>
          </a:r>
        </a:p>
        <a:p>
          <a:pPr marL="57150" lvl="1" indent="-57150" algn="l" defTabSz="400050">
            <a:lnSpc>
              <a:spcPct val="90000"/>
            </a:lnSpc>
            <a:spcBef>
              <a:spcPct val="0"/>
            </a:spcBef>
            <a:spcAft>
              <a:spcPct val="15000"/>
            </a:spcAft>
            <a:buChar char="•"/>
          </a:pPr>
          <a:r>
            <a:rPr lang="en-US" sz="900" kern="1200"/>
            <a:t>EU</a:t>
          </a:r>
          <a:r>
            <a:rPr lang="zh-CN" sz="900" kern="1200"/>
            <a:t>标准	</a:t>
          </a:r>
        </a:p>
      </dsp:txBody>
      <dsp:txXfrm>
        <a:off x="6095851" y="2020823"/>
        <a:ext cx="1218902" cy="1787652"/>
      </dsp:txXfrm>
    </dsp:sp>
    <dsp:sp modelId="{B480DF40-6491-474A-8181-A85BC1E0E67D}">
      <dsp:nvSpPr>
        <dsp:cNvPr id="0" name=""/>
        <dsp:cNvSpPr/>
      </dsp:nvSpPr>
      <dsp:spPr>
        <a:xfrm>
          <a:off x="7314753" y="2020823"/>
          <a:ext cx="1218902" cy="1787652"/>
        </a:xfrm>
        <a:prstGeom prst="rect">
          <a:avLst/>
        </a:prstGeom>
        <a:solidFill>
          <a:schemeClr val="accent4">
            <a:tint val="40000"/>
            <a:alpha val="90000"/>
            <a:hueOff val="10800000"/>
            <a:satOff val="75000"/>
            <a:lumOff val="12329"/>
            <a:alphaOff val="0"/>
          </a:schemeClr>
        </a:solidFill>
        <a:ln w="6350" cap="flat" cmpd="sng" algn="ctr">
          <a:solidFill>
            <a:schemeClr val="accent4">
              <a:tint val="40000"/>
              <a:alpha val="90000"/>
              <a:hueOff val="10800000"/>
              <a:satOff val="75000"/>
              <a:lumOff val="12329"/>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t" anchorCtr="0">
          <a:noAutofit/>
        </a:bodyPr>
        <a:lstStyle/>
        <a:p>
          <a:pPr marL="0" lvl="0" indent="0" algn="l" defTabSz="533400">
            <a:lnSpc>
              <a:spcPct val="90000"/>
            </a:lnSpc>
            <a:spcBef>
              <a:spcPct val="0"/>
            </a:spcBef>
            <a:spcAft>
              <a:spcPct val="35000"/>
            </a:spcAft>
            <a:buNone/>
          </a:pPr>
          <a:r>
            <a:rPr lang="zh-CN" altLang="en-US" sz="1200" kern="1200"/>
            <a:t>培训需求</a:t>
          </a:r>
        </a:p>
        <a:p>
          <a:pPr marL="57150" lvl="1" indent="-57150" algn="l" defTabSz="400050">
            <a:lnSpc>
              <a:spcPct val="90000"/>
            </a:lnSpc>
            <a:spcBef>
              <a:spcPct val="0"/>
            </a:spcBef>
            <a:spcAft>
              <a:spcPct val="15000"/>
            </a:spcAft>
            <a:buChar char="•"/>
          </a:pPr>
          <a:r>
            <a:rPr lang="zh-CN" altLang="en-US" sz="900" kern="1200"/>
            <a:t>系统操作培训</a:t>
          </a:r>
        </a:p>
        <a:p>
          <a:pPr marL="57150" lvl="1" indent="-57150" algn="l" defTabSz="400050">
            <a:lnSpc>
              <a:spcPct val="90000"/>
            </a:lnSpc>
            <a:spcBef>
              <a:spcPct val="0"/>
            </a:spcBef>
            <a:spcAft>
              <a:spcPct val="15000"/>
            </a:spcAft>
            <a:buChar char="•"/>
          </a:pPr>
          <a:r>
            <a:rPr lang="zh-CN" altLang="en-US" sz="900" kern="1200"/>
            <a:t>系统维护管理培训</a:t>
          </a:r>
        </a:p>
        <a:p>
          <a:pPr marL="57150" lvl="1" indent="-57150" algn="l" defTabSz="400050">
            <a:lnSpc>
              <a:spcPct val="90000"/>
            </a:lnSpc>
            <a:spcBef>
              <a:spcPct val="0"/>
            </a:spcBef>
            <a:spcAft>
              <a:spcPct val="15000"/>
            </a:spcAft>
            <a:buChar char="•"/>
          </a:pPr>
          <a:r>
            <a:rPr lang="zh-CN" altLang="en-US" sz="900" kern="1200"/>
            <a:t>突发事件及应急预防培训	</a:t>
          </a:r>
        </a:p>
      </dsp:txBody>
      <dsp:txXfrm>
        <a:off x="7314753" y="2020823"/>
        <a:ext cx="1218902" cy="1787652"/>
      </dsp:txXfrm>
    </dsp:sp>
    <dsp:sp modelId="{719CA187-9BE3-49E4-9173-AE60BC204B22}">
      <dsp:nvSpPr>
        <dsp:cNvPr id="0" name=""/>
        <dsp:cNvSpPr/>
      </dsp:nvSpPr>
      <dsp:spPr>
        <a:xfrm>
          <a:off x="8533655" y="2020823"/>
          <a:ext cx="1218902" cy="1787652"/>
        </a:xfrm>
        <a:prstGeom prst="rect">
          <a:avLst/>
        </a:prstGeom>
        <a:solidFill>
          <a:schemeClr val="accent4">
            <a:tint val="40000"/>
            <a:alpha val="90000"/>
            <a:hueOff val="12600000"/>
            <a:satOff val="87500"/>
            <a:lumOff val="14383"/>
            <a:alphaOff val="0"/>
          </a:schemeClr>
        </a:solidFill>
        <a:ln w="6350" cap="flat" cmpd="sng" algn="ctr">
          <a:solidFill>
            <a:schemeClr val="accent4">
              <a:tint val="40000"/>
              <a:alpha val="90000"/>
              <a:hueOff val="12600000"/>
              <a:satOff val="87500"/>
              <a:lumOff val="14383"/>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t" anchorCtr="0">
          <a:noAutofit/>
        </a:bodyPr>
        <a:lstStyle/>
        <a:p>
          <a:pPr marL="0" lvl="0" indent="0" algn="l" defTabSz="533400">
            <a:lnSpc>
              <a:spcPct val="90000"/>
            </a:lnSpc>
            <a:spcBef>
              <a:spcPct val="0"/>
            </a:spcBef>
            <a:spcAft>
              <a:spcPct val="35000"/>
            </a:spcAft>
            <a:buNone/>
          </a:pPr>
          <a:r>
            <a:rPr lang="zh-CN" altLang="en-US" sz="1200" kern="1200"/>
            <a:t>验证需求</a:t>
          </a:r>
        </a:p>
        <a:p>
          <a:pPr marL="57150" lvl="1" indent="-57150" algn="l" defTabSz="400050">
            <a:lnSpc>
              <a:spcPct val="90000"/>
            </a:lnSpc>
            <a:spcBef>
              <a:spcPct val="0"/>
            </a:spcBef>
            <a:spcAft>
              <a:spcPct val="15000"/>
            </a:spcAft>
            <a:buChar char="•"/>
          </a:pPr>
          <a:r>
            <a:rPr lang="zh-CN" sz="900" kern="1200"/>
            <a:t>按中国药典计算机化系统验证附录和</a:t>
          </a:r>
          <a:r>
            <a:rPr lang="en-US" sz="900" kern="1200"/>
            <a:t>GAMP5</a:t>
          </a:r>
          <a:r>
            <a:rPr lang="zh-CN" sz="900" kern="1200"/>
            <a:t>验证实施	</a:t>
          </a:r>
        </a:p>
      </dsp:txBody>
      <dsp:txXfrm>
        <a:off x="8533655" y="2020823"/>
        <a:ext cx="1218902" cy="1787652"/>
      </dsp:txXfrm>
    </dsp:sp>
    <dsp:sp modelId="{AAB26432-9645-4199-B706-53252C226807}">
      <dsp:nvSpPr>
        <dsp:cNvPr id="0" name=""/>
        <dsp:cNvSpPr/>
      </dsp:nvSpPr>
      <dsp:spPr>
        <a:xfrm>
          <a:off x="9752558" y="2020823"/>
          <a:ext cx="1218902" cy="1787652"/>
        </a:xfrm>
        <a:prstGeom prst="rect">
          <a:avLst/>
        </a:prstGeom>
        <a:solidFill>
          <a:schemeClr val="accent4">
            <a:tint val="40000"/>
            <a:alpha val="90000"/>
            <a:hueOff val="14400000"/>
            <a:satOff val="100000"/>
            <a:lumOff val="16438"/>
            <a:alphaOff val="0"/>
          </a:schemeClr>
        </a:solidFill>
        <a:ln w="6350" cap="flat" cmpd="sng" algn="ctr">
          <a:solidFill>
            <a:schemeClr val="accent4">
              <a:tint val="40000"/>
              <a:alpha val="90000"/>
              <a:hueOff val="14400000"/>
              <a:satOff val="100000"/>
              <a:lumOff val="16438"/>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5344" tIns="15240" rIns="85344" bIns="15240" numCol="1" spcCol="1270" anchor="t" anchorCtr="0">
          <a:noAutofit/>
        </a:bodyPr>
        <a:lstStyle/>
        <a:p>
          <a:pPr marL="0" lvl="0" indent="0" algn="l" defTabSz="533400">
            <a:lnSpc>
              <a:spcPct val="90000"/>
            </a:lnSpc>
            <a:spcBef>
              <a:spcPct val="0"/>
            </a:spcBef>
            <a:spcAft>
              <a:spcPct val="35000"/>
            </a:spcAft>
            <a:buNone/>
          </a:pPr>
          <a:r>
            <a:rPr lang="zh-CN" altLang="en-US" sz="1200" kern="1200"/>
            <a:t>预留接口需求</a:t>
          </a:r>
        </a:p>
        <a:p>
          <a:pPr marL="57150" lvl="1" indent="-57150" algn="l" defTabSz="400050">
            <a:lnSpc>
              <a:spcPct val="90000"/>
            </a:lnSpc>
            <a:spcBef>
              <a:spcPct val="0"/>
            </a:spcBef>
            <a:spcAft>
              <a:spcPct val="15000"/>
            </a:spcAft>
            <a:buChar char="•"/>
          </a:pPr>
          <a:r>
            <a:rPr lang="zh-CN" altLang="en-US" sz="900" kern="1200"/>
            <a:t>根据规划进行需求	</a:t>
          </a:r>
        </a:p>
      </dsp:txBody>
      <dsp:txXfrm>
        <a:off x="9752558" y="2020823"/>
        <a:ext cx="1218902" cy="178765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329A7-A9AA-4B96-8D4B-5D4AC401F311}">
      <dsp:nvSpPr>
        <dsp:cNvPr id="0" name=""/>
        <dsp:cNvSpPr/>
      </dsp:nvSpPr>
      <dsp:spPr>
        <a:xfrm rot="5400000">
          <a:off x="5907024" y="-1568196"/>
          <a:ext cx="3108960" cy="7022592"/>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zh-CN" altLang="en-US" sz="1500" kern="1200"/>
            <a:t>确认与验证的基本原则</a:t>
          </a:r>
        </a:p>
        <a:p>
          <a:pPr marL="114300" lvl="1" indent="-114300" algn="l" defTabSz="666750">
            <a:lnSpc>
              <a:spcPct val="90000"/>
            </a:lnSpc>
            <a:spcBef>
              <a:spcPct val="0"/>
            </a:spcBef>
            <a:spcAft>
              <a:spcPct val="15000"/>
            </a:spcAft>
            <a:buChar char="•"/>
          </a:pPr>
          <a:r>
            <a:rPr lang="zh-CN" altLang="en-US" sz="1500" kern="1200"/>
            <a:t>确认与验证活动的组织机构及职责</a:t>
          </a:r>
        </a:p>
        <a:p>
          <a:pPr marL="114300" lvl="1" indent="-114300" algn="l" defTabSz="666750">
            <a:lnSpc>
              <a:spcPct val="90000"/>
            </a:lnSpc>
            <a:spcBef>
              <a:spcPct val="0"/>
            </a:spcBef>
            <a:spcAft>
              <a:spcPct val="15000"/>
            </a:spcAft>
            <a:buChar char="•"/>
          </a:pPr>
          <a:r>
            <a:rPr lang="zh-CN" altLang="en-US" sz="1500" kern="1200"/>
            <a:t>待确认或验证项目概述</a:t>
          </a:r>
        </a:p>
        <a:p>
          <a:pPr marL="114300" lvl="1" indent="-114300" algn="l" defTabSz="666750">
            <a:lnSpc>
              <a:spcPct val="90000"/>
            </a:lnSpc>
            <a:spcBef>
              <a:spcPct val="0"/>
            </a:spcBef>
            <a:spcAft>
              <a:spcPct val="15000"/>
            </a:spcAft>
            <a:buChar char="•"/>
          </a:pPr>
          <a:r>
            <a:rPr lang="zh-CN" altLang="en-US" sz="1500" kern="1200"/>
            <a:t>确认或验证方案、报告的基本要求</a:t>
          </a:r>
        </a:p>
        <a:p>
          <a:pPr marL="114300" lvl="1" indent="-114300" algn="l" defTabSz="666750">
            <a:lnSpc>
              <a:spcPct val="90000"/>
            </a:lnSpc>
            <a:spcBef>
              <a:spcPct val="0"/>
            </a:spcBef>
            <a:spcAft>
              <a:spcPct val="15000"/>
            </a:spcAft>
            <a:buChar char="•"/>
          </a:pPr>
          <a:r>
            <a:rPr lang="zh-CN" altLang="en-US" sz="1500" kern="1200"/>
            <a:t>总体计划和日程安排</a:t>
          </a:r>
        </a:p>
        <a:p>
          <a:pPr marL="114300" lvl="1" indent="-114300" algn="l" defTabSz="666750">
            <a:lnSpc>
              <a:spcPct val="90000"/>
            </a:lnSpc>
            <a:spcBef>
              <a:spcPct val="0"/>
            </a:spcBef>
            <a:spcAft>
              <a:spcPct val="15000"/>
            </a:spcAft>
            <a:buChar char="•"/>
          </a:pPr>
          <a:r>
            <a:rPr lang="zh-CN" altLang="en-US" sz="1500" kern="1200" dirty="0"/>
            <a:t>在确认与验证中偏差处理和变更控制管理</a:t>
          </a:r>
        </a:p>
        <a:p>
          <a:pPr marL="114300" lvl="1" indent="-114300" algn="l" defTabSz="666750">
            <a:lnSpc>
              <a:spcPct val="90000"/>
            </a:lnSpc>
            <a:spcBef>
              <a:spcPct val="0"/>
            </a:spcBef>
            <a:spcAft>
              <a:spcPct val="15000"/>
            </a:spcAft>
            <a:buChar char="•"/>
          </a:pPr>
          <a:r>
            <a:rPr lang="zh-CN" altLang="en-US" sz="1500" kern="1200"/>
            <a:t>保持持续的验证状态策略，包括必要的再确认和再验证</a:t>
          </a:r>
        </a:p>
        <a:p>
          <a:pPr marL="114300" lvl="1" indent="-114300" algn="l" defTabSz="666750">
            <a:lnSpc>
              <a:spcPct val="90000"/>
            </a:lnSpc>
            <a:spcBef>
              <a:spcPct val="0"/>
            </a:spcBef>
            <a:spcAft>
              <a:spcPct val="15000"/>
            </a:spcAft>
            <a:buChar char="•"/>
          </a:pPr>
          <a:r>
            <a:rPr lang="zh-CN" altLang="en-US" sz="1500" kern="1200"/>
            <a:t>引用的文件、文献。</a:t>
          </a:r>
        </a:p>
      </dsp:txBody>
      <dsp:txXfrm rot="-5400000">
        <a:off x="3950209" y="540386"/>
        <a:ext cx="6870825" cy="2805426"/>
      </dsp:txXfrm>
    </dsp:sp>
    <dsp:sp modelId="{36B2F9D4-1863-404B-B382-DB440639CBD1}">
      <dsp:nvSpPr>
        <dsp:cNvPr id="0" name=""/>
        <dsp:cNvSpPr/>
      </dsp:nvSpPr>
      <dsp:spPr>
        <a:xfrm>
          <a:off x="26685" y="0"/>
          <a:ext cx="3950208" cy="3886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marL="0" lvl="0" indent="0" algn="ctr" defTabSz="2889250">
            <a:lnSpc>
              <a:spcPct val="90000"/>
            </a:lnSpc>
            <a:spcBef>
              <a:spcPct val="0"/>
            </a:spcBef>
            <a:spcAft>
              <a:spcPct val="35000"/>
            </a:spcAft>
            <a:buNone/>
          </a:pPr>
          <a:r>
            <a:rPr lang="zh-CN" altLang="en-US" sz="6500" kern="1200" dirty="0"/>
            <a:t>制定验证计划</a:t>
          </a:r>
        </a:p>
      </dsp:txBody>
      <dsp:txXfrm>
        <a:off x="216394" y="189709"/>
        <a:ext cx="3570790" cy="3506782"/>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1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3D012C-3648-4DBB-BC55-E02056F757BF}" type="datetimeFigureOut">
              <a:rPr lang="zh-CN" altLang="en-US" smtClean="0"/>
              <a:t>2019/12/5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F538FA-7CF5-4770-A26F-841951A14120}" type="slidenum">
              <a:rPr lang="zh-CN" altLang="en-US" smtClean="0"/>
              <a:t>‹#›</a:t>
            </a:fld>
            <a:endParaRPr lang="zh-CN" altLang="en-US"/>
          </a:p>
        </p:txBody>
      </p:sp>
    </p:spTree>
    <p:extLst>
      <p:ext uri="{BB962C8B-B14F-4D97-AF65-F5344CB8AC3E}">
        <p14:creationId xmlns:p14="http://schemas.microsoft.com/office/powerpoint/2010/main" val="617478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1019820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1964353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3255690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1682131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229818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859696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4036162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2376949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2698098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1816301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3F538FA-7CF5-4770-A26F-841951A14120}"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等线"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zh-CN" altLang="en-US" sz="1200" b="0" i="0" u="none" strike="noStrike" kern="1200" cap="none" spc="0" normalizeH="0" baseline="0" noProof="0">
              <a:ln>
                <a:noFill/>
              </a:ln>
              <a:solidFill>
                <a:prstClr val="black"/>
              </a:solidFill>
              <a:effectLst/>
              <a:uLnTx/>
              <a:uFillTx/>
              <a:latin typeface="Arial" panose="020B0604020202020204" pitchFamily="34" charset="0"/>
              <a:ea typeface="等线" panose="02010600030101010101" pitchFamily="2" charset="-122"/>
              <a:cs typeface="+mn-cs"/>
            </a:endParaRPr>
          </a:p>
        </p:txBody>
      </p:sp>
    </p:spTree>
    <p:extLst>
      <p:ext uri="{BB962C8B-B14F-4D97-AF65-F5344CB8AC3E}">
        <p14:creationId xmlns:p14="http://schemas.microsoft.com/office/powerpoint/2010/main" val="2808877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39960" name="Group 24">
            <a:extLst>
              <a:ext uri="{FF2B5EF4-FFF2-40B4-BE49-F238E27FC236}">
                <a16:creationId xmlns:a16="http://schemas.microsoft.com/office/drawing/2014/main" id="{1333EE5A-DC5C-4195-BBA2-506DBDE5056A}"/>
              </a:ext>
            </a:extLst>
          </p:cNvPr>
          <p:cNvGrpSpPr>
            <a:grpSpLocks/>
          </p:cNvGrpSpPr>
          <p:nvPr/>
        </p:nvGrpSpPr>
        <p:grpSpPr bwMode="auto">
          <a:xfrm>
            <a:off x="0" y="0"/>
            <a:ext cx="12192000" cy="6858000"/>
            <a:chOff x="0" y="0"/>
            <a:chExt cx="5760" cy="4320"/>
          </a:xfrm>
        </p:grpSpPr>
        <p:sp>
          <p:nvSpPr>
            <p:cNvPr id="39938" name="Rectangle 2">
              <a:extLst>
                <a:ext uri="{FF2B5EF4-FFF2-40B4-BE49-F238E27FC236}">
                  <a16:creationId xmlns:a16="http://schemas.microsoft.com/office/drawing/2014/main" id="{5FC4E7D3-DF18-4AF2-94D8-06825571EAA3}"/>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zh-CN" altLang="zh-CN" sz="2400">
                <a:latin typeface="Times New Roman" panose="02020603050405020304" pitchFamily="18" charset="0"/>
              </a:endParaRPr>
            </a:p>
          </p:txBody>
        </p:sp>
        <p:sp>
          <p:nvSpPr>
            <p:cNvPr id="39942" name="Rectangle 6">
              <a:extLst>
                <a:ext uri="{FF2B5EF4-FFF2-40B4-BE49-F238E27FC236}">
                  <a16:creationId xmlns:a16="http://schemas.microsoft.com/office/drawing/2014/main" id="{558BA968-DBB9-4814-BA6B-B2D4E63D2154}"/>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grpSp>
          <p:nvGrpSpPr>
            <p:cNvPr id="39958" name="Group 22">
              <a:extLst>
                <a:ext uri="{FF2B5EF4-FFF2-40B4-BE49-F238E27FC236}">
                  <a16:creationId xmlns:a16="http://schemas.microsoft.com/office/drawing/2014/main" id="{DD1354B1-5F43-46D5-971D-CFF9404610A8}"/>
                </a:ext>
              </a:extLst>
            </p:cNvPr>
            <p:cNvGrpSpPr>
              <a:grpSpLocks/>
            </p:cNvGrpSpPr>
            <p:nvPr/>
          </p:nvGrpSpPr>
          <p:grpSpPr bwMode="auto">
            <a:xfrm>
              <a:off x="0" y="672"/>
              <a:ext cx="1806" cy="1989"/>
              <a:chOff x="0" y="672"/>
              <a:chExt cx="1806" cy="1989"/>
            </a:xfrm>
          </p:grpSpPr>
          <p:sp>
            <p:nvSpPr>
              <p:cNvPr id="39943" name="Rectangle 7">
                <a:extLst>
                  <a:ext uri="{FF2B5EF4-FFF2-40B4-BE49-F238E27FC236}">
                    <a16:creationId xmlns:a16="http://schemas.microsoft.com/office/drawing/2014/main" id="{0A069413-618C-401A-872A-E15D45F25CDD}"/>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9944" name="Rectangle 8">
                <a:extLst>
                  <a:ext uri="{FF2B5EF4-FFF2-40B4-BE49-F238E27FC236}">
                    <a16:creationId xmlns:a16="http://schemas.microsoft.com/office/drawing/2014/main" id="{86CADDF0-F944-4A2D-8FCE-099147D2F711}"/>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9945" name="Rectangle 9">
                <a:extLst>
                  <a:ext uri="{FF2B5EF4-FFF2-40B4-BE49-F238E27FC236}">
                    <a16:creationId xmlns:a16="http://schemas.microsoft.com/office/drawing/2014/main" id="{47A73F1A-C4AB-4871-AF78-0D500C307D22}"/>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9946" name="Rectangle 10">
                <a:extLst>
                  <a:ext uri="{FF2B5EF4-FFF2-40B4-BE49-F238E27FC236}">
                    <a16:creationId xmlns:a16="http://schemas.microsoft.com/office/drawing/2014/main" id="{93160E7F-CCD2-4D79-ACA6-F33028BC062A}"/>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9947" name="Rectangle 11">
                <a:extLst>
                  <a:ext uri="{FF2B5EF4-FFF2-40B4-BE49-F238E27FC236}">
                    <a16:creationId xmlns:a16="http://schemas.microsoft.com/office/drawing/2014/main" id="{D86845C1-F265-4EC7-BE08-2158F212B4EB}"/>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9948" name="Rectangle 12">
                <a:extLst>
                  <a:ext uri="{FF2B5EF4-FFF2-40B4-BE49-F238E27FC236}">
                    <a16:creationId xmlns:a16="http://schemas.microsoft.com/office/drawing/2014/main" id="{43B3F7F0-D839-4D0E-AE4B-E9C26A337DF7}"/>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9949" name="Rectangle 13">
                <a:extLst>
                  <a:ext uri="{FF2B5EF4-FFF2-40B4-BE49-F238E27FC236}">
                    <a16:creationId xmlns:a16="http://schemas.microsoft.com/office/drawing/2014/main" id="{35578DF6-BFBE-4338-AF9E-C46167DB27EE}"/>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9950" name="Rectangle 14">
                <a:extLst>
                  <a:ext uri="{FF2B5EF4-FFF2-40B4-BE49-F238E27FC236}">
                    <a16:creationId xmlns:a16="http://schemas.microsoft.com/office/drawing/2014/main" id="{A032779A-F6CE-4697-A40B-B7EEE4BAD2B9}"/>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9951" name="Rectangle 15">
                <a:extLst>
                  <a:ext uri="{FF2B5EF4-FFF2-40B4-BE49-F238E27FC236}">
                    <a16:creationId xmlns:a16="http://schemas.microsoft.com/office/drawing/2014/main" id="{B2A9C26B-D89C-42DD-88CE-644AFBDC42A3}"/>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9952" name="Rectangle 16">
                <a:extLst>
                  <a:ext uri="{FF2B5EF4-FFF2-40B4-BE49-F238E27FC236}">
                    <a16:creationId xmlns:a16="http://schemas.microsoft.com/office/drawing/2014/main" id="{6D0B0BC5-5C94-4459-997C-C2237BD06E57}"/>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grpSp>
      </p:grpSp>
      <p:sp>
        <p:nvSpPr>
          <p:cNvPr id="39939" name="Rectangle 3">
            <a:extLst>
              <a:ext uri="{FF2B5EF4-FFF2-40B4-BE49-F238E27FC236}">
                <a16:creationId xmlns:a16="http://schemas.microsoft.com/office/drawing/2014/main" id="{83F8A6C9-4B6C-4819-BB5F-CD2A37E73164}"/>
              </a:ext>
            </a:extLst>
          </p:cNvPr>
          <p:cNvSpPr>
            <a:spLocks noGrp="1" noChangeArrowheads="1"/>
          </p:cNvSpPr>
          <p:nvPr>
            <p:ph type="dt" sz="half" idx="2"/>
          </p:nvPr>
        </p:nvSpPr>
        <p:spPr>
          <a:xfrm>
            <a:off x="609600" y="6248400"/>
            <a:ext cx="2844800" cy="457200"/>
          </a:xfrm>
        </p:spPr>
        <p:txBody>
          <a:bodyPr/>
          <a:lstStyle>
            <a:lvl1pPr>
              <a:defRPr/>
            </a:lvl1pPr>
          </a:lstStyle>
          <a:p>
            <a:fld id="{859A702B-EDC1-4D80-8D23-5B2FA4593F78}" type="datetimeFigureOut">
              <a:rPr lang="zh-CN" altLang="en-US" smtClean="0"/>
              <a:t>2019/12/5</a:t>
            </a:fld>
            <a:endParaRPr lang="zh-CN" altLang="en-US"/>
          </a:p>
        </p:txBody>
      </p:sp>
      <p:sp>
        <p:nvSpPr>
          <p:cNvPr id="39940" name="Rectangle 4">
            <a:extLst>
              <a:ext uri="{FF2B5EF4-FFF2-40B4-BE49-F238E27FC236}">
                <a16:creationId xmlns:a16="http://schemas.microsoft.com/office/drawing/2014/main" id="{01F7B4F1-9DBF-414D-89BC-AC2E75D5EA67}"/>
              </a:ext>
            </a:extLst>
          </p:cNvPr>
          <p:cNvSpPr>
            <a:spLocks noGrp="1" noChangeArrowheads="1"/>
          </p:cNvSpPr>
          <p:nvPr>
            <p:ph type="ftr" sz="quarter" idx="3"/>
          </p:nvPr>
        </p:nvSpPr>
        <p:spPr/>
        <p:txBody>
          <a:bodyPr/>
          <a:lstStyle>
            <a:lvl1pPr>
              <a:defRPr/>
            </a:lvl1pPr>
          </a:lstStyle>
          <a:p>
            <a:endParaRPr lang="zh-CN" altLang="en-US"/>
          </a:p>
        </p:txBody>
      </p:sp>
      <p:sp>
        <p:nvSpPr>
          <p:cNvPr id="39941" name="Rectangle 5">
            <a:extLst>
              <a:ext uri="{FF2B5EF4-FFF2-40B4-BE49-F238E27FC236}">
                <a16:creationId xmlns:a16="http://schemas.microsoft.com/office/drawing/2014/main" id="{B2BF3B07-183E-4181-B313-3E03F9DC9A6F}"/>
              </a:ext>
            </a:extLst>
          </p:cNvPr>
          <p:cNvSpPr>
            <a:spLocks noGrp="1" noChangeArrowheads="1"/>
          </p:cNvSpPr>
          <p:nvPr>
            <p:ph type="sldNum" sz="quarter" idx="4"/>
          </p:nvPr>
        </p:nvSpPr>
        <p:spPr/>
        <p:txBody>
          <a:bodyPr/>
          <a:lstStyle>
            <a:lvl1pPr>
              <a:defRPr/>
            </a:lvl1pPr>
          </a:lstStyle>
          <a:p>
            <a:fld id="{4F732899-053D-48BE-8EEC-5AFB2EC77EF7}" type="slidenum">
              <a:rPr lang="zh-CN" altLang="en-US" smtClean="0"/>
              <a:t>‹#›</a:t>
            </a:fld>
            <a:endParaRPr lang="zh-CN" altLang="en-US"/>
          </a:p>
        </p:txBody>
      </p:sp>
      <p:sp>
        <p:nvSpPr>
          <p:cNvPr id="39953" name="Rectangle 17">
            <a:extLst>
              <a:ext uri="{FF2B5EF4-FFF2-40B4-BE49-F238E27FC236}">
                <a16:creationId xmlns:a16="http://schemas.microsoft.com/office/drawing/2014/main" id="{76CBD1EE-CB5E-497B-B48F-1E0B53CC0803}"/>
              </a:ext>
            </a:extLst>
          </p:cNvPr>
          <p:cNvSpPr>
            <a:spLocks noGrp="1" noChangeArrowheads="1"/>
          </p:cNvSpPr>
          <p:nvPr>
            <p:ph type="ctrTitle"/>
          </p:nvPr>
        </p:nvSpPr>
        <p:spPr>
          <a:xfrm>
            <a:off x="3962400" y="1828800"/>
            <a:ext cx="8026400" cy="2209800"/>
          </a:xfrm>
        </p:spPr>
        <p:txBody>
          <a:bodyPr/>
          <a:lstStyle>
            <a:lvl1pPr>
              <a:defRPr sz="5000">
                <a:solidFill>
                  <a:srgbClr val="FFFFFF"/>
                </a:solidFill>
              </a:defRPr>
            </a:lvl1pPr>
          </a:lstStyle>
          <a:p>
            <a:pPr lvl="0"/>
            <a:r>
              <a:rPr lang="zh-CN" altLang="en-US" noProof="0"/>
              <a:t>单击此处编辑母版标题样式</a:t>
            </a:r>
            <a:endParaRPr lang="en-US" altLang="zh-CN" noProof="0"/>
          </a:p>
        </p:txBody>
      </p:sp>
      <p:sp>
        <p:nvSpPr>
          <p:cNvPr id="39954" name="Rectangle 18">
            <a:extLst>
              <a:ext uri="{FF2B5EF4-FFF2-40B4-BE49-F238E27FC236}">
                <a16:creationId xmlns:a16="http://schemas.microsoft.com/office/drawing/2014/main" id="{6A20D6A2-4D73-4371-8639-6CA744E2DE95}"/>
              </a:ext>
            </a:extLst>
          </p:cNvPr>
          <p:cNvSpPr>
            <a:spLocks noGrp="1" noChangeArrowheads="1"/>
          </p:cNvSpPr>
          <p:nvPr>
            <p:ph type="subTitle" idx="1"/>
          </p:nvPr>
        </p:nvSpPr>
        <p:spPr>
          <a:xfrm>
            <a:off x="3962400" y="4267200"/>
            <a:ext cx="8026400" cy="1752600"/>
          </a:xfrm>
        </p:spPr>
        <p:txBody>
          <a:bodyPr/>
          <a:lstStyle>
            <a:lvl1pPr marL="0" indent="0">
              <a:buFont typeface="Wingdings" panose="05000000000000000000" pitchFamily="2" charset="2"/>
              <a:buNone/>
              <a:defRPr sz="3400"/>
            </a:lvl1pPr>
          </a:lstStyle>
          <a:p>
            <a:pPr lvl="0"/>
            <a:r>
              <a:rPr lang="zh-CN" altLang="en-US" noProof="0"/>
              <a:t>单击此处编辑母版副标题样式</a:t>
            </a:r>
            <a:endParaRPr lang="en-US" altLang="zh-CN" noProof="0"/>
          </a:p>
        </p:txBody>
      </p:sp>
    </p:spTree>
    <p:extLst>
      <p:ext uri="{BB962C8B-B14F-4D97-AF65-F5344CB8AC3E}">
        <p14:creationId xmlns:p14="http://schemas.microsoft.com/office/powerpoint/2010/main" val="7685807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8C1466-BB00-4FDE-9736-E129C2C7EA3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3EF7EB5-D027-489B-8B77-8E4B8AF3830B}"/>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页脚占位符 3">
            <a:extLst>
              <a:ext uri="{FF2B5EF4-FFF2-40B4-BE49-F238E27FC236}">
                <a16:creationId xmlns:a16="http://schemas.microsoft.com/office/drawing/2014/main" id="{4930BE1E-6286-43EC-9642-AD737A912DE1}"/>
              </a:ext>
            </a:extLst>
          </p:cNvPr>
          <p:cNvSpPr>
            <a:spLocks noGrp="1"/>
          </p:cNvSpPr>
          <p:nvPr>
            <p:ph type="ftr" sz="quarter" idx="10"/>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D0E75842-B814-4C6E-912C-57A706B8215E}"/>
              </a:ext>
            </a:extLst>
          </p:cNvPr>
          <p:cNvSpPr>
            <a:spLocks noGrp="1"/>
          </p:cNvSpPr>
          <p:nvPr>
            <p:ph type="sldNum" sz="quarter" idx="11"/>
          </p:nvPr>
        </p:nvSpPr>
        <p:spPr/>
        <p:txBody>
          <a:bodyPr/>
          <a:lstStyle>
            <a:lvl1pPr>
              <a:defRPr/>
            </a:lvl1pPr>
          </a:lstStyle>
          <a:p>
            <a:fld id="{4F732899-053D-48BE-8EEC-5AFB2EC77EF7}" type="slidenum">
              <a:rPr lang="zh-CN" altLang="en-US" smtClean="0"/>
              <a:t>‹#›</a:t>
            </a:fld>
            <a:endParaRPr lang="zh-CN" altLang="en-US"/>
          </a:p>
        </p:txBody>
      </p:sp>
      <p:sp>
        <p:nvSpPr>
          <p:cNvPr id="6" name="日期占位符 5">
            <a:extLst>
              <a:ext uri="{FF2B5EF4-FFF2-40B4-BE49-F238E27FC236}">
                <a16:creationId xmlns:a16="http://schemas.microsoft.com/office/drawing/2014/main" id="{56DC8779-59A1-4FDA-A9ED-103851939401}"/>
              </a:ext>
            </a:extLst>
          </p:cNvPr>
          <p:cNvSpPr>
            <a:spLocks noGrp="1"/>
          </p:cNvSpPr>
          <p:nvPr>
            <p:ph type="dt" sz="half" idx="12"/>
          </p:nvPr>
        </p:nvSpPr>
        <p:spPr/>
        <p:txBody>
          <a:bodyPr/>
          <a:lstStyle>
            <a:lvl1pPr>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171258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317B021-6C06-4831-B360-2C609F157677}"/>
              </a:ext>
            </a:extLst>
          </p:cNvPr>
          <p:cNvSpPr>
            <a:spLocks noGrp="1"/>
          </p:cNvSpPr>
          <p:nvPr>
            <p:ph type="title" orient="vert"/>
          </p:nvPr>
        </p:nvSpPr>
        <p:spPr>
          <a:xfrm>
            <a:off x="8839200" y="457200"/>
            <a:ext cx="2743200" cy="541020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BB1F6C0-C698-4BD2-BA39-39EC82036114}"/>
              </a:ext>
            </a:extLst>
          </p:cNvPr>
          <p:cNvSpPr>
            <a:spLocks noGrp="1"/>
          </p:cNvSpPr>
          <p:nvPr>
            <p:ph type="body" orient="vert" idx="1"/>
          </p:nvPr>
        </p:nvSpPr>
        <p:spPr>
          <a:xfrm>
            <a:off x="609600" y="457200"/>
            <a:ext cx="8026400" cy="54102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页脚占位符 3">
            <a:extLst>
              <a:ext uri="{FF2B5EF4-FFF2-40B4-BE49-F238E27FC236}">
                <a16:creationId xmlns:a16="http://schemas.microsoft.com/office/drawing/2014/main" id="{4DE5441C-59CC-4092-850C-D51CD5CB5B4B}"/>
              </a:ext>
            </a:extLst>
          </p:cNvPr>
          <p:cNvSpPr>
            <a:spLocks noGrp="1"/>
          </p:cNvSpPr>
          <p:nvPr>
            <p:ph type="ftr" sz="quarter" idx="10"/>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2F131FA1-B828-47B1-ACD3-E88C76541E43}"/>
              </a:ext>
            </a:extLst>
          </p:cNvPr>
          <p:cNvSpPr>
            <a:spLocks noGrp="1"/>
          </p:cNvSpPr>
          <p:nvPr>
            <p:ph type="sldNum" sz="quarter" idx="11"/>
          </p:nvPr>
        </p:nvSpPr>
        <p:spPr/>
        <p:txBody>
          <a:bodyPr/>
          <a:lstStyle>
            <a:lvl1pPr>
              <a:defRPr/>
            </a:lvl1pPr>
          </a:lstStyle>
          <a:p>
            <a:fld id="{4F732899-053D-48BE-8EEC-5AFB2EC77EF7}" type="slidenum">
              <a:rPr lang="zh-CN" altLang="en-US" smtClean="0"/>
              <a:t>‹#›</a:t>
            </a:fld>
            <a:endParaRPr lang="zh-CN" altLang="en-US"/>
          </a:p>
        </p:txBody>
      </p:sp>
      <p:sp>
        <p:nvSpPr>
          <p:cNvPr id="6" name="日期占位符 5">
            <a:extLst>
              <a:ext uri="{FF2B5EF4-FFF2-40B4-BE49-F238E27FC236}">
                <a16:creationId xmlns:a16="http://schemas.microsoft.com/office/drawing/2014/main" id="{3963E04E-B00B-4AD7-B44B-0D6192E35575}"/>
              </a:ext>
            </a:extLst>
          </p:cNvPr>
          <p:cNvSpPr>
            <a:spLocks noGrp="1"/>
          </p:cNvSpPr>
          <p:nvPr>
            <p:ph type="dt" sz="half" idx="12"/>
          </p:nvPr>
        </p:nvSpPr>
        <p:spPr/>
        <p:txBody>
          <a:bodyPr/>
          <a:lstStyle>
            <a:lvl1pPr>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29906292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170343-4FB3-4FBB-AF1D-400397118DE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575DFAF-3A19-46FF-AB7B-C4AADA25A42D}"/>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页脚占位符 3">
            <a:extLst>
              <a:ext uri="{FF2B5EF4-FFF2-40B4-BE49-F238E27FC236}">
                <a16:creationId xmlns:a16="http://schemas.microsoft.com/office/drawing/2014/main" id="{35FCF4C8-0153-4D8C-A174-42BD71B82D4A}"/>
              </a:ext>
            </a:extLst>
          </p:cNvPr>
          <p:cNvSpPr>
            <a:spLocks noGrp="1"/>
          </p:cNvSpPr>
          <p:nvPr>
            <p:ph type="ftr" sz="quarter" idx="10"/>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308571E0-E304-4E41-99A0-1B049C4BCC3F}"/>
              </a:ext>
            </a:extLst>
          </p:cNvPr>
          <p:cNvSpPr>
            <a:spLocks noGrp="1"/>
          </p:cNvSpPr>
          <p:nvPr>
            <p:ph type="sldNum" sz="quarter" idx="11"/>
          </p:nvPr>
        </p:nvSpPr>
        <p:spPr/>
        <p:txBody>
          <a:bodyPr/>
          <a:lstStyle>
            <a:lvl1pPr>
              <a:defRPr/>
            </a:lvl1pPr>
          </a:lstStyle>
          <a:p>
            <a:fld id="{4F732899-053D-48BE-8EEC-5AFB2EC77EF7}" type="slidenum">
              <a:rPr lang="zh-CN" altLang="en-US" smtClean="0"/>
              <a:t>‹#›</a:t>
            </a:fld>
            <a:endParaRPr lang="zh-CN" altLang="en-US"/>
          </a:p>
        </p:txBody>
      </p:sp>
      <p:sp>
        <p:nvSpPr>
          <p:cNvPr id="6" name="日期占位符 5">
            <a:extLst>
              <a:ext uri="{FF2B5EF4-FFF2-40B4-BE49-F238E27FC236}">
                <a16:creationId xmlns:a16="http://schemas.microsoft.com/office/drawing/2014/main" id="{DA2D78FF-9695-47CC-83B6-5F66346D7A05}"/>
              </a:ext>
            </a:extLst>
          </p:cNvPr>
          <p:cNvSpPr>
            <a:spLocks noGrp="1"/>
          </p:cNvSpPr>
          <p:nvPr>
            <p:ph type="dt" sz="half" idx="12"/>
          </p:nvPr>
        </p:nvSpPr>
        <p:spPr/>
        <p:txBody>
          <a:bodyPr/>
          <a:lstStyle>
            <a:lvl1pPr>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27084505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9CDD03-CCA5-4008-A7C1-C4CA2ED0708B}"/>
              </a:ext>
            </a:extLst>
          </p:cNvPr>
          <p:cNvSpPr>
            <a:spLocks noGrp="1"/>
          </p:cNvSpPr>
          <p:nvPr>
            <p:ph type="title"/>
          </p:nvPr>
        </p:nvSpPr>
        <p:spPr>
          <a:xfrm>
            <a:off x="831851" y="1709739"/>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5DDB548-F1B1-48A2-8468-3F37B3A9BE1E}"/>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页脚占位符 3">
            <a:extLst>
              <a:ext uri="{FF2B5EF4-FFF2-40B4-BE49-F238E27FC236}">
                <a16:creationId xmlns:a16="http://schemas.microsoft.com/office/drawing/2014/main" id="{3690B740-0BAC-4AA8-BE7E-5E87F798DF48}"/>
              </a:ext>
            </a:extLst>
          </p:cNvPr>
          <p:cNvSpPr>
            <a:spLocks noGrp="1"/>
          </p:cNvSpPr>
          <p:nvPr>
            <p:ph type="ftr" sz="quarter" idx="10"/>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DD5AA874-3F8D-46F9-9E2B-720540917D0F}"/>
              </a:ext>
            </a:extLst>
          </p:cNvPr>
          <p:cNvSpPr>
            <a:spLocks noGrp="1"/>
          </p:cNvSpPr>
          <p:nvPr>
            <p:ph type="sldNum" sz="quarter" idx="11"/>
          </p:nvPr>
        </p:nvSpPr>
        <p:spPr/>
        <p:txBody>
          <a:bodyPr/>
          <a:lstStyle>
            <a:lvl1pPr>
              <a:defRPr/>
            </a:lvl1pPr>
          </a:lstStyle>
          <a:p>
            <a:fld id="{4F732899-053D-48BE-8EEC-5AFB2EC77EF7}" type="slidenum">
              <a:rPr lang="zh-CN" altLang="en-US" smtClean="0"/>
              <a:t>‹#›</a:t>
            </a:fld>
            <a:endParaRPr lang="zh-CN" altLang="en-US"/>
          </a:p>
        </p:txBody>
      </p:sp>
      <p:sp>
        <p:nvSpPr>
          <p:cNvPr id="6" name="日期占位符 5">
            <a:extLst>
              <a:ext uri="{FF2B5EF4-FFF2-40B4-BE49-F238E27FC236}">
                <a16:creationId xmlns:a16="http://schemas.microsoft.com/office/drawing/2014/main" id="{A1973B4D-620F-4220-AC93-82924FBC21C4}"/>
              </a:ext>
            </a:extLst>
          </p:cNvPr>
          <p:cNvSpPr>
            <a:spLocks noGrp="1"/>
          </p:cNvSpPr>
          <p:nvPr>
            <p:ph type="dt" sz="half" idx="12"/>
          </p:nvPr>
        </p:nvSpPr>
        <p:spPr/>
        <p:txBody>
          <a:bodyPr/>
          <a:lstStyle>
            <a:lvl1pPr>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19676951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9ECD06-B7C9-4B4B-8758-D725A24267E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FEBCA2D-4B6B-4D0A-A3ED-BF1BB0A0502C}"/>
              </a:ext>
            </a:extLst>
          </p:cNvPr>
          <p:cNvSpPr>
            <a:spLocks noGrp="1"/>
          </p:cNvSpPr>
          <p:nvPr>
            <p:ph sz="half" idx="1"/>
          </p:nvPr>
        </p:nvSpPr>
        <p:spPr>
          <a:xfrm>
            <a:off x="609600" y="1981200"/>
            <a:ext cx="5384800" cy="3886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8F697365-6A25-4C95-B230-38823B54999F}"/>
              </a:ext>
            </a:extLst>
          </p:cNvPr>
          <p:cNvSpPr>
            <a:spLocks noGrp="1"/>
          </p:cNvSpPr>
          <p:nvPr>
            <p:ph sz="half" idx="2"/>
          </p:nvPr>
        </p:nvSpPr>
        <p:spPr>
          <a:xfrm>
            <a:off x="6197600" y="1981200"/>
            <a:ext cx="5384800" cy="3886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页脚占位符 4">
            <a:extLst>
              <a:ext uri="{FF2B5EF4-FFF2-40B4-BE49-F238E27FC236}">
                <a16:creationId xmlns:a16="http://schemas.microsoft.com/office/drawing/2014/main" id="{60275400-1106-40D9-8E81-D84F74D7C61F}"/>
              </a:ext>
            </a:extLst>
          </p:cNvPr>
          <p:cNvSpPr>
            <a:spLocks noGrp="1"/>
          </p:cNvSpPr>
          <p:nvPr>
            <p:ph type="ftr" sz="quarter" idx="10"/>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BF68DD57-F3D8-4A8E-A2F4-986BD1CC4C0F}"/>
              </a:ext>
            </a:extLst>
          </p:cNvPr>
          <p:cNvSpPr>
            <a:spLocks noGrp="1"/>
          </p:cNvSpPr>
          <p:nvPr>
            <p:ph type="sldNum" sz="quarter" idx="11"/>
          </p:nvPr>
        </p:nvSpPr>
        <p:spPr/>
        <p:txBody>
          <a:bodyPr/>
          <a:lstStyle>
            <a:lvl1pPr>
              <a:defRPr/>
            </a:lvl1pPr>
          </a:lstStyle>
          <a:p>
            <a:fld id="{4F732899-053D-48BE-8EEC-5AFB2EC77EF7}" type="slidenum">
              <a:rPr lang="zh-CN" altLang="en-US" smtClean="0"/>
              <a:t>‹#›</a:t>
            </a:fld>
            <a:endParaRPr lang="zh-CN" altLang="en-US"/>
          </a:p>
        </p:txBody>
      </p:sp>
      <p:sp>
        <p:nvSpPr>
          <p:cNvPr id="7" name="日期占位符 6">
            <a:extLst>
              <a:ext uri="{FF2B5EF4-FFF2-40B4-BE49-F238E27FC236}">
                <a16:creationId xmlns:a16="http://schemas.microsoft.com/office/drawing/2014/main" id="{D800EC98-EAB2-4D50-8D46-21B9D70A156A}"/>
              </a:ext>
            </a:extLst>
          </p:cNvPr>
          <p:cNvSpPr>
            <a:spLocks noGrp="1"/>
          </p:cNvSpPr>
          <p:nvPr>
            <p:ph type="dt" sz="half" idx="12"/>
          </p:nvPr>
        </p:nvSpPr>
        <p:spPr/>
        <p:txBody>
          <a:bodyPr/>
          <a:lstStyle>
            <a:lvl1pPr>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31045849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6797A5D-3FC2-4B5A-A121-38F617631780}"/>
              </a:ext>
            </a:extLst>
          </p:cNvPr>
          <p:cNvSpPr>
            <a:spLocks noGrp="1"/>
          </p:cNvSpPr>
          <p:nvPr>
            <p:ph type="title"/>
          </p:nvPr>
        </p:nvSpPr>
        <p:spPr>
          <a:xfrm>
            <a:off x="840317" y="365126"/>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673F3DA5-C4AC-4809-A723-C28DC159AE88}"/>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0FDE8E4-7C51-4E7E-8B9C-B379D48E301A}"/>
              </a:ext>
            </a:extLst>
          </p:cNvPr>
          <p:cNvSpPr>
            <a:spLocks noGrp="1"/>
          </p:cNvSpPr>
          <p:nvPr>
            <p:ph sz="half" idx="2"/>
          </p:nvPr>
        </p:nvSpPr>
        <p:spPr>
          <a:xfrm>
            <a:off x="840318" y="2505075"/>
            <a:ext cx="5158316"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0C7E8547-6D97-479F-A73F-5AE4E6DBC8DA}"/>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C49234D-9272-4B45-BF7A-E78E24A3FC98}"/>
              </a:ext>
            </a:extLst>
          </p:cNvPr>
          <p:cNvSpPr>
            <a:spLocks noGrp="1"/>
          </p:cNvSpPr>
          <p:nvPr>
            <p:ph sz="quarter" idx="4"/>
          </p:nvPr>
        </p:nvSpPr>
        <p:spPr>
          <a:xfrm>
            <a:off x="6172200" y="2505075"/>
            <a:ext cx="518371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页脚占位符 6">
            <a:extLst>
              <a:ext uri="{FF2B5EF4-FFF2-40B4-BE49-F238E27FC236}">
                <a16:creationId xmlns:a16="http://schemas.microsoft.com/office/drawing/2014/main" id="{013F548E-84C9-44C3-B050-3D61197D4C2F}"/>
              </a:ext>
            </a:extLst>
          </p:cNvPr>
          <p:cNvSpPr>
            <a:spLocks noGrp="1"/>
          </p:cNvSpPr>
          <p:nvPr>
            <p:ph type="ftr" sz="quarter" idx="10"/>
          </p:nvPr>
        </p:nvSpPr>
        <p:spPr/>
        <p:txBody>
          <a:bodyPr/>
          <a:lstStyle>
            <a:lvl1pPr>
              <a:defRPr/>
            </a:lvl1pPr>
          </a:lstStyle>
          <a:p>
            <a:endParaRPr lang="zh-CN" altLang="en-US"/>
          </a:p>
        </p:txBody>
      </p:sp>
      <p:sp>
        <p:nvSpPr>
          <p:cNvPr id="8" name="灯片编号占位符 7">
            <a:extLst>
              <a:ext uri="{FF2B5EF4-FFF2-40B4-BE49-F238E27FC236}">
                <a16:creationId xmlns:a16="http://schemas.microsoft.com/office/drawing/2014/main" id="{6807D93D-6682-4D6F-8BEE-DF95F407F9EE}"/>
              </a:ext>
            </a:extLst>
          </p:cNvPr>
          <p:cNvSpPr>
            <a:spLocks noGrp="1"/>
          </p:cNvSpPr>
          <p:nvPr>
            <p:ph type="sldNum" sz="quarter" idx="11"/>
          </p:nvPr>
        </p:nvSpPr>
        <p:spPr/>
        <p:txBody>
          <a:bodyPr/>
          <a:lstStyle>
            <a:lvl1pPr>
              <a:defRPr/>
            </a:lvl1pPr>
          </a:lstStyle>
          <a:p>
            <a:fld id="{4F732899-053D-48BE-8EEC-5AFB2EC77EF7}" type="slidenum">
              <a:rPr lang="zh-CN" altLang="en-US" smtClean="0"/>
              <a:t>‹#›</a:t>
            </a:fld>
            <a:endParaRPr lang="zh-CN" altLang="en-US"/>
          </a:p>
        </p:txBody>
      </p:sp>
      <p:sp>
        <p:nvSpPr>
          <p:cNvPr id="9" name="日期占位符 8">
            <a:extLst>
              <a:ext uri="{FF2B5EF4-FFF2-40B4-BE49-F238E27FC236}">
                <a16:creationId xmlns:a16="http://schemas.microsoft.com/office/drawing/2014/main" id="{7CFBF6A7-58F2-4DA0-8F4A-B98FEF08F99E}"/>
              </a:ext>
            </a:extLst>
          </p:cNvPr>
          <p:cNvSpPr>
            <a:spLocks noGrp="1"/>
          </p:cNvSpPr>
          <p:nvPr>
            <p:ph type="dt" sz="half" idx="12"/>
          </p:nvPr>
        </p:nvSpPr>
        <p:spPr/>
        <p:txBody>
          <a:bodyPr/>
          <a:lstStyle>
            <a:lvl1pPr>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10899694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2D8CFE-D928-4885-85EE-6B985DD6E40D}"/>
              </a:ext>
            </a:extLst>
          </p:cNvPr>
          <p:cNvSpPr>
            <a:spLocks noGrp="1"/>
          </p:cNvSpPr>
          <p:nvPr>
            <p:ph type="title"/>
          </p:nvPr>
        </p:nvSpPr>
        <p:spPr/>
        <p:txBody>
          <a:bodyPr/>
          <a:lstStyle/>
          <a:p>
            <a:r>
              <a:rPr lang="zh-CN" altLang="en-US"/>
              <a:t>单击此处编辑母版标题样式</a:t>
            </a:r>
          </a:p>
        </p:txBody>
      </p:sp>
      <p:sp>
        <p:nvSpPr>
          <p:cNvPr id="3" name="页脚占位符 2">
            <a:extLst>
              <a:ext uri="{FF2B5EF4-FFF2-40B4-BE49-F238E27FC236}">
                <a16:creationId xmlns:a16="http://schemas.microsoft.com/office/drawing/2014/main" id="{5265DBF7-B63D-4748-AF7C-E8ADBC9E9B84}"/>
              </a:ext>
            </a:extLst>
          </p:cNvPr>
          <p:cNvSpPr>
            <a:spLocks noGrp="1"/>
          </p:cNvSpPr>
          <p:nvPr>
            <p:ph type="ftr" sz="quarter" idx="10"/>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2E80C9F4-EE9D-41AB-922F-0AEE855E5BCE}"/>
              </a:ext>
            </a:extLst>
          </p:cNvPr>
          <p:cNvSpPr>
            <a:spLocks noGrp="1"/>
          </p:cNvSpPr>
          <p:nvPr>
            <p:ph type="sldNum" sz="quarter" idx="11"/>
          </p:nvPr>
        </p:nvSpPr>
        <p:spPr/>
        <p:txBody>
          <a:bodyPr/>
          <a:lstStyle>
            <a:lvl1pPr>
              <a:defRPr/>
            </a:lvl1pPr>
          </a:lstStyle>
          <a:p>
            <a:fld id="{4F732899-053D-48BE-8EEC-5AFB2EC77EF7}" type="slidenum">
              <a:rPr lang="zh-CN" altLang="en-US" smtClean="0"/>
              <a:t>‹#›</a:t>
            </a:fld>
            <a:endParaRPr lang="zh-CN" altLang="en-US"/>
          </a:p>
        </p:txBody>
      </p:sp>
      <p:sp>
        <p:nvSpPr>
          <p:cNvPr id="5" name="日期占位符 4">
            <a:extLst>
              <a:ext uri="{FF2B5EF4-FFF2-40B4-BE49-F238E27FC236}">
                <a16:creationId xmlns:a16="http://schemas.microsoft.com/office/drawing/2014/main" id="{89F1A0E2-49AE-4991-9E32-FFDE682C7183}"/>
              </a:ext>
            </a:extLst>
          </p:cNvPr>
          <p:cNvSpPr>
            <a:spLocks noGrp="1"/>
          </p:cNvSpPr>
          <p:nvPr>
            <p:ph type="dt" sz="half" idx="12"/>
          </p:nvPr>
        </p:nvSpPr>
        <p:spPr/>
        <p:txBody>
          <a:bodyPr/>
          <a:lstStyle>
            <a:lvl1pPr>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10037620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a:extLst>
              <a:ext uri="{FF2B5EF4-FFF2-40B4-BE49-F238E27FC236}">
                <a16:creationId xmlns:a16="http://schemas.microsoft.com/office/drawing/2014/main" id="{E8C663E7-CC8E-44A2-95F7-005D5D42DE31}"/>
              </a:ext>
            </a:extLst>
          </p:cNvPr>
          <p:cNvSpPr>
            <a:spLocks noGrp="1"/>
          </p:cNvSpPr>
          <p:nvPr>
            <p:ph type="ftr" sz="quarter" idx="10"/>
          </p:nvPr>
        </p:nvSpPr>
        <p:spPr/>
        <p:txBody>
          <a:bodyPr/>
          <a:lstStyle>
            <a:lvl1pPr>
              <a:defRPr/>
            </a:lvl1pPr>
          </a:lstStyle>
          <a:p>
            <a:endParaRPr lang="zh-CN" altLang="en-US"/>
          </a:p>
        </p:txBody>
      </p:sp>
      <p:sp>
        <p:nvSpPr>
          <p:cNvPr id="3" name="灯片编号占位符 2">
            <a:extLst>
              <a:ext uri="{FF2B5EF4-FFF2-40B4-BE49-F238E27FC236}">
                <a16:creationId xmlns:a16="http://schemas.microsoft.com/office/drawing/2014/main" id="{A697256E-4811-4B2A-9C41-400F39BABE0F}"/>
              </a:ext>
            </a:extLst>
          </p:cNvPr>
          <p:cNvSpPr>
            <a:spLocks noGrp="1"/>
          </p:cNvSpPr>
          <p:nvPr>
            <p:ph type="sldNum" sz="quarter" idx="11"/>
          </p:nvPr>
        </p:nvSpPr>
        <p:spPr/>
        <p:txBody>
          <a:bodyPr/>
          <a:lstStyle>
            <a:lvl1pPr>
              <a:defRPr/>
            </a:lvl1pPr>
          </a:lstStyle>
          <a:p>
            <a:fld id="{4F732899-053D-48BE-8EEC-5AFB2EC77EF7}" type="slidenum">
              <a:rPr lang="zh-CN" altLang="en-US" smtClean="0"/>
              <a:t>‹#›</a:t>
            </a:fld>
            <a:endParaRPr lang="zh-CN" altLang="en-US"/>
          </a:p>
        </p:txBody>
      </p:sp>
      <p:sp>
        <p:nvSpPr>
          <p:cNvPr id="4" name="日期占位符 3">
            <a:extLst>
              <a:ext uri="{FF2B5EF4-FFF2-40B4-BE49-F238E27FC236}">
                <a16:creationId xmlns:a16="http://schemas.microsoft.com/office/drawing/2014/main" id="{EB584FF5-F06F-4EE5-A32A-E3C78A1D8C39}"/>
              </a:ext>
            </a:extLst>
          </p:cNvPr>
          <p:cNvSpPr>
            <a:spLocks noGrp="1"/>
          </p:cNvSpPr>
          <p:nvPr>
            <p:ph type="dt" sz="half" idx="12"/>
          </p:nvPr>
        </p:nvSpPr>
        <p:spPr/>
        <p:txBody>
          <a:bodyPr/>
          <a:lstStyle>
            <a:lvl1pPr>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41387700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CA6AB80-9B62-4C16-8972-06D2431D834E}"/>
              </a:ext>
            </a:extLst>
          </p:cNvPr>
          <p:cNvSpPr>
            <a:spLocks noGrp="1"/>
          </p:cNvSpPr>
          <p:nvPr>
            <p:ph type="title"/>
          </p:nvPr>
        </p:nvSpPr>
        <p:spPr>
          <a:xfrm>
            <a:off x="840318" y="457200"/>
            <a:ext cx="393276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C95193E-7B46-4D9C-A7BC-D7C8E69C5BC1}"/>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07194519-460C-4389-9AEF-BF9EB489C2E4}"/>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页脚占位符 4">
            <a:extLst>
              <a:ext uri="{FF2B5EF4-FFF2-40B4-BE49-F238E27FC236}">
                <a16:creationId xmlns:a16="http://schemas.microsoft.com/office/drawing/2014/main" id="{88A8F25D-2DE7-4F18-A791-A5B08097C10D}"/>
              </a:ext>
            </a:extLst>
          </p:cNvPr>
          <p:cNvSpPr>
            <a:spLocks noGrp="1"/>
          </p:cNvSpPr>
          <p:nvPr>
            <p:ph type="ftr" sz="quarter" idx="10"/>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1791E80B-8FBE-49C8-8597-61E4DD2794CB}"/>
              </a:ext>
            </a:extLst>
          </p:cNvPr>
          <p:cNvSpPr>
            <a:spLocks noGrp="1"/>
          </p:cNvSpPr>
          <p:nvPr>
            <p:ph type="sldNum" sz="quarter" idx="11"/>
          </p:nvPr>
        </p:nvSpPr>
        <p:spPr/>
        <p:txBody>
          <a:bodyPr/>
          <a:lstStyle>
            <a:lvl1pPr>
              <a:defRPr/>
            </a:lvl1pPr>
          </a:lstStyle>
          <a:p>
            <a:fld id="{4F732899-053D-48BE-8EEC-5AFB2EC77EF7}" type="slidenum">
              <a:rPr lang="zh-CN" altLang="en-US" smtClean="0"/>
              <a:t>‹#›</a:t>
            </a:fld>
            <a:endParaRPr lang="zh-CN" altLang="en-US"/>
          </a:p>
        </p:txBody>
      </p:sp>
      <p:sp>
        <p:nvSpPr>
          <p:cNvPr id="7" name="日期占位符 6">
            <a:extLst>
              <a:ext uri="{FF2B5EF4-FFF2-40B4-BE49-F238E27FC236}">
                <a16:creationId xmlns:a16="http://schemas.microsoft.com/office/drawing/2014/main" id="{2E77D5BE-D508-4EC5-AF8D-BF9719D590C1}"/>
              </a:ext>
            </a:extLst>
          </p:cNvPr>
          <p:cNvSpPr>
            <a:spLocks noGrp="1"/>
          </p:cNvSpPr>
          <p:nvPr>
            <p:ph type="dt" sz="half" idx="12"/>
          </p:nvPr>
        </p:nvSpPr>
        <p:spPr/>
        <p:txBody>
          <a:bodyPr/>
          <a:lstStyle>
            <a:lvl1pPr>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8375112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642D01-8D23-42E7-8BC3-07A558BC1796}"/>
              </a:ext>
            </a:extLst>
          </p:cNvPr>
          <p:cNvSpPr>
            <a:spLocks noGrp="1"/>
          </p:cNvSpPr>
          <p:nvPr>
            <p:ph type="title"/>
          </p:nvPr>
        </p:nvSpPr>
        <p:spPr>
          <a:xfrm>
            <a:off x="840318" y="457200"/>
            <a:ext cx="393276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17F9E568-FFA8-4A7C-9CC2-93AE276ADF08}"/>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a:extLst>
              <a:ext uri="{FF2B5EF4-FFF2-40B4-BE49-F238E27FC236}">
                <a16:creationId xmlns:a16="http://schemas.microsoft.com/office/drawing/2014/main" id="{6B9DA42A-A8CE-4F16-90C3-087B41FDFEE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页脚占位符 4">
            <a:extLst>
              <a:ext uri="{FF2B5EF4-FFF2-40B4-BE49-F238E27FC236}">
                <a16:creationId xmlns:a16="http://schemas.microsoft.com/office/drawing/2014/main" id="{9BBFCC15-260E-422A-B8FD-D32E1986B220}"/>
              </a:ext>
            </a:extLst>
          </p:cNvPr>
          <p:cNvSpPr>
            <a:spLocks noGrp="1"/>
          </p:cNvSpPr>
          <p:nvPr>
            <p:ph type="ftr" sz="quarter" idx="10"/>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E114F62D-A2A2-4CB8-9C16-3326C977C4AF}"/>
              </a:ext>
            </a:extLst>
          </p:cNvPr>
          <p:cNvSpPr>
            <a:spLocks noGrp="1"/>
          </p:cNvSpPr>
          <p:nvPr>
            <p:ph type="sldNum" sz="quarter" idx="11"/>
          </p:nvPr>
        </p:nvSpPr>
        <p:spPr/>
        <p:txBody>
          <a:bodyPr/>
          <a:lstStyle>
            <a:lvl1pPr>
              <a:defRPr/>
            </a:lvl1pPr>
          </a:lstStyle>
          <a:p>
            <a:fld id="{4F732899-053D-48BE-8EEC-5AFB2EC77EF7}" type="slidenum">
              <a:rPr lang="zh-CN" altLang="en-US" smtClean="0"/>
              <a:t>‹#›</a:t>
            </a:fld>
            <a:endParaRPr lang="zh-CN" altLang="en-US"/>
          </a:p>
        </p:txBody>
      </p:sp>
      <p:sp>
        <p:nvSpPr>
          <p:cNvPr id="7" name="日期占位符 6">
            <a:extLst>
              <a:ext uri="{FF2B5EF4-FFF2-40B4-BE49-F238E27FC236}">
                <a16:creationId xmlns:a16="http://schemas.microsoft.com/office/drawing/2014/main" id="{8FB352B5-1DFF-450A-BA79-2E12E6226C3D}"/>
              </a:ext>
            </a:extLst>
          </p:cNvPr>
          <p:cNvSpPr>
            <a:spLocks noGrp="1"/>
          </p:cNvSpPr>
          <p:nvPr>
            <p:ph type="dt" sz="half" idx="12"/>
          </p:nvPr>
        </p:nvSpPr>
        <p:spPr/>
        <p:txBody>
          <a:bodyPr/>
          <a:lstStyle>
            <a:lvl1pPr>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32381181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F3C2AFCF-D743-48EB-B8C5-96CF87D3581E}"/>
              </a:ext>
            </a:extLst>
          </p:cNvPr>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a typeface="宋体" panose="02010600030101010101" pitchFamily="2" charset="-122"/>
              </a:defRPr>
            </a:lvl1pPr>
          </a:lstStyle>
          <a:p>
            <a:endParaRPr lang="zh-CN" altLang="en-US"/>
          </a:p>
        </p:txBody>
      </p:sp>
      <p:sp>
        <p:nvSpPr>
          <p:cNvPr id="38916" name="Rectangle 4">
            <a:extLst>
              <a:ext uri="{FF2B5EF4-FFF2-40B4-BE49-F238E27FC236}">
                <a16:creationId xmlns:a16="http://schemas.microsoft.com/office/drawing/2014/main" id="{59E20959-D4FF-4CAD-A62C-224F01B3D7CC}"/>
              </a:ext>
            </a:extLst>
          </p:cNvPr>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ea typeface="宋体" panose="02010600030101010101" pitchFamily="2" charset="-122"/>
              </a:defRPr>
            </a:lvl1pPr>
          </a:lstStyle>
          <a:p>
            <a:fld id="{4F732899-053D-48BE-8EEC-5AFB2EC77EF7}" type="slidenum">
              <a:rPr lang="zh-CN" altLang="en-US" smtClean="0"/>
              <a:t>‹#›</a:t>
            </a:fld>
            <a:endParaRPr lang="zh-CN" altLang="en-US"/>
          </a:p>
        </p:txBody>
      </p:sp>
      <p:grpSp>
        <p:nvGrpSpPr>
          <p:cNvPr id="38947" name="Group 35">
            <a:extLst>
              <a:ext uri="{FF2B5EF4-FFF2-40B4-BE49-F238E27FC236}">
                <a16:creationId xmlns:a16="http://schemas.microsoft.com/office/drawing/2014/main" id="{979B5FB6-F4B2-40AB-8811-87C85791D59E}"/>
              </a:ext>
            </a:extLst>
          </p:cNvPr>
          <p:cNvGrpSpPr>
            <a:grpSpLocks/>
          </p:cNvGrpSpPr>
          <p:nvPr/>
        </p:nvGrpSpPr>
        <p:grpSpPr bwMode="auto">
          <a:xfrm>
            <a:off x="0" y="0"/>
            <a:ext cx="12192000" cy="546100"/>
            <a:chOff x="0" y="0"/>
            <a:chExt cx="5760" cy="344"/>
          </a:xfrm>
        </p:grpSpPr>
        <p:sp>
          <p:nvSpPr>
            <p:cNvPr id="38917" name="Rectangle 5">
              <a:extLst>
                <a:ext uri="{FF2B5EF4-FFF2-40B4-BE49-F238E27FC236}">
                  <a16:creationId xmlns:a16="http://schemas.microsoft.com/office/drawing/2014/main" id="{01CBC246-3309-4D5A-A85C-672407C94BCF}"/>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zh-CN" altLang="zh-CN" sz="2400">
                <a:latin typeface="Times New Roman" panose="02020603050405020304" pitchFamily="18" charset="0"/>
              </a:endParaRPr>
            </a:p>
          </p:txBody>
        </p:sp>
        <p:sp>
          <p:nvSpPr>
            <p:cNvPr id="38918" name="Rectangle 6">
              <a:extLst>
                <a:ext uri="{FF2B5EF4-FFF2-40B4-BE49-F238E27FC236}">
                  <a16:creationId xmlns:a16="http://schemas.microsoft.com/office/drawing/2014/main" id="{848E21E8-1796-4F4E-BAA2-4FED4BDBCAD1}"/>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8919" name="Rectangle 7">
              <a:extLst>
                <a:ext uri="{FF2B5EF4-FFF2-40B4-BE49-F238E27FC236}">
                  <a16:creationId xmlns:a16="http://schemas.microsoft.com/office/drawing/2014/main" id="{A2259706-35DD-4B95-8B69-1BD7E5151ADA}"/>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1800">
                <a:solidFill>
                  <a:schemeClr val="hlink"/>
                </a:solidFill>
              </a:endParaRPr>
            </a:p>
          </p:txBody>
        </p:sp>
        <p:sp>
          <p:nvSpPr>
            <p:cNvPr id="38920" name="Rectangle 8">
              <a:extLst>
                <a:ext uri="{FF2B5EF4-FFF2-40B4-BE49-F238E27FC236}">
                  <a16:creationId xmlns:a16="http://schemas.microsoft.com/office/drawing/2014/main" id="{D668B333-DD11-49A4-BE2A-D0661D3EA1BC}"/>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1800">
                <a:solidFill>
                  <a:schemeClr val="hlink"/>
                </a:solidFill>
              </a:endParaRPr>
            </a:p>
          </p:txBody>
        </p:sp>
        <p:sp>
          <p:nvSpPr>
            <p:cNvPr id="38921" name="Rectangle 9">
              <a:extLst>
                <a:ext uri="{FF2B5EF4-FFF2-40B4-BE49-F238E27FC236}">
                  <a16:creationId xmlns:a16="http://schemas.microsoft.com/office/drawing/2014/main" id="{C0E72F4F-8973-41C3-AAE5-3BC7EA0B9998}"/>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1800">
                <a:solidFill>
                  <a:schemeClr val="accent2"/>
                </a:solidFill>
              </a:endParaRPr>
            </a:p>
          </p:txBody>
        </p:sp>
        <p:sp>
          <p:nvSpPr>
            <p:cNvPr id="38922" name="Rectangle 10">
              <a:extLst>
                <a:ext uri="{FF2B5EF4-FFF2-40B4-BE49-F238E27FC236}">
                  <a16:creationId xmlns:a16="http://schemas.microsoft.com/office/drawing/2014/main" id="{8E4BEA5D-52C1-4E7A-AD80-C04FCAC5BC0D}"/>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1800">
                <a:solidFill>
                  <a:schemeClr val="hlink"/>
                </a:solidFill>
              </a:endParaRPr>
            </a:p>
          </p:txBody>
        </p:sp>
        <p:sp>
          <p:nvSpPr>
            <p:cNvPr id="38923" name="Rectangle 11">
              <a:extLst>
                <a:ext uri="{FF2B5EF4-FFF2-40B4-BE49-F238E27FC236}">
                  <a16:creationId xmlns:a16="http://schemas.microsoft.com/office/drawing/2014/main" id="{2705AD7C-E7E3-41B6-9D26-F3DB3B8EDF09}"/>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2400">
                <a:latin typeface="Times New Roman" panose="02020603050405020304" pitchFamily="18" charset="0"/>
              </a:endParaRPr>
            </a:p>
          </p:txBody>
        </p:sp>
        <p:sp>
          <p:nvSpPr>
            <p:cNvPr id="38924" name="Rectangle 12">
              <a:extLst>
                <a:ext uri="{FF2B5EF4-FFF2-40B4-BE49-F238E27FC236}">
                  <a16:creationId xmlns:a16="http://schemas.microsoft.com/office/drawing/2014/main" id="{007D95F2-B7E8-4827-ACF7-80DEFED8D77E}"/>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1800">
                <a:solidFill>
                  <a:schemeClr val="accent2"/>
                </a:solidFill>
              </a:endParaRPr>
            </a:p>
          </p:txBody>
        </p:sp>
        <p:sp>
          <p:nvSpPr>
            <p:cNvPr id="38925" name="Rectangle 13">
              <a:extLst>
                <a:ext uri="{FF2B5EF4-FFF2-40B4-BE49-F238E27FC236}">
                  <a16:creationId xmlns:a16="http://schemas.microsoft.com/office/drawing/2014/main" id="{33A27DE6-1C9A-48A1-BBF9-E2123458564E}"/>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z="1800">
                <a:solidFill>
                  <a:schemeClr val="accent2"/>
                </a:solidFill>
              </a:endParaRPr>
            </a:p>
          </p:txBody>
        </p:sp>
      </p:grpSp>
      <p:sp>
        <p:nvSpPr>
          <p:cNvPr id="38926" name="Rectangle 14">
            <a:extLst>
              <a:ext uri="{FF2B5EF4-FFF2-40B4-BE49-F238E27FC236}">
                <a16:creationId xmlns:a16="http://schemas.microsoft.com/office/drawing/2014/main" id="{8F8283CC-6BE4-44F6-ADF7-24C567270649}"/>
              </a:ext>
            </a:extLst>
          </p:cNvPr>
          <p:cNvSpPr>
            <a:spLocks noGrp="1" noChangeArrowheads="1"/>
          </p:cNvSpPr>
          <p:nvPr>
            <p:ph type="title"/>
          </p:nvPr>
        </p:nvSpPr>
        <p:spPr bwMode="auto">
          <a:xfrm>
            <a:off x="609600" y="45720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endParaRPr lang="en-US" altLang="zh-CN"/>
          </a:p>
        </p:txBody>
      </p:sp>
      <p:sp>
        <p:nvSpPr>
          <p:cNvPr id="38927" name="Rectangle 15">
            <a:extLst>
              <a:ext uri="{FF2B5EF4-FFF2-40B4-BE49-F238E27FC236}">
                <a16:creationId xmlns:a16="http://schemas.microsoft.com/office/drawing/2014/main" id="{E9F725CD-FEAE-4D5D-A882-C8588B359D67}"/>
              </a:ext>
            </a:extLst>
          </p:cNvPr>
          <p:cNvSpPr>
            <a:spLocks noGrp="1" noChangeArrowheads="1"/>
          </p:cNvSpPr>
          <p:nvPr>
            <p:ph type="body" idx="1"/>
          </p:nvPr>
        </p:nvSpPr>
        <p:spPr bwMode="auto">
          <a:xfrm>
            <a:off x="609600" y="1981200"/>
            <a:ext cx="10972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ltLang="zh-CN"/>
          </a:p>
        </p:txBody>
      </p:sp>
      <p:sp>
        <p:nvSpPr>
          <p:cNvPr id="38929" name="Rectangle 17">
            <a:extLst>
              <a:ext uri="{FF2B5EF4-FFF2-40B4-BE49-F238E27FC236}">
                <a16:creationId xmlns:a16="http://schemas.microsoft.com/office/drawing/2014/main" id="{83DD5EDA-845A-464A-9968-8151CAC5B124}"/>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a typeface="宋体" panose="02010600030101010101" pitchFamily="2" charset="-122"/>
              </a:defRPr>
            </a:lvl1pPr>
          </a:lstStyle>
          <a:p>
            <a:fld id="{859A702B-EDC1-4D80-8D23-5B2FA4593F78}" type="datetimeFigureOut">
              <a:rPr lang="zh-CN" altLang="en-US" smtClean="0"/>
              <a:t>2019/12/5</a:t>
            </a:fld>
            <a:endParaRPr lang="zh-CN" altLang="en-US"/>
          </a:p>
        </p:txBody>
      </p:sp>
    </p:spTree>
    <p:extLst>
      <p:ext uri="{BB962C8B-B14F-4D97-AF65-F5344CB8AC3E}">
        <p14:creationId xmlns:p14="http://schemas.microsoft.com/office/powerpoint/2010/main" val="282188179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panose="020B0604020202020204" pitchFamily="34" charset="0"/>
        </a:defRPr>
      </a:lvl2pPr>
      <a:lvl3pPr algn="l" rtl="0" eaLnBrk="1" fontAlgn="base" hangingPunct="1">
        <a:spcBef>
          <a:spcPct val="0"/>
        </a:spcBef>
        <a:spcAft>
          <a:spcPct val="0"/>
        </a:spcAft>
        <a:defRPr sz="4400">
          <a:solidFill>
            <a:schemeClr val="tx1"/>
          </a:solidFill>
          <a:latin typeface="Arial" panose="020B0604020202020204" pitchFamily="34" charset="0"/>
        </a:defRPr>
      </a:lvl3pPr>
      <a:lvl4pPr algn="l" rtl="0" eaLnBrk="1" fontAlgn="base" hangingPunct="1">
        <a:spcBef>
          <a:spcPct val="0"/>
        </a:spcBef>
        <a:spcAft>
          <a:spcPct val="0"/>
        </a:spcAft>
        <a:defRPr sz="4400">
          <a:solidFill>
            <a:schemeClr val="tx1"/>
          </a:solidFill>
          <a:latin typeface="Arial" panose="020B0604020202020204" pitchFamily="34" charset="0"/>
        </a:defRPr>
      </a:lvl4pPr>
      <a:lvl5pPr algn="l" rtl="0" eaLnBrk="1" fontAlgn="base" hangingPunct="1">
        <a:spcBef>
          <a:spcPct val="0"/>
        </a:spcBef>
        <a:spcAft>
          <a:spcPct val="0"/>
        </a:spcAft>
        <a:defRPr sz="4400">
          <a:solidFill>
            <a:schemeClr val="tx1"/>
          </a:solidFill>
          <a:latin typeface="Arial" panose="020B0604020202020204" pitchFamily="34" charset="0"/>
        </a:defRPr>
      </a:lvl5pPr>
      <a:lvl6pPr marL="457200" algn="l" rtl="0" eaLnBrk="1" fontAlgn="base" hangingPunct="1">
        <a:spcBef>
          <a:spcPct val="0"/>
        </a:spcBef>
        <a:spcAft>
          <a:spcPct val="0"/>
        </a:spcAft>
        <a:defRPr sz="4400">
          <a:solidFill>
            <a:schemeClr val="tx1"/>
          </a:solidFill>
          <a:latin typeface="Arial" panose="020B0604020202020204" pitchFamily="34" charset="0"/>
        </a:defRPr>
      </a:lvl6pPr>
      <a:lvl7pPr marL="914400" algn="l" rtl="0" eaLnBrk="1" fontAlgn="base" hangingPunct="1">
        <a:spcBef>
          <a:spcPct val="0"/>
        </a:spcBef>
        <a:spcAft>
          <a:spcPct val="0"/>
        </a:spcAft>
        <a:defRPr sz="4400">
          <a:solidFill>
            <a:schemeClr val="tx1"/>
          </a:solidFill>
          <a:latin typeface="Arial" panose="020B0604020202020204" pitchFamily="34" charset="0"/>
        </a:defRPr>
      </a:lvl7pPr>
      <a:lvl8pPr marL="1371600" algn="l" rtl="0" eaLnBrk="1" fontAlgn="base" hangingPunct="1">
        <a:spcBef>
          <a:spcPct val="0"/>
        </a:spcBef>
        <a:spcAft>
          <a:spcPct val="0"/>
        </a:spcAft>
        <a:defRPr sz="4400">
          <a:solidFill>
            <a:schemeClr val="tx1"/>
          </a:solidFill>
          <a:latin typeface="Arial" panose="020B0604020202020204" pitchFamily="34" charset="0"/>
        </a:defRPr>
      </a:lvl8pPr>
      <a:lvl9pPr marL="1828800" algn="l" rtl="0" eaLnBrk="1" fontAlgn="base" hangingPunct="1">
        <a:spcBef>
          <a:spcPct val="0"/>
        </a:spcBef>
        <a:spcAft>
          <a:spcPct val="0"/>
        </a:spcAft>
        <a:defRPr sz="44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C0F12C-1728-4204-9D17-9F81D97336C2}"/>
              </a:ext>
            </a:extLst>
          </p:cNvPr>
          <p:cNvSpPr>
            <a:spLocks noGrp="1"/>
          </p:cNvSpPr>
          <p:nvPr>
            <p:ph type="ctrTitle"/>
          </p:nvPr>
        </p:nvSpPr>
        <p:spPr/>
        <p:txBody>
          <a:bodyPr/>
          <a:lstStyle/>
          <a:p>
            <a:r>
              <a:rPr lang="zh-CN" altLang="en-US" dirty="0"/>
              <a:t>计算机化系统验证实施</a:t>
            </a:r>
          </a:p>
        </p:txBody>
      </p:sp>
      <p:sp>
        <p:nvSpPr>
          <p:cNvPr id="3" name="副标题 2">
            <a:extLst>
              <a:ext uri="{FF2B5EF4-FFF2-40B4-BE49-F238E27FC236}">
                <a16:creationId xmlns:a16="http://schemas.microsoft.com/office/drawing/2014/main" id="{4563640D-2816-44EA-B07B-F3B440F2BAF8}"/>
              </a:ext>
            </a:extLst>
          </p:cNvPr>
          <p:cNvSpPr>
            <a:spLocks noGrp="1"/>
          </p:cNvSpPr>
          <p:nvPr>
            <p:ph type="subTitle" idx="1"/>
          </p:nvPr>
        </p:nvSpPr>
        <p:spPr/>
        <p:txBody>
          <a:bodyPr/>
          <a:lstStyle/>
          <a:p>
            <a:r>
              <a:rPr lang="en-US" altLang="zh-CN" dirty="0"/>
              <a:t>-------</a:t>
            </a:r>
            <a:r>
              <a:rPr lang="zh-CN" altLang="en-US" dirty="0"/>
              <a:t>遗留计算机化系统验证</a:t>
            </a:r>
          </a:p>
        </p:txBody>
      </p:sp>
    </p:spTree>
    <p:extLst>
      <p:ext uri="{BB962C8B-B14F-4D97-AF65-F5344CB8AC3E}">
        <p14:creationId xmlns:p14="http://schemas.microsoft.com/office/powerpoint/2010/main" val="23920205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309A905-4872-4084-8351-1E249DE71B70}"/>
              </a:ext>
            </a:extLst>
          </p:cNvPr>
          <p:cNvSpPr>
            <a:spLocks noGrp="1"/>
          </p:cNvSpPr>
          <p:nvPr>
            <p:ph idx="1"/>
          </p:nvPr>
        </p:nvSpPr>
        <p:spPr>
          <a:xfrm>
            <a:off x="609600" y="1981199"/>
            <a:ext cx="10972800" cy="4233169"/>
          </a:xfrm>
        </p:spPr>
        <p:txBody>
          <a:bodyPr/>
          <a:lstStyle/>
          <a:p>
            <a:r>
              <a:rPr lang="zh-CN" altLang="en-US" sz="2000" dirty="0"/>
              <a:t>第二十条    企业应当</a:t>
            </a:r>
            <a:r>
              <a:rPr lang="zh-CN" altLang="en-US" sz="2000" dirty="0">
                <a:solidFill>
                  <a:schemeClr val="bg2">
                    <a:lumMod val="60000"/>
                    <a:lumOff val="40000"/>
                  </a:schemeClr>
                </a:solidFill>
              </a:rPr>
              <a:t>建立应急方案</a:t>
            </a:r>
            <a:r>
              <a:rPr lang="zh-CN" altLang="en-US" sz="2000" dirty="0"/>
              <a:t>，以便系统出现损坏时启用。应急方案启用的及时性应当与需要使用该方案的紧急程度相关。例如，影响召回产品的相关信息应当能够及时获得。</a:t>
            </a:r>
          </a:p>
          <a:p>
            <a:r>
              <a:rPr lang="zh-CN" altLang="en-US" sz="2000" dirty="0"/>
              <a:t>第二十一条    应当建立系统出现故障或损坏时进行处理的操作规程，必要时对该操作规程的相关内容进行验证。包括系统故障和数据错误在内的所有事故都应当被记录和评估。重大的事故应当进行彻底调查，识别其根本原因，并采取相应的纠正措施和预防措施。</a:t>
            </a:r>
          </a:p>
          <a:p>
            <a:r>
              <a:rPr lang="zh-CN" altLang="en-US" sz="2000" dirty="0"/>
              <a:t>第二十二条    当采用计算机化系统放行产品时，计算机化系统应当能明示和记录放行产品人员的身份。</a:t>
            </a:r>
          </a:p>
          <a:p>
            <a:r>
              <a:rPr lang="zh-CN" altLang="en-US" sz="2000" dirty="0"/>
              <a:t>第二十三条    电子数据可以采用电子签名的方式，电子签名应当遵循相应法律法规的要求。</a:t>
            </a:r>
          </a:p>
        </p:txBody>
      </p:sp>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069759"/>
          </a:xfrm>
        </p:spPr>
        <p:txBody>
          <a:bodyPr/>
          <a:lstStyle/>
          <a:p>
            <a:r>
              <a:rPr lang="zh-CN" altLang="en-US" sz="2800" dirty="0"/>
              <a:t>系统</a:t>
            </a:r>
            <a:endParaRPr lang="zh-CN" altLang="en-US" dirty="0"/>
          </a:p>
        </p:txBody>
      </p:sp>
    </p:spTree>
    <p:extLst>
      <p:ext uri="{BB962C8B-B14F-4D97-AF65-F5344CB8AC3E}">
        <p14:creationId xmlns:p14="http://schemas.microsoft.com/office/powerpoint/2010/main" val="8779067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309A905-4872-4084-8351-1E249DE71B70}"/>
              </a:ext>
            </a:extLst>
          </p:cNvPr>
          <p:cNvSpPr>
            <a:spLocks noGrp="1"/>
          </p:cNvSpPr>
          <p:nvPr>
            <p:ph idx="1"/>
          </p:nvPr>
        </p:nvSpPr>
        <p:spPr>
          <a:xfrm>
            <a:off x="609600" y="1526959"/>
            <a:ext cx="10972800" cy="5051394"/>
          </a:xfrm>
        </p:spPr>
        <p:txBody>
          <a:bodyPr/>
          <a:lstStyle/>
          <a:p>
            <a:endParaRPr lang="en-US" altLang="zh-CN" sz="2000" dirty="0"/>
          </a:p>
          <a:p>
            <a:r>
              <a:rPr lang="zh-CN" altLang="en-US" sz="2000" dirty="0"/>
              <a:t>百度词条数据完整性：存储在数据库中的所有数据值均正确的状态。如果数据库中存储有不正确的数据值，则该数据库称为已丧失数据完整性。数据完整性（</a:t>
            </a:r>
            <a:r>
              <a:rPr lang="en-US" altLang="zh-CN" sz="2000" dirty="0"/>
              <a:t>Data Integrity</a:t>
            </a:r>
            <a:r>
              <a:rPr lang="zh-CN" altLang="en-US" sz="2000" dirty="0"/>
              <a:t>）是指数据的精确性（</a:t>
            </a:r>
            <a:r>
              <a:rPr lang="en-US" altLang="zh-CN" sz="2000" dirty="0"/>
              <a:t>Accuracy</a:t>
            </a:r>
            <a:r>
              <a:rPr lang="zh-CN" altLang="en-US" sz="2000" dirty="0"/>
              <a:t>） 和可靠性（</a:t>
            </a:r>
            <a:r>
              <a:rPr lang="en-US" altLang="zh-CN" sz="2000" dirty="0"/>
              <a:t>Reliability</a:t>
            </a:r>
            <a:r>
              <a:rPr lang="zh-CN" altLang="en-US" sz="2000" dirty="0"/>
              <a:t>）。</a:t>
            </a:r>
            <a:endParaRPr lang="en-US" altLang="zh-CN" sz="2000" dirty="0"/>
          </a:p>
          <a:p>
            <a:r>
              <a:rPr lang="zh-CN" altLang="en-US" sz="2000" dirty="0"/>
              <a:t>第三条</a:t>
            </a:r>
            <a:r>
              <a:rPr lang="en-US" altLang="zh-CN" sz="2000" dirty="0"/>
              <a:t>【</a:t>
            </a:r>
            <a:r>
              <a:rPr lang="zh-CN" altLang="en-US" sz="2000" dirty="0"/>
              <a:t>基本要求</a:t>
            </a:r>
            <a:r>
              <a:rPr lang="en-US" altLang="zh-CN" sz="2000" dirty="0"/>
              <a:t>】</a:t>
            </a:r>
            <a:r>
              <a:rPr lang="zh-CN" altLang="en-US" sz="2000" dirty="0"/>
              <a:t>数据管理是药品质量管理体系的一部分，应当贯穿整个数据生命周期。数据管理应当遵守归属至人、清晰可溯、同步记录、原始一致、准确真实的基本要求，确保数据可靠性。</a:t>
            </a:r>
            <a:endParaRPr lang="en-US" altLang="zh-CN" sz="2000" dirty="0"/>
          </a:p>
          <a:p>
            <a:r>
              <a:rPr lang="zh-CN" altLang="en-US" sz="2000" dirty="0"/>
              <a:t>第十三条</a:t>
            </a:r>
            <a:r>
              <a:rPr lang="en-US" altLang="zh-CN" sz="2000" dirty="0"/>
              <a:t>【</a:t>
            </a:r>
            <a:r>
              <a:rPr lang="zh-CN" altLang="en-US" sz="2000" dirty="0"/>
              <a:t>可归属性</a:t>
            </a:r>
            <a:r>
              <a:rPr lang="en-US" altLang="zh-CN" sz="2000" dirty="0"/>
              <a:t>】</a:t>
            </a:r>
            <a:r>
              <a:rPr lang="zh-CN" altLang="en-US" sz="2000" dirty="0"/>
              <a:t>根据记录中的签名能够</a:t>
            </a:r>
            <a:r>
              <a:rPr lang="zh-CN" altLang="en-US" sz="2000" dirty="0">
                <a:solidFill>
                  <a:schemeClr val="bg2">
                    <a:lumMod val="60000"/>
                    <a:lumOff val="40000"/>
                  </a:schemeClr>
                </a:solidFill>
              </a:rPr>
              <a:t>追溯至数据创建者及修改人员</a:t>
            </a:r>
            <a:r>
              <a:rPr lang="zh-CN" altLang="en-US" sz="2000" dirty="0"/>
              <a:t>。</a:t>
            </a:r>
          </a:p>
          <a:p>
            <a:r>
              <a:rPr lang="zh-CN" altLang="en-US" sz="2000" dirty="0"/>
              <a:t>第十四条</a:t>
            </a:r>
            <a:r>
              <a:rPr lang="en-US" altLang="zh-CN" sz="2000" dirty="0"/>
              <a:t>【</a:t>
            </a:r>
            <a:r>
              <a:rPr lang="zh-CN" altLang="en-US" sz="2000" dirty="0"/>
              <a:t>签名唯一</a:t>
            </a:r>
            <a:r>
              <a:rPr lang="en-US" altLang="zh-CN" sz="2000" dirty="0"/>
              <a:t>】</a:t>
            </a:r>
            <a:r>
              <a:rPr lang="zh-CN" altLang="en-US" sz="2000" dirty="0"/>
              <a:t>计算机化系统中不同用户不得共享登录账号或者使用通用登录账号。</a:t>
            </a:r>
          </a:p>
          <a:p>
            <a:r>
              <a:rPr lang="zh-CN" altLang="en-US" sz="2000" dirty="0"/>
              <a:t>现有设备不具备独立账号功能的，应当建立相应规程，采用纸质记录或原始电子记录辅以纸质记录，确保记录中的操作行为能够归属到特定个人。</a:t>
            </a:r>
          </a:p>
          <a:p>
            <a:r>
              <a:rPr lang="zh-CN" altLang="en-US" sz="2000" dirty="0"/>
              <a:t>第十五条</a:t>
            </a:r>
            <a:r>
              <a:rPr lang="en-US" altLang="zh-CN" sz="2000" dirty="0"/>
              <a:t>【</a:t>
            </a:r>
            <a:r>
              <a:rPr lang="zh-CN" altLang="en-US" sz="2000" dirty="0"/>
              <a:t>电子签名</a:t>
            </a:r>
            <a:r>
              <a:rPr lang="en-US" altLang="zh-CN" sz="2000" dirty="0"/>
              <a:t>】</a:t>
            </a:r>
            <a:r>
              <a:rPr lang="zh-CN" altLang="en-US" sz="2000" dirty="0"/>
              <a:t>电子签名与纸质签名等效，并应当经过验证，不得使用个人纸质签名的电子图片代替电子签名。</a:t>
            </a:r>
            <a:endParaRPr lang="en-US" altLang="zh-CN" sz="2000" dirty="0"/>
          </a:p>
          <a:p>
            <a:endParaRPr lang="zh-CN" altLang="en-US" sz="2000" dirty="0"/>
          </a:p>
        </p:txBody>
      </p:sp>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74956"/>
            <a:ext cx="10972800" cy="954350"/>
          </a:xfrm>
        </p:spPr>
        <p:txBody>
          <a:bodyPr/>
          <a:lstStyle/>
          <a:p>
            <a:r>
              <a:rPr lang="zh-CN" altLang="en-US" sz="2800" dirty="0"/>
              <a:t>中国数据管理规范（征求意见稿）对计算机化系统的要求与理解</a:t>
            </a:r>
            <a:endParaRPr lang="zh-CN" altLang="en-US" dirty="0"/>
          </a:p>
        </p:txBody>
      </p:sp>
    </p:spTree>
    <p:extLst>
      <p:ext uri="{BB962C8B-B14F-4D97-AF65-F5344CB8AC3E}">
        <p14:creationId xmlns:p14="http://schemas.microsoft.com/office/powerpoint/2010/main" val="30620967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309A905-4872-4084-8351-1E249DE71B70}"/>
              </a:ext>
            </a:extLst>
          </p:cNvPr>
          <p:cNvSpPr>
            <a:spLocks noGrp="1"/>
          </p:cNvSpPr>
          <p:nvPr>
            <p:ph idx="1"/>
          </p:nvPr>
        </p:nvSpPr>
        <p:spPr>
          <a:xfrm>
            <a:off x="609600" y="1384917"/>
            <a:ext cx="10972800" cy="5140171"/>
          </a:xfrm>
        </p:spPr>
        <p:txBody>
          <a:bodyPr/>
          <a:lstStyle/>
          <a:p>
            <a:r>
              <a:rPr lang="zh-CN" altLang="en-US" sz="2000" dirty="0"/>
              <a:t>第十八条</a:t>
            </a:r>
            <a:r>
              <a:rPr lang="en-US" altLang="zh-CN" sz="2000" dirty="0"/>
              <a:t>【</a:t>
            </a:r>
            <a:r>
              <a:rPr lang="zh-CN" altLang="en-US" sz="2000" dirty="0"/>
              <a:t>审计追踪</a:t>
            </a:r>
            <a:r>
              <a:rPr lang="en-US" altLang="zh-CN" sz="2000" dirty="0"/>
              <a:t>】</a:t>
            </a:r>
            <a:r>
              <a:rPr lang="zh-CN" altLang="en-US" sz="2000" dirty="0"/>
              <a:t>使用计算机化系统创建、更改数据等操作，应当通过审计追踪功能记录，确保其追溯性。</a:t>
            </a:r>
          </a:p>
          <a:p>
            <a:r>
              <a:rPr lang="zh-CN" altLang="en-US" sz="2000" dirty="0"/>
              <a:t>现有设备不具备审计追踪功能的，可以使用替代方法，如日志、变更控制、记录版本控制或原始电子记录辅以纸质记录来满足数据可追溯性的要求。</a:t>
            </a:r>
          </a:p>
          <a:p>
            <a:r>
              <a:rPr lang="zh-CN" altLang="en-US" sz="2000" dirty="0"/>
              <a:t>第十九条</a:t>
            </a:r>
            <a:r>
              <a:rPr lang="en-US" altLang="zh-CN" sz="2000" dirty="0"/>
              <a:t>【</a:t>
            </a:r>
            <a:r>
              <a:rPr lang="zh-CN" altLang="en-US" sz="2000" dirty="0"/>
              <a:t>审计追踪的管理</a:t>
            </a:r>
            <a:r>
              <a:rPr lang="en-US" altLang="zh-CN" sz="2000" dirty="0"/>
              <a:t>】</a:t>
            </a:r>
            <a:r>
              <a:rPr lang="zh-CN" altLang="en-US" sz="2000" dirty="0"/>
              <a:t>不得关闭计算机化系统的审计追踪功能，不得修改审计追踪产生的数据。</a:t>
            </a:r>
          </a:p>
          <a:p>
            <a:r>
              <a:rPr lang="zh-CN" altLang="en-US" sz="2000" dirty="0"/>
              <a:t>应当建立规程确保计算机化系统的时间戳不被篡改。应当建立规程和维护计划确保机构内各项</a:t>
            </a:r>
            <a:r>
              <a:rPr lang="en-US" altLang="zh-CN" sz="2000" dirty="0"/>
              <a:t>GXP</a:t>
            </a:r>
            <a:r>
              <a:rPr lang="zh-CN" altLang="en-US" sz="2000" dirty="0"/>
              <a:t>活动的时间和日期同步。</a:t>
            </a:r>
            <a:endParaRPr lang="en-US" altLang="zh-CN" sz="2000" dirty="0"/>
          </a:p>
          <a:p>
            <a:r>
              <a:rPr lang="zh-CN" altLang="en-US" sz="2000" dirty="0"/>
              <a:t>应能证明转换为真实副本的过程保留了原始数据的全部内容。可通过第二人复核或采用技术方式确证，其过程应当以适当的方式记录。</a:t>
            </a:r>
            <a:endParaRPr lang="en-US" altLang="zh-CN" sz="2000" dirty="0"/>
          </a:p>
          <a:p>
            <a:r>
              <a:rPr lang="zh-CN" altLang="en-US" sz="2000" dirty="0"/>
              <a:t>电子数据的归档应当</a:t>
            </a:r>
            <a:r>
              <a:rPr lang="zh-CN" altLang="en-US" sz="2000" dirty="0">
                <a:solidFill>
                  <a:schemeClr val="bg2">
                    <a:lumMod val="60000"/>
                    <a:lumOff val="40000"/>
                  </a:schemeClr>
                </a:solidFill>
              </a:rPr>
              <a:t>确保安全</a:t>
            </a:r>
            <a:r>
              <a:rPr lang="zh-CN" altLang="en-US" sz="2000" dirty="0"/>
              <a:t>并可以重现。可以通过创建真实副本或从一个系统转移到其他系统的方式进行归档，其转移过程应当被确证并记录，应当以动态格式保存全部内容。</a:t>
            </a:r>
            <a:endParaRPr lang="en-US" altLang="zh-CN" sz="2000" dirty="0"/>
          </a:p>
          <a:p>
            <a:r>
              <a:rPr lang="zh-CN" altLang="en-US" sz="2000" dirty="0">
                <a:solidFill>
                  <a:schemeClr val="bg2">
                    <a:lumMod val="60000"/>
                    <a:lumOff val="40000"/>
                  </a:schemeClr>
                </a:solidFill>
              </a:rPr>
              <a:t>电子数据应定期备份，其备份及恢复流程必须经过验证。</a:t>
            </a:r>
            <a:r>
              <a:rPr lang="zh-CN" altLang="en-US" sz="2000" dirty="0"/>
              <a:t>发生灾难时，备份数据可恢复。</a:t>
            </a:r>
            <a:endParaRPr lang="en-US" altLang="zh-CN" sz="2000" dirty="0"/>
          </a:p>
          <a:p>
            <a:r>
              <a:rPr lang="zh-CN" altLang="en-US" sz="2000" dirty="0"/>
              <a:t>产生数据的设备应当经过校准、确认和维护；</a:t>
            </a:r>
            <a:endParaRPr lang="en-US" altLang="zh-CN" sz="2000" dirty="0"/>
          </a:p>
          <a:p>
            <a:r>
              <a:rPr lang="zh-CN" altLang="en-US" sz="2000" dirty="0"/>
              <a:t>同时保存纸质和电子数据时，应当以</a:t>
            </a:r>
            <a:r>
              <a:rPr lang="zh-CN" altLang="en-US" sz="2000" dirty="0">
                <a:solidFill>
                  <a:schemeClr val="bg2">
                    <a:lumMod val="60000"/>
                    <a:lumOff val="40000"/>
                  </a:schemeClr>
                </a:solidFill>
              </a:rPr>
              <a:t>电子数据</a:t>
            </a:r>
            <a:r>
              <a:rPr lang="zh-CN" altLang="en-US" sz="2000" dirty="0"/>
              <a:t>作为原始数据；</a:t>
            </a:r>
            <a:endParaRPr lang="en-US" altLang="zh-CN" sz="2000" dirty="0"/>
          </a:p>
          <a:p>
            <a:endParaRPr lang="zh-CN" altLang="en-US" sz="2000" dirty="0"/>
          </a:p>
        </p:txBody>
      </p:sp>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30567"/>
            <a:ext cx="10972800" cy="954350"/>
          </a:xfrm>
        </p:spPr>
        <p:txBody>
          <a:bodyPr/>
          <a:lstStyle/>
          <a:p>
            <a:r>
              <a:rPr lang="zh-CN" altLang="en-US" sz="2800" dirty="0"/>
              <a:t>中国数据管理规范（征求意见稿）对计算机化系统的要求与理解</a:t>
            </a:r>
            <a:endParaRPr lang="zh-CN" altLang="en-US" dirty="0"/>
          </a:p>
        </p:txBody>
      </p:sp>
    </p:spTree>
    <p:extLst>
      <p:ext uri="{BB962C8B-B14F-4D97-AF65-F5344CB8AC3E}">
        <p14:creationId xmlns:p14="http://schemas.microsoft.com/office/powerpoint/2010/main" val="36843326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76ECEE-0F25-4334-A604-FCF3FD1E7E9D}"/>
              </a:ext>
            </a:extLst>
          </p:cNvPr>
          <p:cNvSpPr>
            <a:spLocks noGrp="1"/>
          </p:cNvSpPr>
          <p:nvPr>
            <p:ph type="title"/>
          </p:nvPr>
        </p:nvSpPr>
        <p:spPr>
          <a:xfrm>
            <a:off x="609600" y="457200"/>
            <a:ext cx="10972800" cy="634753"/>
          </a:xfrm>
        </p:spPr>
        <p:txBody>
          <a:bodyPr/>
          <a:lstStyle/>
          <a:p>
            <a:r>
              <a:rPr lang="zh-CN" altLang="en-US" dirty="0"/>
              <a:t>目录</a:t>
            </a:r>
          </a:p>
        </p:txBody>
      </p:sp>
      <p:sp>
        <p:nvSpPr>
          <p:cNvPr id="3" name="内容占位符 2">
            <a:extLst>
              <a:ext uri="{FF2B5EF4-FFF2-40B4-BE49-F238E27FC236}">
                <a16:creationId xmlns:a16="http://schemas.microsoft.com/office/drawing/2014/main" id="{F436E1FF-A91D-4C2A-BFCF-0ABB670F2411}"/>
              </a:ext>
            </a:extLst>
          </p:cNvPr>
          <p:cNvSpPr>
            <a:spLocks noGrp="1"/>
          </p:cNvSpPr>
          <p:nvPr>
            <p:ph idx="1"/>
          </p:nvPr>
        </p:nvSpPr>
        <p:spPr>
          <a:xfrm>
            <a:off x="609600" y="1537315"/>
            <a:ext cx="10972800" cy="4179903"/>
          </a:xfrm>
        </p:spPr>
        <p:txBody>
          <a:bodyPr/>
          <a:lstStyle/>
          <a:p>
            <a:pPr marL="514350" indent="-514350">
              <a:buFont typeface="+mj-lt"/>
              <a:buAutoNum type="arabicPeriod"/>
            </a:pPr>
            <a:r>
              <a:rPr lang="zh-CN" altLang="en-US" dirty="0"/>
              <a:t>中国</a:t>
            </a:r>
            <a:r>
              <a:rPr lang="en-US" altLang="zh-CN" dirty="0"/>
              <a:t>GMP</a:t>
            </a:r>
            <a:r>
              <a:rPr lang="zh-CN" altLang="en-US" dirty="0"/>
              <a:t>对计算机系统的要求与理解</a:t>
            </a:r>
            <a:endParaRPr lang="en-US" altLang="zh-CN" dirty="0"/>
          </a:p>
          <a:p>
            <a:pPr marL="514350" indent="-514350">
              <a:buFont typeface="+mj-lt"/>
              <a:buAutoNum type="arabicPeriod"/>
            </a:pPr>
            <a:endParaRPr lang="en-US" altLang="zh-CN" dirty="0"/>
          </a:p>
          <a:p>
            <a:pPr marL="514350" indent="-514350">
              <a:buFont typeface="+mj-lt"/>
              <a:buAutoNum type="arabicPeriod"/>
            </a:pPr>
            <a:r>
              <a:rPr lang="zh-CN" altLang="en-US" dirty="0">
                <a:solidFill>
                  <a:srgbClr val="7030A0"/>
                </a:solidFill>
              </a:rPr>
              <a:t>遗留计算机化系统</a:t>
            </a:r>
            <a:endParaRPr lang="en-US" altLang="zh-CN" dirty="0">
              <a:solidFill>
                <a:srgbClr val="7030A0"/>
              </a:solidFill>
            </a:endParaRPr>
          </a:p>
          <a:p>
            <a:pPr marL="514350" indent="-514350">
              <a:buFont typeface="+mj-lt"/>
              <a:buAutoNum type="arabicPeriod"/>
            </a:pPr>
            <a:endParaRPr lang="en-US" altLang="zh-CN" dirty="0"/>
          </a:p>
          <a:p>
            <a:pPr marL="514350" indent="-514350">
              <a:buFont typeface="+mj-lt"/>
              <a:buAutoNum type="arabicPeriod"/>
            </a:pPr>
            <a:r>
              <a:rPr lang="zh-CN" altLang="en-US" dirty="0"/>
              <a:t>遗留计算机化系统验证的良好实施</a:t>
            </a:r>
            <a:endParaRPr lang="en-US" altLang="zh-CN" dirty="0"/>
          </a:p>
          <a:p>
            <a:pPr marL="514350" indent="-514350">
              <a:buFont typeface="+mj-lt"/>
              <a:buAutoNum type="arabicPeriod"/>
            </a:pPr>
            <a:endParaRPr lang="en-US" altLang="zh-CN" dirty="0"/>
          </a:p>
          <a:p>
            <a:pPr marL="514350" indent="-514350">
              <a:buFont typeface="+mj-lt"/>
              <a:buAutoNum type="arabicPeriod"/>
            </a:pPr>
            <a:r>
              <a:rPr lang="zh-CN" altLang="en-US" dirty="0"/>
              <a:t>遗留计算机系统常见的问题及解决方案</a:t>
            </a:r>
            <a:endParaRPr lang="en-US" altLang="zh-CN" dirty="0"/>
          </a:p>
          <a:p>
            <a:pPr marL="514350" indent="-514350">
              <a:buFont typeface="+mj-lt"/>
              <a:buAutoNum type="arabicPeriod"/>
            </a:pPr>
            <a:endParaRPr lang="zh-CN" altLang="en-US" dirty="0"/>
          </a:p>
        </p:txBody>
      </p:sp>
    </p:spTree>
    <p:extLst>
      <p:ext uri="{BB962C8B-B14F-4D97-AF65-F5344CB8AC3E}">
        <p14:creationId xmlns:p14="http://schemas.microsoft.com/office/powerpoint/2010/main" val="31371101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内容占位符 1">
            <a:extLst>
              <a:ext uri="{FF2B5EF4-FFF2-40B4-BE49-F238E27FC236}">
                <a16:creationId xmlns:a16="http://schemas.microsoft.com/office/drawing/2014/main" id="{8DE2D5B3-D744-4CF9-868B-7617EA91F0C8}"/>
              </a:ext>
            </a:extLst>
          </p:cNvPr>
          <p:cNvGraphicFramePr>
            <a:graphicFrameLocks noGrp="1"/>
          </p:cNvGraphicFramePr>
          <p:nvPr>
            <p:ph idx="1"/>
            <p:extLst>
              <p:ext uri="{D42A27DB-BD31-4B8C-83A1-F6EECF244321}">
                <p14:modId xmlns:p14="http://schemas.microsoft.com/office/powerpoint/2010/main" val="1858451391"/>
              </p:ext>
            </p:extLst>
          </p:nvPr>
        </p:nvGraphicFramePr>
        <p:xfrm>
          <a:off x="609600" y="1526959"/>
          <a:ext cx="10972800" cy="5051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069759"/>
          </a:xfrm>
        </p:spPr>
        <p:txBody>
          <a:bodyPr/>
          <a:lstStyle/>
          <a:p>
            <a:r>
              <a:rPr lang="zh-CN" altLang="en-US" dirty="0"/>
              <a:t>关于遗留计算机化系统</a:t>
            </a:r>
          </a:p>
        </p:txBody>
      </p:sp>
    </p:spTree>
    <p:extLst>
      <p:ext uri="{BB962C8B-B14F-4D97-AF65-F5344CB8AC3E}">
        <p14:creationId xmlns:p14="http://schemas.microsoft.com/office/powerpoint/2010/main" val="40620675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a:extLst>
              <a:ext uri="{FF2B5EF4-FFF2-40B4-BE49-F238E27FC236}">
                <a16:creationId xmlns:a16="http://schemas.microsoft.com/office/drawing/2014/main" id="{D32024CD-BBAD-4C56-A15B-E2DDF4BD3A76}"/>
              </a:ext>
            </a:extLst>
          </p:cNvPr>
          <p:cNvGraphicFramePr>
            <a:graphicFrameLocks noGrp="1"/>
          </p:cNvGraphicFramePr>
          <p:nvPr>
            <p:ph idx="1"/>
            <p:extLst>
              <p:ext uri="{D42A27DB-BD31-4B8C-83A1-F6EECF244321}">
                <p14:modId xmlns:p14="http://schemas.microsoft.com/office/powerpoint/2010/main" val="4199844882"/>
              </p:ext>
            </p:extLst>
          </p:nvPr>
        </p:nvGraphicFramePr>
        <p:xfrm>
          <a:off x="725010" y="1526959"/>
          <a:ext cx="10972800" cy="5051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069759"/>
          </a:xfrm>
        </p:spPr>
        <p:txBody>
          <a:bodyPr/>
          <a:lstStyle/>
          <a:p>
            <a:r>
              <a:rPr lang="zh-CN" altLang="en-US" dirty="0"/>
              <a:t>遗留计算机化系统的定义</a:t>
            </a:r>
            <a:r>
              <a:rPr lang="en-US" altLang="zh-CN" dirty="0"/>
              <a:t>---WHO TRS1019 </a:t>
            </a:r>
            <a:endParaRPr lang="zh-CN" altLang="en-US" dirty="0"/>
          </a:p>
        </p:txBody>
      </p:sp>
    </p:spTree>
    <p:extLst>
      <p:ext uri="{BB962C8B-B14F-4D97-AF65-F5344CB8AC3E}">
        <p14:creationId xmlns:p14="http://schemas.microsoft.com/office/powerpoint/2010/main" val="10552552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a:extLst>
              <a:ext uri="{FF2B5EF4-FFF2-40B4-BE49-F238E27FC236}">
                <a16:creationId xmlns:a16="http://schemas.microsoft.com/office/drawing/2014/main" id="{5DE9ED6B-370B-4F42-8B65-D6AF4B0868AA}"/>
              </a:ext>
            </a:extLst>
          </p:cNvPr>
          <p:cNvGraphicFramePr>
            <a:graphicFrameLocks noGrp="1"/>
          </p:cNvGraphicFramePr>
          <p:nvPr>
            <p:ph idx="1"/>
            <p:extLst>
              <p:ext uri="{D42A27DB-BD31-4B8C-83A1-F6EECF244321}">
                <p14:modId xmlns:p14="http://schemas.microsoft.com/office/powerpoint/2010/main" val="1960560077"/>
              </p:ext>
            </p:extLst>
          </p:nvPr>
        </p:nvGraphicFramePr>
        <p:xfrm>
          <a:off x="609600" y="1358283"/>
          <a:ext cx="8916140" cy="54997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069759"/>
          </a:xfrm>
        </p:spPr>
        <p:txBody>
          <a:bodyPr/>
          <a:lstStyle/>
          <a:p>
            <a:r>
              <a:rPr lang="zh-CN" altLang="en-US" dirty="0"/>
              <a:t>为什么会有遗留的计算机化系统</a:t>
            </a:r>
          </a:p>
        </p:txBody>
      </p:sp>
    </p:spTree>
    <p:extLst>
      <p:ext uri="{BB962C8B-B14F-4D97-AF65-F5344CB8AC3E}">
        <p14:creationId xmlns:p14="http://schemas.microsoft.com/office/powerpoint/2010/main" val="32222314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内容占位符 1">
            <a:extLst>
              <a:ext uri="{FF2B5EF4-FFF2-40B4-BE49-F238E27FC236}">
                <a16:creationId xmlns:a16="http://schemas.microsoft.com/office/drawing/2014/main" id="{C56821EE-78FF-4010-8832-4D95C1834602}"/>
              </a:ext>
            </a:extLst>
          </p:cNvPr>
          <p:cNvGraphicFramePr>
            <a:graphicFrameLocks noGrp="1"/>
          </p:cNvGraphicFramePr>
          <p:nvPr>
            <p:ph idx="1"/>
            <p:extLst>
              <p:ext uri="{D42A27DB-BD31-4B8C-83A1-F6EECF244321}">
                <p14:modId xmlns:p14="http://schemas.microsoft.com/office/powerpoint/2010/main" val="3453877264"/>
              </p:ext>
            </p:extLst>
          </p:nvPr>
        </p:nvGraphicFramePr>
        <p:xfrm>
          <a:off x="609600" y="1358283"/>
          <a:ext cx="10972800" cy="4971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069759"/>
          </a:xfrm>
        </p:spPr>
        <p:txBody>
          <a:bodyPr/>
          <a:lstStyle/>
          <a:p>
            <a:r>
              <a:rPr lang="zh-CN" altLang="en-US" sz="2800" dirty="0"/>
              <a:t>遗留计算机化系统验证的目的</a:t>
            </a:r>
          </a:p>
        </p:txBody>
      </p:sp>
    </p:spTree>
    <p:extLst>
      <p:ext uri="{BB962C8B-B14F-4D97-AF65-F5344CB8AC3E}">
        <p14:creationId xmlns:p14="http://schemas.microsoft.com/office/powerpoint/2010/main" val="32658600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48322"/>
            <a:ext cx="10972800" cy="1069759"/>
          </a:xfrm>
        </p:spPr>
        <p:txBody>
          <a:bodyPr/>
          <a:lstStyle/>
          <a:p>
            <a:r>
              <a:rPr lang="zh-CN" altLang="en-US" sz="2800" dirty="0"/>
              <a:t>建立计算机化系统清单</a:t>
            </a:r>
            <a:r>
              <a:rPr lang="en-US" altLang="zh-CN" sz="2800" dirty="0"/>
              <a:t>---</a:t>
            </a:r>
            <a:r>
              <a:rPr lang="zh-CN" altLang="en-US" sz="2800" dirty="0"/>
              <a:t>确认验证范围</a:t>
            </a:r>
          </a:p>
        </p:txBody>
      </p:sp>
      <p:graphicFrame>
        <p:nvGraphicFramePr>
          <p:cNvPr id="6" name="表格 6">
            <a:extLst>
              <a:ext uri="{FF2B5EF4-FFF2-40B4-BE49-F238E27FC236}">
                <a16:creationId xmlns:a16="http://schemas.microsoft.com/office/drawing/2014/main" id="{D39C3D32-6162-4B4A-B0BE-2D7DF272AC4D}"/>
              </a:ext>
            </a:extLst>
          </p:cNvPr>
          <p:cNvGraphicFramePr>
            <a:graphicFrameLocks noGrp="1"/>
          </p:cNvGraphicFramePr>
          <p:nvPr>
            <p:ph idx="1"/>
            <p:extLst>
              <p:ext uri="{D42A27DB-BD31-4B8C-83A1-F6EECF244321}">
                <p14:modId xmlns:p14="http://schemas.microsoft.com/office/powerpoint/2010/main" val="4048040446"/>
              </p:ext>
            </p:extLst>
          </p:nvPr>
        </p:nvGraphicFramePr>
        <p:xfrm>
          <a:off x="609600" y="2546464"/>
          <a:ext cx="11344096" cy="4021975"/>
        </p:xfrm>
        <a:graphic>
          <a:graphicData uri="http://schemas.openxmlformats.org/drawingml/2006/table">
            <a:tbl>
              <a:tblPr firstRow="1" bandRow="1">
                <a:tableStyleId>{5C22544A-7EE6-4342-B048-85BDC9FD1C3A}</a:tableStyleId>
              </a:tblPr>
              <a:tblGrid>
                <a:gridCol w="756273">
                  <a:extLst>
                    <a:ext uri="{9D8B030D-6E8A-4147-A177-3AD203B41FA5}">
                      <a16:colId xmlns:a16="http://schemas.microsoft.com/office/drawing/2014/main" val="4010181427"/>
                    </a:ext>
                  </a:extLst>
                </a:gridCol>
                <a:gridCol w="756273">
                  <a:extLst>
                    <a:ext uri="{9D8B030D-6E8A-4147-A177-3AD203B41FA5}">
                      <a16:colId xmlns:a16="http://schemas.microsoft.com/office/drawing/2014/main" val="1098593900"/>
                    </a:ext>
                  </a:extLst>
                </a:gridCol>
                <a:gridCol w="756273">
                  <a:extLst>
                    <a:ext uri="{9D8B030D-6E8A-4147-A177-3AD203B41FA5}">
                      <a16:colId xmlns:a16="http://schemas.microsoft.com/office/drawing/2014/main" val="3816141662"/>
                    </a:ext>
                  </a:extLst>
                </a:gridCol>
                <a:gridCol w="756273">
                  <a:extLst>
                    <a:ext uri="{9D8B030D-6E8A-4147-A177-3AD203B41FA5}">
                      <a16:colId xmlns:a16="http://schemas.microsoft.com/office/drawing/2014/main" val="1941367308"/>
                    </a:ext>
                  </a:extLst>
                </a:gridCol>
                <a:gridCol w="621424">
                  <a:extLst>
                    <a:ext uri="{9D8B030D-6E8A-4147-A177-3AD203B41FA5}">
                      <a16:colId xmlns:a16="http://schemas.microsoft.com/office/drawing/2014/main" val="3117380123"/>
                    </a:ext>
                  </a:extLst>
                </a:gridCol>
                <a:gridCol w="759347">
                  <a:extLst>
                    <a:ext uri="{9D8B030D-6E8A-4147-A177-3AD203B41FA5}">
                      <a16:colId xmlns:a16="http://schemas.microsoft.com/office/drawing/2014/main" val="4050773324"/>
                    </a:ext>
                  </a:extLst>
                </a:gridCol>
                <a:gridCol w="996907">
                  <a:extLst>
                    <a:ext uri="{9D8B030D-6E8A-4147-A177-3AD203B41FA5}">
                      <a16:colId xmlns:a16="http://schemas.microsoft.com/office/drawing/2014/main" val="670367764"/>
                    </a:ext>
                  </a:extLst>
                </a:gridCol>
                <a:gridCol w="647415">
                  <a:extLst>
                    <a:ext uri="{9D8B030D-6E8A-4147-A177-3AD203B41FA5}">
                      <a16:colId xmlns:a16="http://schemas.microsoft.com/office/drawing/2014/main" val="2831397570"/>
                    </a:ext>
                  </a:extLst>
                </a:gridCol>
                <a:gridCol w="756273">
                  <a:extLst>
                    <a:ext uri="{9D8B030D-6E8A-4147-A177-3AD203B41FA5}">
                      <a16:colId xmlns:a16="http://schemas.microsoft.com/office/drawing/2014/main" val="3966973321"/>
                    </a:ext>
                  </a:extLst>
                </a:gridCol>
                <a:gridCol w="756273">
                  <a:extLst>
                    <a:ext uri="{9D8B030D-6E8A-4147-A177-3AD203B41FA5}">
                      <a16:colId xmlns:a16="http://schemas.microsoft.com/office/drawing/2014/main" val="2717826632"/>
                    </a:ext>
                  </a:extLst>
                </a:gridCol>
                <a:gridCol w="756273">
                  <a:extLst>
                    <a:ext uri="{9D8B030D-6E8A-4147-A177-3AD203B41FA5}">
                      <a16:colId xmlns:a16="http://schemas.microsoft.com/office/drawing/2014/main" val="333080410"/>
                    </a:ext>
                  </a:extLst>
                </a:gridCol>
                <a:gridCol w="756273">
                  <a:extLst>
                    <a:ext uri="{9D8B030D-6E8A-4147-A177-3AD203B41FA5}">
                      <a16:colId xmlns:a16="http://schemas.microsoft.com/office/drawing/2014/main" val="965739999"/>
                    </a:ext>
                  </a:extLst>
                </a:gridCol>
                <a:gridCol w="756273">
                  <a:extLst>
                    <a:ext uri="{9D8B030D-6E8A-4147-A177-3AD203B41FA5}">
                      <a16:colId xmlns:a16="http://schemas.microsoft.com/office/drawing/2014/main" val="1459721996"/>
                    </a:ext>
                  </a:extLst>
                </a:gridCol>
                <a:gridCol w="756273">
                  <a:extLst>
                    <a:ext uri="{9D8B030D-6E8A-4147-A177-3AD203B41FA5}">
                      <a16:colId xmlns:a16="http://schemas.microsoft.com/office/drawing/2014/main" val="619921207"/>
                    </a:ext>
                  </a:extLst>
                </a:gridCol>
                <a:gridCol w="756273">
                  <a:extLst>
                    <a:ext uri="{9D8B030D-6E8A-4147-A177-3AD203B41FA5}">
                      <a16:colId xmlns:a16="http://schemas.microsoft.com/office/drawing/2014/main" val="2027691831"/>
                    </a:ext>
                  </a:extLst>
                </a:gridCol>
              </a:tblGrid>
              <a:tr h="1461655">
                <a:tc>
                  <a:txBody>
                    <a:bodyPr/>
                    <a:lstStyle/>
                    <a:p>
                      <a:r>
                        <a:rPr lang="zh-CN" altLang="en-US" dirty="0"/>
                        <a:t>部门</a:t>
                      </a:r>
                    </a:p>
                  </a:txBody>
                  <a:tcPr/>
                </a:tc>
                <a:tc>
                  <a:txBody>
                    <a:bodyPr/>
                    <a:lstStyle/>
                    <a:p>
                      <a:r>
                        <a:rPr lang="zh-CN" altLang="en-US" dirty="0"/>
                        <a:t>序号</a:t>
                      </a:r>
                    </a:p>
                  </a:txBody>
                  <a:tcPr/>
                </a:tc>
                <a:tc>
                  <a:txBody>
                    <a:bodyPr/>
                    <a:lstStyle/>
                    <a:p>
                      <a:r>
                        <a:rPr lang="zh-CN" altLang="en-US" dirty="0"/>
                        <a:t>设备名称</a:t>
                      </a:r>
                    </a:p>
                  </a:txBody>
                  <a:tcPr/>
                </a:tc>
                <a:tc>
                  <a:txBody>
                    <a:bodyPr/>
                    <a:lstStyle/>
                    <a:p>
                      <a:r>
                        <a:rPr lang="zh-CN" altLang="en-US" dirty="0"/>
                        <a:t>型号</a:t>
                      </a:r>
                      <a:r>
                        <a:rPr lang="en-US" altLang="zh-CN" dirty="0"/>
                        <a:t>/</a:t>
                      </a:r>
                      <a:r>
                        <a:rPr lang="zh-CN" altLang="en-US" dirty="0"/>
                        <a:t>规格</a:t>
                      </a:r>
                    </a:p>
                  </a:txBody>
                  <a:tcPr/>
                </a:tc>
                <a:tc>
                  <a:txBody>
                    <a:bodyPr/>
                    <a:lstStyle/>
                    <a:p>
                      <a:r>
                        <a:rPr lang="zh-CN" altLang="en-US" dirty="0"/>
                        <a:t>设备编号</a:t>
                      </a:r>
                    </a:p>
                  </a:txBody>
                  <a:tcPr/>
                </a:tc>
                <a:tc>
                  <a:txBody>
                    <a:bodyPr/>
                    <a:lstStyle/>
                    <a:p>
                      <a:r>
                        <a:rPr lang="zh-CN" altLang="en-US" dirty="0"/>
                        <a:t>启用日期</a:t>
                      </a:r>
                    </a:p>
                  </a:txBody>
                  <a:tcPr/>
                </a:tc>
                <a:tc>
                  <a:txBody>
                    <a:bodyPr/>
                    <a:lstStyle/>
                    <a:p>
                      <a:r>
                        <a:rPr lang="zh-CN" altLang="en-US" dirty="0"/>
                        <a:t>软件名称</a:t>
                      </a:r>
                    </a:p>
                  </a:txBody>
                  <a:tcPr/>
                </a:tc>
                <a:tc>
                  <a:txBody>
                    <a:bodyPr/>
                    <a:lstStyle/>
                    <a:p>
                      <a:r>
                        <a:rPr lang="zh-CN" altLang="en-US" dirty="0"/>
                        <a:t>软件信息</a:t>
                      </a:r>
                    </a:p>
                  </a:txBody>
                  <a:tcPr/>
                </a:tc>
                <a:tc>
                  <a:txBody>
                    <a:bodyPr/>
                    <a:lstStyle/>
                    <a:p>
                      <a:r>
                        <a:rPr lang="zh-CN" altLang="en-US" dirty="0"/>
                        <a:t>功能</a:t>
                      </a:r>
                    </a:p>
                  </a:txBody>
                  <a:tcPr/>
                </a:tc>
                <a:tc>
                  <a:txBody>
                    <a:bodyPr/>
                    <a:lstStyle/>
                    <a:p>
                      <a:r>
                        <a:rPr lang="zh-CN" altLang="en-US" dirty="0"/>
                        <a:t>存放地点</a:t>
                      </a:r>
                    </a:p>
                  </a:txBody>
                  <a:tcPr/>
                </a:tc>
                <a:tc>
                  <a:txBody>
                    <a:bodyPr/>
                    <a:lstStyle/>
                    <a:p>
                      <a:r>
                        <a:rPr lang="zh-CN" altLang="en-US" dirty="0"/>
                        <a:t>供应商</a:t>
                      </a:r>
                    </a:p>
                  </a:txBody>
                  <a:tcPr/>
                </a:tc>
                <a:tc>
                  <a:txBody>
                    <a:bodyPr/>
                    <a:lstStyle/>
                    <a:p>
                      <a:r>
                        <a:rPr lang="zh-CN" altLang="en-US" dirty="0"/>
                        <a:t>验证情况</a:t>
                      </a:r>
                    </a:p>
                  </a:txBody>
                  <a:tcPr/>
                </a:tc>
                <a:tc>
                  <a:txBody>
                    <a:bodyPr/>
                    <a:lstStyle/>
                    <a:p>
                      <a:r>
                        <a:rPr lang="zh-CN" altLang="en-US" dirty="0"/>
                        <a:t>软件类别</a:t>
                      </a:r>
                    </a:p>
                  </a:txBody>
                  <a:tcPr/>
                </a:tc>
                <a:tc>
                  <a:txBody>
                    <a:bodyPr/>
                    <a:lstStyle/>
                    <a:p>
                      <a:r>
                        <a:rPr lang="zh-CN" altLang="en-US" dirty="0"/>
                        <a:t>目前状态</a:t>
                      </a:r>
                    </a:p>
                  </a:txBody>
                  <a:tcPr/>
                </a:tc>
                <a:tc>
                  <a:txBody>
                    <a:bodyPr/>
                    <a:lstStyle/>
                    <a:p>
                      <a:r>
                        <a:rPr lang="zh-CN" altLang="en-US" dirty="0"/>
                        <a:t>备注</a:t>
                      </a:r>
                    </a:p>
                  </a:txBody>
                  <a:tcPr/>
                </a:tc>
                <a:extLst>
                  <a:ext uri="{0D108BD9-81ED-4DB2-BD59-A6C34878D82A}">
                    <a16:rowId xmlns:a16="http://schemas.microsoft.com/office/drawing/2014/main" val="658539653"/>
                  </a:ext>
                </a:extLst>
              </a:tr>
              <a:tr h="1461655">
                <a:tc>
                  <a:txBody>
                    <a:bodyPr/>
                    <a:lstStyle/>
                    <a:p>
                      <a:r>
                        <a:rPr lang="en-US" altLang="zh-CN" dirty="0"/>
                        <a:t>101</a:t>
                      </a:r>
                      <a:r>
                        <a:rPr lang="zh-CN" altLang="en-US" dirty="0"/>
                        <a:t>车间</a:t>
                      </a:r>
                    </a:p>
                  </a:txBody>
                  <a:tcPr/>
                </a:tc>
                <a:tc>
                  <a:txBody>
                    <a:bodyPr/>
                    <a:lstStyle/>
                    <a:p>
                      <a:r>
                        <a:rPr lang="en-US" altLang="zh-CN" dirty="0"/>
                        <a:t>1</a:t>
                      </a:r>
                      <a:endParaRPr lang="zh-CN" altLang="en-US" dirty="0"/>
                    </a:p>
                  </a:txBody>
                  <a:tcPr/>
                </a:tc>
                <a:tc>
                  <a:txBody>
                    <a:bodyPr/>
                    <a:lstStyle/>
                    <a:p>
                      <a:r>
                        <a:rPr lang="zh-CN" altLang="en-US" dirty="0"/>
                        <a:t>分装机</a:t>
                      </a:r>
                    </a:p>
                  </a:txBody>
                  <a:tcPr/>
                </a:tc>
                <a:tc>
                  <a:txBody>
                    <a:bodyPr/>
                    <a:lstStyle/>
                    <a:p>
                      <a:r>
                        <a:rPr lang="en-US" altLang="zh-CN" dirty="0"/>
                        <a:t>DZOIS-03</a:t>
                      </a:r>
                      <a:endParaRPr lang="zh-CN" altLang="en-US" dirty="0"/>
                    </a:p>
                  </a:txBody>
                  <a:tcPr/>
                </a:tc>
                <a:tc>
                  <a:txBody>
                    <a:bodyPr/>
                    <a:lstStyle/>
                    <a:p>
                      <a:r>
                        <a:rPr lang="en-US" altLang="zh-CN" dirty="0"/>
                        <a:t>WJ-A-031</a:t>
                      </a:r>
                      <a:endParaRPr lang="zh-CN" altLang="en-US" dirty="0"/>
                    </a:p>
                  </a:txBody>
                  <a:tcPr/>
                </a:tc>
                <a:tc>
                  <a:txBody>
                    <a:bodyPr/>
                    <a:lstStyle/>
                    <a:p>
                      <a:r>
                        <a:rPr lang="en-US" altLang="zh-CN" dirty="0"/>
                        <a:t>2019.06</a:t>
                      </a:r>
                      <a:endParaRPr lang="zh-CN" altLang="en-US" dirty="0"/>
                    </a:p>
                  </a:txBody>
                  <a:tcPr/>
                </a:tc>
                <a:tc>
                  <a:txBody>
                    <a:bodyPr/>
                    <a:lstStyle/>
                    <a:p>
                      <a:r>
                        <a:rPr lang="en-US" altLang="zh-CN" dirty="0"/>
                        <a:t>SIMATIC WinCC flexible 2008 CHINA Standard incl. SP2</a:t>
                      </a:r>
                      <a:endParaRPr lang="zh-CN" altLang="en-US" dirty="0"/>
                    </a:p>
                  </a:txBody>
                  <a:tcPr/>
                </a:tc>
                <a:tc>
                  <a:txBody>
                    <a:bodyPr/>
                    <a:lstStyle/>
                    <a:p>
                      <a:r>
                        <a:rPr lang="en-US" altLang="zh-CN" dirty="0"/>
                        <a:t>DZFZ-1310 V01.02</a:t>
                      </a:r>
                      <a:endParaRPr lang="zh-CN" altLang="en-US" dirty="0"/>
                    </a:p>
                  </a:txBody>
                  <a:tcPr/>
                </a:tc>
                <a:tc>
                  <a:txBody>
                    <a:bodyPr/>
                    <a:lstStyle/>
                    <a:p>
                      <a:r>
                        <a:rPr lang="zh-CN" altLang="en-US" dirty="0"/>
                        <a:t>粉碎、输送、计量分装</a:t>
                      </a:r>
                    </a:p>
                  </a:txBody>
                  <a:tcPr/>
                </a:tc>
                <a:tc>
                  <a:txBody>
                    <a:bodyPr/>
                    <a:lstStyle/>
                    <a:p>
                      <a:r>
                        <a:rPr lang="en-US" altLang="zh-CN" dirty="0"/>
                        <a:t>101</a:t>
                      </a:r>
                      <a:r>
                        <a:rPr lang="zh-CN" altLang="en-US" dirty="0"/>
                        <a:t>车间冻干区</a:t>
                      </a:r>
                      <a:r>
                        <a:rPr lang="en-US" altLang="zh-CN" dirty="0"/>
                        <a:t>B</a:t>
                      </a:r>
                      <a:r>
                        <a:rPr lang="zh-CN" altLang="en-US" dirty="0"/>
                        <a:t>级区</a:t>
                      </a:r>
                    </a:p>
                  </a:txBody>
                  <a:tcPr/>
                </a:tc>
                <a:tc>
                  <a:txBody>
                    <a:bodyPr/>
                    <a:lstStyle/>
                    <a:p>
                      <a:r>
                        <a:rPr lang="zh-CN" altLang="en-US" dirty="0"/>
                        <a:t>石家庄德众</a:t>
                      </a:r>
                    </a:p>
                  </a:txBody>
                  <a:tcPr/>
                </a:tc>
                <a:tc>
                  <a:txBody>
                    <a:bodyPr/>
                    <a:lstStyle/>
                    <a:p>
                      <a:r>
                        <a:rPr lang="zh-CN" altLang="en-US" dirty="0"/>
                        <a:t>已完成</a:t>
                      </a:r>
                    </a:p>
                  </a:txBody>
                  <a:tcPr/>
                </a:tc>
                <a:tc>
                  <a:txBody>
                    <a:bodyPr/>
                    <a:lstStyle/>
                    <a:p>
                      <a:r>
                        <a:rPr lang="en-US" altLang="zh-CN" dirty="0"/>
                        <a:t>3</a:t>
                      </a:r>
                      <a:endParaRPr lang="zh-CN" altLang="en-US" dirty="0"/>
                    </a:p>
                  </a:txBody>
                  <a:tcPr/>
                </a:tc>
                <a:tc>
                  <a:txBody>
                    <a:bodyPr/>
                    <a:lstStyle/>
                    <a:p>
                      <a:r>
                        <a:rPr lang="zh-CN" altLang="en-US" dirty="0"/>
                        <a:t>使用</a:t>
                      </a:r>
                    </a:p>
                  </a:txBody>
                  <a:tcPr/>
                </a:tc>
                <a:tc>
                  <a:txBody>
                    <a:bodyPr/>
                    <a:lstStyle/>
                    <a:p>
                      <a:r>
                        <a:rPr lang="en-US" altLang="zh-CN" dirty="0"/>
                        <a:t>N/A</a:t>
                      </a:r>
                      <a:endParaRPr lang="zh-CN" altLang="en-US" dirty="0"/>
                    </a:p>
                  </a:txBody>
                  <a:tcPr/>
                </a:tc>
                <a:extLst>
                  <a:ext uri="{0D108BD9-81ED-4DB2-BD59-A6C34878D82A}">
                    <a16:rowId xmlns:a16="http://schemas.microsoft.com/office/drawing/2014/main" val="158927606"/>
                  </a:ext>
                </a:extLst>
              </a:tr>
            </a:tbl>
          </a:graphicData>
        </a:graphic>
      </p:graphicFrame>
      <p:sp>
        <p:nvSpPr>
          <p:cNvPr id="8" name="文本框 7">
            <a:extLst>
              <a:ext uri="{FF2B5EF4-FFF2-40B4-BE49-F238E27FC236}">
                <a16:creationId xmlns:a16="http://schemas.microsoft.com/office/drawing/2014/main" id="{23022534-D046-4239-B901-3A1C76CDDC4D}"/>
              </a:ext>
            </a:extLst>
          </p:cNvPr>
          <p:cNvSpPr txBox="1"/>
          <p:nvPr/>
        </p:nvSpPr>
        <p:spPr>
          <a:xfrm>
            <a:off x="609600" y="1518081"/>
            <a:ext cx="9881062" cy="707886"/>
          </a:xfrm>
          <a:prstGeom prst="rect">
            <a:avLst/>
          </a:prstGeom>
          <a:noFill/>
        </p:spPr>
        <p:txBody>
          <a:bodyPr wrap="square" rtlCol="0">
            <a:spAutoFit/>
          </a:bodyPr>
          <a:lstStyle/>
          <a:p>
            <a:r>
              <a:rPr lang="zh-CN" altLang="en-US" sz="4000" dirty="0"/>
              <a:t>示例：</a:t>
            </a:r>
          </a:p>
        </p:txBody>
      </p:sp>
    </p:spTree>
    <p:extLst>
      <p:ext uri="{BB962C8B-B14F-4D97-AF65-F5344CB8AC3E}">
        <p14:creationId xmlns:p14="http://schemas.microsoft.com/office/powerpoint/2010/main" val="17373297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48322"/>
            <a:ext cx="10972800" cy="1069759"/>
          </a:xfrm>
        </p:spPr>
        <p:txBody>
          <a:bodyPr/>
          <a:lstStyle/>
          <a:p>
            <a:r>
              <a:rPr lang="zh-CN" altLang="en-US" sz="2800" dirty="0"/>
              <a:t>基于</a:t>
            </a:r>
            <a:r>
              <a:rPr lang="en-US" altLang="zh-CN" sz="2800" dirty="0"/>
              <a:t>GAMP5</a:t>
            </a:r>
            <a:r>
              <a:rPr lang="zh-CN" altLang="en-US" sz="2800" dirty="0"/>
              <a:t>对计算机系统的分类已确定验证范围</a:t>
            </a:r>
          </a:p>
        </p:txBody>
      </p:sp>
      <p:graphicFrame>
        <p:nvGraphicFramePr>
          <p:cNvPr id="5" name="内容占位符 4">
            <a:extLst>
              <a:ext uri="{FF2B5EF4-FFF2-40B4-BE49-F238E27FC236}">
                <a16:creationId xmlns:a16="http://schemas.microsoft.com/office/drawing/2014/main" id="{89B8650B-795C-4959-85E2-E9787E3F722B}"/>
              </a:ext>
            </a:extLst>
          </p:cNvPr>
          <p:cNvGraphicFramePr>
            <a:graphicFrameLocks noGrp="1"/>
          </p:cNvGraphicFramePr>
          <p:nvPr>
            <p:ph idx="1"/>
            <p:extLst>
              <p:ext uri="{D42A27DB-BD31-4B8C-83A1-F6EECF244321}">
                <p14:modId xmlns:p14="http://schemas.microsoft.com/office/powerpoint/2010/main" val="2663563490"/>
              </p:ext>
            </p:extLst>
          </p:nvPr>
        </p:nvGraphicFramePr>
        <p:xfrm>
          <a:off x="609600" y="1282898"/>
          <a:ext cx="10540538" cy="4292204"/>
        </p:xfrm>
        <a:graphic>
          <a:graphicData uri="http://schemas.openxmlformats.org/drawingml/2006/table">
            <a:tbl>
              <a:tblPr/>
              <a:tblGrid>
                <a:gridCol w="664450">
                  <a:extLst>
                    <a:ext uri="{9D8B030D-6E8A-4147-A177-3AD203B41FA5}">
                      <a16:colId xmlns:a16="http://schemas.microsoft.com/office/drawing/2014/main" val="4267453791"/>
                    </a:ext>
                  </a:extLst>
                </a:gridCol>
                <a:gridCol w="1330048">
                  <a:extLst>
                    <a:ext uri="{9D8B030D-6E8A-4147-A177-3AD203B41FA5}">
                      <a16:colId xmlns:a16="http://schemas.microsoft.com/office/drawing/2014/main" val="29488674"/>
                    </a:ext>
                  </a:extLst>
                </a:gridCol>
                <a:gridCol w="2160896">
                  <a:extLst>
                    <a:ext uri="{9D8B030D-6E8A-4147-A177-3AD203B41FA5}">
                      <a16:colId xmlns:a16="http://schemas.microsoft.com/office/drawing/2014/main" val="4174501890"/>
                    </a:ext>
                  </a:extLst>
                </a:gridCol>
                <a:gridCol w="2826493">
                  <a:extLst>
                    <a:ext uri="{9D8B030D-6E8A-4147-A177-3AD203B41FA5}">
                      <a16:colId xmlns:a16="http://schemas.microsoft.com/office/drawing/2014/main" val="1495641019"/>
                    </a:ext>
                  </a:extLst>
                </a:gridCol>
                <a:gridCol w="3558651">
                  <a:extLst>
                    <a:ext uri="{9D8B030D-6E8A-4147-A177-3AD203B41FA5}">
                      <a16:colId xmlns:a16="http://schemas.microsoft.com/office/drawing/2014/main" val="659882238"/>
                    </a:ext>
                  </a:extLst>
                </a:gridCol>
              </a:tblGrid>
              <a:tr h="224342">
                <a:tc>
                  <a:txBody>
                    <a:bodyPr/>
                    <a:lstStyle/>
                    <a:p>
                      <a:pPr algn="ctr">
                        <a:lnSpc>
                          <a:spcPts val="2000"/>
                        </a:lnSpc>
                        <a:spcAft>
                          <a:spcPts val="0"/>
                        </a:spcAft>
                      </a:pP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类别</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2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名称</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2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说明</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2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典型示例</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2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典型方法</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68404688"/>
                  </a:ext>
                </a:extLst>
              </a:tr>
              <a:tr h="1652419">
                <a:tc>
                  <a:txBody>
                    <a:bodyPr/>
                    <a:lstStyle/>
                    <a:p>
                      <a:pPr algn="just">
                        <a:lnSpc>
                          <a:spcPct val="100000"/>
                        </a:lnSpc>
                        <a:spcAft>
                          <a:spcPts val="0"/>
                        </a:spcAft>
                      </a:pPr>
                      <a:r>
                        <a:rPr lang="en-GB"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1</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基础设施软件</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1.</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分层式软件</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2.</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用于管理操作环境的软件</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1</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．操作系统</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2.</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数据库引擎</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3.</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中间件</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4.</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编程语言</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5.</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统计包</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6.</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电子制表软件</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7.</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网络监控工具</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8.</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时间进度安排工具</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9</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．版本控制工具</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1.</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记录版本号，按照所批准的安装规程验证正确的安装方式。</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2.</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见</a:t>
                      </a:r>
                      <a:r>
                        <a:rPr lang="en-US"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GAMP</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a:t>
                      </a:r>
                      <a:r>
                        <a:rPr lang="en-US"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IT</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基础设施控制和合规性</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492375"/>
                  </a:ext>
                </a:extLst>
              </a:tr>
              <a:tr h="2009438">
                <a:tc>
                  <a:txBody>
                    <a:bodyPr/>
                    <a:lstStyle/>
                    <a:p>
                      <a:pPr algn="just">
                        <a:lnSpc>
                          <a:spcPct val="100000"/>
                        </a:lnSpc>
                        <a:spcAft>
                          <a:spcPts val="0"/>
                        </a:spcAft>
                      </a:pPr>
                      <a:r>
                        <a:rPr lang="en-GB" sz="1400" kern="100">
                          <a:solidFill>
                            <a:srgbClr val="000000"/>
                          </a:solidFill>
                          <a:effectLst/>
                          <a:latin typeface="宋体" panose="02010600030101010101" pitchFamily="2" charset="-122"/>
                          <a:ea typeface="宋体" panose="02010600030101010101" pitchFamily="2" charset="-122"/>
                          <a:cs typeface="黑体" panose="02010609060101010101" pitchFamily="49" charset="-122"/>
                        </a:rPr>
                        <a:t>3</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非配置软件</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可以输入并储存运行参数，但是并不能对软件进行配置以适合业务流程</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1.</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基于中间件的应用程序</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GB"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2.COTS</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软件</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3.</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仪表仪器（进一步指导见</a:t>
                      </a:r>
                      <a:r>
                        <a:rPr lang="en-US"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GAMP</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：实验室计算机化系统的验证）</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1.</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简化的生命周期法</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GB"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2.URS </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用户需求说明</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3.</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基于风险的供应商评估方式</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4.</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记录版本号，验证正确的安装方式。</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5.</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基于风险进行测试（对于简单的系统，常规校准可能可以替代测试）。</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6.</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有用于保证系统合规并符合预定用途的规程。</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64263" marR="64263" marT="32132" marB="3213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9860418"/>
                  </a:ext>
                </a:extLst>
              </a:tr>
            </a:tbl>
          </a:graphicData>
        </a:graphic>
      </p:graphicFrame>
    </p:spTree>
    <p:extLst>
      <p:ext uri="{BB962C8B-B14F-4D97-AF65-F5344CB8AC3E}">
        <p14:creationId xmlns:p14="http://schemas.microsoft.com/office/powerpoint/2010/main" val="28019827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76ECEE-0F25-4334-A604-FCF3FD1E7E9D}"/>
              </a:ext>
            </a:extLst>
          </p:cNvPr>
          <p:cNvSpPr>
            <a:spLocks noGrp="1"/>
          </p:cNvSpPr>
          <p:nvPr>
            <p:ph type="title"/>
          </p:nvPr>
        </p:nvSpPr>
        <p:spPr>
          <a:xfrm>
            <a:off x="609600" y="457200"/>
            <a:ext cx="10972800" cy="634753"/>
          </a:xfrm>
        </p:spPr>
        <p:txBody>
          <a:bodyPr/>
          <a:lstStyle/>
          <a:p>
            <a:r>
              <a:rPr lang="zh-CN" altLang="en-US" dirty="0"/>
              <a:t>计算机化系统管理相关法规指南</a:t>
            </a:r>
          </a:p>
        </p:txBody>
      </p:sp>
      <p:sp>
        <p:nvSpPr>
          <p:cNvPr id="3" name="内容占位符 2">
            <a:extLst>
              <a:ext uri="{FF2B5EF4-FFF2-40B4-BE49-F238E27FC236}">
                <a16:creationId xmlns:a16="http://schemas.microsoft.com/office/drawing/2014/main" id="{F436E1FF-A91D-4C2A-BFCF-0ABB670F2411}"/>
              </a:ext>
            </a:extLst>
          </p:cNvPr>
          <p:cNvSpPr>
            <a:spLocks noGrp="1"/>
          </p:cNvSpPr>
          <p:nvPr>
            <p:ph idx="1"/>
          </p:nvPr>
        </p:nvSpPr>
        <p:spPr>
          <a:xfrm>
            <a:off x="609600" y="1230284"/>
            <a:ext cx="10972800" cy="5627715"/>
          </a:xfrm>
        </p:spPr>
        <p:txBody>
          <a:bodyPr/>
          <a:lstStyle/>
          <a:p>
            <a:pPr marL="857250" lvl="1" indent="-457200">
              <a:buFont typeface="Wingdings" panose="05000000000000000000" pitchFamily="2" charset="2"/>
              <a:buChar char="l"/>
            </a:pPr>
            <a:r>
              <a:rPr lang="zh-CN" altLang="en-US" sz="2000" dirty="0">
                <a:solidFill>
                  <a:schemeClr val="accent1">
                    <a:lumMod val="75000"/>
                  </a:schemeClr>
                </a:solidFill>
              </a:rPr>
              <a:t>中国</a:t>
            </a:r>
            <a:r>
              <a:rPr lang="en-US" altLang="zh-CN" sz="2000" dirty="0">
                <a:solidFill>
                  <a:schemeClr val="accent1">
                    <a:lumMod val="75000"/>
                  </a:schemeClr>
                </a:solidFill>
              </a:rPr>
              <a:t>GMP </a:t>
            </a:r>
            <a:r>
              <a:rPr lang="zh-CN" altLang="en-US" sz="2000" dirty="0">
                <a:solidFill>
                  <a:schemeClr val="accent1">
                    <a:lumMod val="75000"/>
                  </a:schemeClr>
                </a:solidFill>
              </a:rPr>
              <a:t>附录</a:t>
            </a:r>
            <a:r>
              <a:rPr lang="en-US" altLang="zh-CN" sz="2000" dirty="0">
                <a:solidFill>
                  <a:schemeClr val="accent1">
                    <a:lumMod val="75000"/>
                  </a:schemeClr>
                </a:solidFill>
              </a:rPr>
              <a:t> </a:t>
            </a:r>
            <a:r>
              <a:rPr lang="zh-CN" altLang="en-US" sz="2000" dirty="0">
                <a:solidFill>
                  <a:schemeClr val="accent1">
                    <a:lumMod val="75000"/>
                  </a:schemeClr>
                </a:solidFill>
              </a:rPr>
              <a:t>计算机化系统</a:t>
            </a:r>
            <a:r>
              <a:rPr lang="en-US" altLang="zh-CN" sz="2000" dirty="0">
                <a:solidFill>
                  <a:schemeClr val="accent1">
                    <a:lumMod val="75000"/>
                  </a:schemeClr>
                </a:solidFill>
              </a:rPr>
              <a:t>---2019.05.26</a:t>
            </a:r>
            <a:r>
              <a:rPr lang="zh-CN" altLang="en-US" sz="2000" dirty="0">
                <a:solidFill>
                  <a:schemeClr val="accent1">
                    <a:lumMod val="75000"/>
                  </a:schemeClr>
                </a:solidFill>
              </a:rPr>
              <a:t>日发布</a:t>
            </a:r>
            <a:endParaRPr lang="en-US" altLang="zh-CN" sz="2000" dirty="0">
              <a:solidFill>
                <a:schemeClr val="accent1">
                  <a:lumMod val="75000"/>
                </a:schemeClr>
              </a:solidFill>
            </a:endParaRPr>
          </a:p>
          <a:p>
            <a:pPr marL="857250" lvl="1" indent="-457200">
              <a:buFont typeface="Wingdings" panose="05000000000000000000" pitchFamily="2" charset="2"/>
              <a:buChar char="l"/>
            </a:pPr>
            <a:r>
              <a:rPr lang="zh-CN" altLang="en-US" sz="2000" dirty="0">
                <a:solidFill>
                  <a:schemeClr val="accent1">
                    <a:lumMod val="75000"/>
                  </a:schemeClr>
                </a:solidFill>
              </a:rPr>
              <a:t>中国 数据管理规范（征求意见稿）</a:t>
            </a:r>
            <a:r>
              <a:rPr lang="en-US" altLang="zh-CN" sz="2000" dirty="0">
                <a:solidFill>
                  <a:schemeClr val="accent1">
                    <a:lumMod val="75000"/>
                  </a:schemeClr>
                </a:solidFill>
              </a:rPr>
              <a:t>---2018</a:t>
            </a:r>
            <a:r>
              <a:rPr lang="zh-CN" altLang="en-US" sz="2000" dirty="0">
                <a:solidFill>
                  <a:schemeClr val="accent1">
                    <a:lumMod val="75000"/>
                  </a:schemeClr>
                </a:solidFill>
              </a:rPr>
              <a:t>年</a:t>
            </a:r>
            <a:r>
              <a:rPr lang="en-US" altLang="zh-CN" sz="2000" dirty="0">
                <a:solidFill>
                  <a:schemeClr val="accent1">
                    <a:lumMod val="75000"/>
                  </a:schemeClr>
                </a:solidFill>
              </a:rPr>
              <a:t>1</a:t>
            </a:r>
            <a:r>
              <a:rPr lang="zh-CN" altLang="en-US" sz="2000" dirty="0">
                <a:solidFill>
                  <a:schemeClr val="accent1">
                    <a:lumMod val="75000"/>
                  </a:schemeClr>
                </a:solidFill>
              </a:rPr>
              <a:t>月</a:t>
            </a:r>
            <a:r>
              <a:rPr lang="en-US" altLang="zh-CN" sz="2000" dirty="0">
                <a:solidFill>
                  <a:schemeClr val="accent1">
                    <a:lumMod val="75000"/>
                  </a:schemeClr>
                </a:solidFill>
              </a:rPr>
              <a:t>5</a:t>
            </a:r>
            <a:r>
              <a:rPr lang="zh-CN" altLang="en-US" sz="2000" dirty="0">
                <a:solidFill>
                  <a:schemeClr val="accent1">
                    <a:lumMod val="75000"/>
                  </a:schemeClr>
                </a:solidFill>
              </a:rPr>
              <a:t>日公开征求</a:t>
            </a:r>
            <a:endParaRPr lang="en-US" altLang="zh-CN" sz="2000" dirty="0">
              <a:solidFill>
                <a:schemeClr val="accent1">
                  <a:lumMod val="75000"/>
                </a:schemeClr>
              </a:solidFill>
            </a:endParaRPr>
          </a:p>
          <a:p>
            <a:pPr marL="857250" lvl="1" indent="-457200">
              <a:buFont typeface="Wingdings" panose="05000000000000000000" pitchFamily="2" charset="2"/>
              <a:buChar char="l"/>
            </a:pPr>
            <a:r>
              <a:rPr lang="en-US" altLang="zh-CN" sz="2000" dirty="0"/>
              <a:t>FDA 21 CFR Part 11-----</a:t>
            </a:r>
            <a:r>
              <a:rPr lang="zh-CN" altLang="en-US" sz="2000" dirty="0"/>
              <a:t>有关电子记录和电子签名的文件</a:t>
            </a:r>
            <a:r>
              <a:rPr lang="en-US" altLang="zh-CN" sz="2000" dirty="0"/>
              <a:t>----1997</a:t>
            </a:r>
            <a:r>
              <a:rPr lang="zh-CN" altLang="en-US" sz="2000" dirty="0"/>
              <a:t>年颁布</a:t>
            </a:r>
            <a:endParaRPr lang="en-US" altLang="zh-CN" sz="2000" dirty="0"/>
          </a:p>
          <a:p>
            <a:pPr marL="1257300" lvl="2" indent="-457200">
              <a:buFont typeface="Wingdings" panose="05000000000000000000" pitchFamily="2" charset="2"/>
              <a:buChar char="l"/>
            </a:pPr>
            <a:r>
              <a:rPr lang="zh-CN" altLang="en-US" sz="2000" dirty="0"/>
              <a:t>美国食品药品监督管理局</a:t>
            </a:r>
            <a:r>
              <a:rPr lang="en-US" altLang="zh-CN" sz="2000" dirty="0"/>
              <a:t>《</a:t>
            </a:r>
            <a:r>
              <a:rPr lang="zh-CN" altLang="en-US" sz="2000" dirty="0"/>
              <a:t>联邦法规</a:t>
            </a:r>
            <a:r>
              <a:rPr lang="en-US" altLang="zh-CN" sz="2000" dirty="0"/>
              <a:t>21</a:t>
            </a:r>
            <a:r>
              <a:rPr lang="zh-CN" altLang="en-US" sz="2000" dirty="0"/>
              <a:t>章</a:t>
            </a:r>
            <a:r>
              <a:rPr lang="en-US" altLang="zh-CN" sz="2000" dirty="0"/>
              <a:t>》</a:t>
            </a:r>
            <a:r>
              <a:rPr lang="zh-CN" altLang="en-US" sz="2000" dirty="0"/>
              <a:t>第</a:t>
            </a:r>
            <a:r>
              <a:rPr lang="en-US" altLang="zh-CN" sz="2000" dirty="0"/>
              <a:t>11</a:t>
            </a:r>
            <a:r>
              <a:rPr lang="zh-CN" altLang="en-US" sz="2000" dirty="0"/>
              <a:t>款</a:t>
            </a:r>
            <a:r>
              <a:rPr lang="en-US" altLang="zh-CN" sz="2000" dirty="0"/>
              <a:t>)</a:t>
            </a:r>
          </a:p>
          <a:p>
            <a:pPr marL="857250" lvl="1" indent="-457200">
              <a:buFont typeface="Wingdings" panose="05000000000000000000" pitchFamily="2" charset="2"/>
              <a:buChar char="l"/>
            </a:pPr>
            <a:r>
              <a:rPr lang="en-US" altLang="zh-CN" sz="2000" dirty="0"/>
              <a:t>PIC/S PI011-3 GXP</a:t>
            </a:r>
            <a:r>
              <a:rPr lang="zh-CN" altLang="en-US" sz="2000" dirty="0"/>
              <a:t>环境下的计算机化系统实践</a:t>
            </a:r>
            <a:r>
              <a:rPr lang="en-US" altLang="zh-CN" sz="2000" dirty="0"/>
              <a:t>----2007.09.25</a:t>
            </a:r>
          </a:p>
          <a:p>
            <a:pPr marL="1257300" lvl="2" indent="-457200">
              <a:buFont typeface="Wingdings" panose="05000000000000000000" pitchFamily="2" charset="2"/>
              <a:buChar char="l"/>
            </a:pPr>
            <a:r>
              <a:rPr lang="zh-CN" altLang="en-US" sz="1600" dirty="0"/>
              <a:t>国际药品认证合作组织</a:t>
            </a:r>
            <a:endParaRPr lang="en-US" altLang="zh-CN" sz="1600" dirty="0"/>
          </a:p>
          <a:p>
            <a:pPr marL="857250" lvl="1" indent="-457200">
              <a:buFont typeface="Wingdings" panose="05000000000000000000" pitchFamily="2" charset="2"/>
              <a:buChar char="l"/>
            </a:pPr>
            <a:r>
              <a:rPr lang="en-US" altLang="zh-CN" sz="2000" dirty="0">
                <a:solidFill>
                  <a:schemeClr val="accent1">
                    <a:lumMod val="75000"/>
                  </a:schemeClr>
                </a:solidFill>
              </a:rPr>
              <a:t>ISPE </a:t>
            </a:r>
            <a:r>
              <a:rPr lang="zh-CN" altLang="en-US" sz="2000" dirty="0">
                <a:solidFill>
                  <a:schemeClr val="accent1">
                    <a:lumMod val="75000"/>
                  </a:schemeClr>
                </a:solidFill>
              </a:rPr>
              <a:t>良好的自动化生产实践指南 </a:t>
            </a:r>
            <a:r>
              <a:rPr lang="en-US" altLang="zh-CN" sz="2000" dirty="0">
                <a:solidFill>
                  <a:schemeClr val="accent1">
                    <a:lumMod val="75000"/>
                  </a:schemeClr>
                </a:solidFill>
              </a:rPr>
              <a:t>5</a:t>
            </a:r>
            <a:r>
              <a:rPr lang="zh-CN" altLang="en-US" sz="2000" dirty="0">
                <a:solidFill>
                  <a:schemeClr val="accent1">
                    <a:lumMod val="75000"/>
                  </a:schemeClr>
                </a:solidFill>
              </a:rPr>
              <a:t>（</a:t>
            </a:r>
            <a:r>
              <a:rPr lang="en-US" altLang="zh-CN" sz="2000" dirty="0">
                <a:solidFill>
                  <a:schemeClr val="accent1">
                    <a:lumMod val="75000"/>
                  </a:schemeClr>
                </a:solidFill>
              </a:rPr>
              <a:t>GAMP5</a:t>
            </a:r>
            <a:r>
              <a:rPr lang="zh-CN" altLang="en-US" sz="2000" dirty="0">
                <a:solidFill>
                  <a:schemeClr val="accent1">
                    <a:lumMod val="75000"/>
                  </a:schemeClr>
                </a:solidFill>
              </a:rPr>
              <a:t>）</a:t>
            </a:r>
            <a:r>
              <a:rPr lang="en-US" altLang="zh-CN" sz="2000" dirty="0"/>
              <a:t>----</a:t>
            </a:r>
            <a:r>
              <a:rPr lang="zh-CN" altLang="en-US" sz="2000" dirty="0"/>
              <a:t>使用比较多的</a:t>
            </a:r>
            <a:r>
              <a:rPr lang="en-US" altLang="zh-CN" sz="2000" dirty="0"/>
              <a:t>---2008</a:t>
            </a:r>
            <a:r>
              <a:rPr lang="zh-CN" altLang="en-US" sz="2000" dirty="0"/>
              <a:t>年</a:t>
            </a:r>
            <a:endParaRPr lang="en-US" altLang="zh-CN" sz="2000" dirty="0"/>
          </a:p>
          <a:p>
            <a:pPr marL="1257300" lvl="2" indent="-457200">
              <a:buFont typeface="Wingdings" panose="05000000000000000000" pitchFamily="2" charset="2"/>
              <a:buChar char="l"/>
            </a:pPr>
            <a:r>
              <a:rPr lang="zh-CN" altLang="en-US" sz="1600" dirty="0"/>
              <a:t>国际制药工程协会</a:t>
            </a:r>
            <a:endParaRPr lang="en-US" altLang="zh-CN" sz="1600" dirty="0"/>
          </a:p>
          <a:p>
            <a:pPr marL="857250" lvl="1" indent="-457200">
              <a:buFont typeface="Wingdings" panose="05000000000000000000" pitchFamily="2" charset="2"/>
              <a:buChar char="l"/>
            </a:pPr>
            <a:r>
              <a:rPr lang="en-US" altLang="zh-CN" sz="2000" dirty="0"/>
              <a:t>EU GMP</a:t>
            </a:r>
            <a:r>
              <a:rPr lang="zh-CN" altLang="en-US" sz="2000" dirty="0"/>
              <a:t>附录</a:t>
            </a:r>
            <a:r>
              <a:rPr lang="en-US" altLang="zh-CN" sz="2000" dirty="0"/>
              <a:t> </a:t>
            </a:r>
            <a:r>
              <a:rPr lang="zh-CN" altLang="en-US" sz="2000" dirty="0"/>
              <a:t>计算机化系统</a:t>
            </a:r>
            <a:r>
              <a:rPr lang="en-US" altLang="zh-CN" sz="2000" dirty="0"/>
              <a:t>---2011</a:t>
            </a:r>
            <a:r>
              <a:rPr lang="zh-CN" altLang="en-US" sz="2000" dirty="0"/>
              <a:t>年</a:t>
            </a:r>
            <a:endParaRPr lang="en-US" altLang="zh-CN" sz="2000" dirty="0"/>
          </a:p>
          <a:p>
            <a:pPr marL="1257300" lvl="2" indent="-457200">
              <a:buFont typeface="Wingdings" panose="05000000000000000000" pitchFamily="2" charset="2"/>
              <a:buChar char="l"/>
            </a:pPr>
            <a:r>
              <a:rPr lang="zh-CN" altLang="en-US" sz="1600" dirty="0"/>
              <a:t>欧盟</a:t>
            </a:r>
            <a:r>
              <a:rPr lang="en-US" altLang="zh-CN" sz="1600" dirty="0"/>
              <a:t>GMP</a:t>
            </a:r>
          </a:p>
          <a:p>
            <a:pPr marL="857250" lvl="1" indent="-457200">
              <a:buFont typeface="Wingdings" panose="05000000000000000000" pitchFamily="2" charset="2"/>
              <a:buChar char="l"/>
            </a:pPr>
            <a:r>
              <a:rPr lang="en-US" altLang="zh-CN" sz="2000" dirty="0"/>
              <a:t>EDQM </a:t>
            </a:r>
            <a:r>
              <a:rPr lang="zh-CN" altLang="en-US" sz="2000" dirty="0"/>
              <a:t>计算机化系统</a:t>
            </a:r>
            <a:r>
              <a:rPr lang="en-US" altLang="zh-CN" sz="2000" dirty="0"/>
              <a:t>----</a:t>
            </a:r>
            <a:r>
              <a:rPr lang="zh-CN" altLang="en-US" sz="2000" dirty="0"/>
              <a:t>分类明确，适用于检测实验室系统的管理</a:t>
            </a:r>
            <a:r>
              <a:rPr lang="en-US" altLang="zh-CN" sz="2000" dirty="0"/>
              <a:t>—</a:t>
            </a:r>
            <a:r>
              <a:rPr lang="zh-CN" altLang="en-US" sz="2000" dirty="0"/>
              <a:t>最新</a:t>
            </a:r>
            <a:r>
              <a:rPr lang="en-US" altLang="zh-CN" sz="2000" dirty="0"/>
              <a:t>2018</a:t>
            </a:r>
            <a:r>
              <a:rPr lang="zh-CN" altLang="en-US" sz="2000" dirty="0"/>
              <a:t>年版</a:t>
            </a:r>
            <a:endParaRPr lang="en-US" altLang="zh-CN" sz="2000" dirty="0"/>
          </a:p>
          <a:p>
            <a:pPr marL="1257300" lvl="2" indent="-457200">
              <a:buFont typeface="Wingdings" panose="05000000000000000000" pitchFamily="2" charset="2"/>
              <a:buChar char="l"/>
            </a:pPr>
            <a:r>
              <a:rPr lang="zh-CN" altLang="en-US" sz="1600" dirty="0"/>
              <a:t>欧洲药品质量理事会</a:t>
            </a:r>
            <a:endParaRPr lang="en-US" altLang="zh-CN" sz="1600" dirty="0"/>
          </a:p>
          <a:p>
            <a:pPr marL="857250" lvl="1" indent="-457200">
              <a:buFont typeface="Wingdings" panose="05000000000000000000" pitchFamily="2" charset="2"/>
              <a:buChar char="l"/>
            </a:pPr>
            <a:r>
              <a:rPr lang="en-US" altLang="zh-CN" sz="2000" dirty="0"/>
              <a:t>WHO  </a:t>
            </a:r>
            <a:r>
              <a:rPr lang="zh-CN" altLang="en-US" sz="2000" dirty="0"/>
              <a:t>计算机化系统验证指南</a:t>
            </a:r>
            <a:r>
              <a:rPr lang="en-US" altLang="zh-CN" sz="2000" dirty="0"/>
              <a:t>---2018.05</a:t>
            </a:r>
          </a:p>
          <a:p>
            <a:pPr marL="1257300" lvl="2" indent="-457200">
              <a:buFont typeface="Wingdings" panose="05000000000000000000" pitchFamily="2" charset="2"/>
              <a:buChar char="l"/>
            </a:pPr>
            <a:r>
              <a:rPr lang="zh-CN" altLang="en-US" sz="1600" dirty="0"/>
              <a:t>世界卫生组织</a:t>
            </a:r>
            <a:endParaRPr lang="en-US" altLang="zh-CN" sz="1600" dirty="0"/>
          </a:p>
          <a:p>
            <a:pPr marL="857250" lvl="1" indent="-457200">
              <a:buFont typeface="Wingdings" panose="05000000000000000000" pitchFamily="2" charset="2"/>
              <a:buChar char="l"/>
            </a:pPr>
            <a:r>
              <a:rPr lang="en-US" altLang="zh-CN" sz="2000" dirty="0"/>
              <a:t>MHRA  </a:t>
            </a:r>
            <a:r>
              <a:rPr lang="zh-CN" altLang="en-US" sz="2000" dirty="0"/>
              <a:t>数据完整性指南</a:t>
            </a:r>
            <a:r>
              <a:rPr lang="en-US" altLang="zh-CN" sz="2000" dirty="0"/>
              <a:t>----2018</a:t>
            </a:r>
          </a:p>
          <a:p>
            <a:pPr marL="1257300" lvl="2" indent="-457200">
              <a:buFont typeface="Wingdings" panose="05000000000000000000" pitchFamily="2" charset="2"/>
              <a:buChar char="l"/>
            </a:pPr>
            <a:r>
              <a:rPr lang="zh-CN" altLang="en-US" sz="1600" dirty="0"/>
              <a:t>英国药监机构</a:t>
            </a:r>
            <a:endParaRPr lang="en-US" altLang="zh-CN" sz="1600" dirty="0"/>
          </a:p>
          <a:p>
            <a:pPr marL="0" indent="0">
              <a:buNone/>
            </a:pPr>
            <a:endParaRPr lang="en-US" altLang="zh-CN" dirty="0"/>
          </a:p>
          <a:p>
            <a:pPr marL="0" indent="0">
              <a:buNone/>
            </a:pPr>
            <a:endParaRPr lang="zh-CN" altLang="en-US" dirty="0"/>
          </a:p>
        </p:txBody>
      </p:sp>
    </p:spTree>
    <p:extLst>
      <p:ext uri="{BB962C8B-B14F-4D97-AF65-F5344CB8AC3E}">
        <p14:creationId xmlns:p14="http://schemas.microsoft.com/office/powerpoint/2010/main" val="42316403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48322"/>
            <a:ext cx="10972800" cy="1069759"/>
          </a:xfrm>
        </p:spPr>
        <p:txBody>
          <a:bodyPr/>
          <a:lstStyle/>
          <a:p>
            <a:r>
              <a:rPr lang="zh-CN" altLang="en-US" sz="2800" dirty="0"/>
              <a:t>基于</a:t>
            </a:r>
            <a:r>
              <a:rPr lang="en-US" altLang="zh-CN" sz="2800" dirty="0"/>
              <a:t>GAMP5</a:t>
            </a:r>
            <a:r>
              <a:rPr lang="zh-CN" altLang="en-US" sz="2800" dirty="0"/>
              <a:t>对计算机系统的分类已确定验证范围</a:t>
            </a:r>
          </a:p>
        </p:txBody>
      </p:sp>
      <p:graphicFrame>
        <p:nvGraphicFramePr>
          <p:cNvPr id="6" name="内容占位符 5">
            <a:extLst>
              <a:ext uri="{FF2B5EF4-FFF2-40B4-BE49-F238E27FC236}">
                <a16:creationId xmlns:a16="http://schemas.microsoft.com/office/drawing/2014/main" id="{A47D6F43-3974-48D3-B1DA-B07B12B7923F}"/>
              </a:ext>
            </a:extLst>
          </p:cNvPr>
          <p:cNvGraphicFramePr>
            <a:graphicFrameLocks noGrp="1"/>
          </p:cNvGraphicFramePr>
          <p:nvPr>
            <p:ph idx="1"/>
            <p:extLst>
              <p:ext uri="{D42A27DB-BD31-4B8C-83A1-F6EECF244321}">
                <p14:modId xmlns:p14="http://schemas.microsoft.com/office/powerpoint/2010/main" val="3614666906"/>
              </p:ext>
            </p:extLst>
          </p:nvPr>
        </p:nvGraphicFramePr>
        <p:xfrm>
          <a:off x="609601" y="1393794"/>
          <a:ext cx="10620651" cy="4418187"/>
        </p:xfrm>
        <a:graphic>
          <a:graphicData uri="http://schemas.openxmlformats.org/drawingml/2006/table">
            <a:tbl>
              <a:tblPr/>
              <a:tblGrid>
                <a:gridCol w="669500">
                  <a:extLst>
                    <a:ext uri="{9D8B030D-6E8A-4147-A177-3AD203B41FA5}">
                      <a16:colId xmlns:a16="http://schemas.microsoft.com/office/drawing/2014/main" val="1343621367"/>
                    </a:ext>
                  </a:extLst>
                </a:gridCol>
                <a:gridCol w="1340158">
                  <a:extLst>
                    <a:ext uri="{9D8B030D-6E8A-4147-A177-3AD203B41FA5}">
                      <a16:colId xmlns:a16="http://schemas.microsoft.com/office/drawing/2014/main" val="504681328"/>
                    </a:ext>
                  </a:extLst>
                </a:gridCol>
                <a:gridCol w="2156927">
                  <a:extLst>
                    <a:ext uri="{9D8B030D-6E8A-4147-A177-3AD203B41FA5}">
                      <a16:colId xmlns:a16="http://schemas.microsoft.com/office/drawing/2014/main" val="3346058161"/>
                    </a:ext>
                  </a:extLst>
                </a:gridCol>
                <a:gridCol w="2868369">
                  <a:extLst>
                    <a:ext uri="{9D8B030D-6E8A-4147-A177-3AD203B41FA5}">
                      <a16:colId xmlns:a16="http://schemas.microsoft.com/office/drawing/2014/main" val="1313702588"/>
                    </a:ext>
                  </a:extLst>
                </a:gridCol>
                <a:gridCol w="3585697">
                  <a:extLst>
                    <a:ext uri="{9D8B030D-6E8A-4147-A177-3AD203B41FA5}">
                      <a16:colId xmlns:a16="http://schemas.microsoft.com/office/drawing/2014/main" val="367518169"/>
                    </a:ext>
                  </a:extLst>
                </a:gridCol>
              </a:tblGrid>
              <a:tr h="257454">
                <a:tc>
                  <a:txBody>
                    <a:bodyPr/>
                    <a:lstStyle/>
                    <a:p>
                      <a:pPr algn="ctr">
                        <a:lnSpc>
                          <a:spcPct val="100000"/>
                        </a:lnSpc>
                        <a:spcAft>
                          <a:spcPts val="0"/>
                        </a:spcAft>
                      </a:pP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类别</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名称</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30227" marR="30227" marT="15114" marB="151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说明</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30227" marR="30227" marT="15114" marB="151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典型示例</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30227" marR="30227" marT="15114" marB="151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典型方法</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30227" marR="30227" marT="15114" marB="151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29288239"/>
                  </a:ext>
                </a:extLst>
              </a:tr>
              <a:tr h="2501039">
                <a:tc>
                  <a:txBody>
                    <a:bodyPr/>
                    <a:lstStyle/>
                    <a:p>
                      <a:pPr algn="just">
                        <a:lnSpc>
                          <a:spcPts val="2000"/>
                        </a:lnSpc>
                        <a:spcAft>
                          <a:spcPts val="0"/>
                        </a:spcAft>
                      </a:pPr>
                      <a:r>
                        <a:rPr lang="en-GB" sz="12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4</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r>
                        <a:rPr lang="zh-CN" sz="12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可配置软件</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r>
                        <a:rPr lang="zh-CN" sz="12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这种软件通常非常复杂，可以由用户来进行配置以满足用户具体业务流程的特殊要求。这种软件的编码不能更改。</a:t>
                      </a:r>
                      <a:endParaRPr lang="zh-CN" sz="1050" kern="100">
                        <a:effectLst/>
                        <a:latin typeface="Calibri" panose="020F0502020204030204" pitchFamily="34" charset="0"/>
                        <a:ea typeface="宋体" panose="02010600030101010101" pitchFamily="2" charset="-122"/>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latinLnBrk="0" hangingPunct="1">
                        <a:lnSpc>
                          <a:spcPts val="2000"/>
                        </a:lnSpc>
                        <a:spcAft>
                          <a:spcPts val="0"/>
                        </a:spcAft>
                      </a:pPr>
                      <a:r>
                        <a:rPr lang="en-GB"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1.SCADA</a:t>
                      </a:r>
                      <a:r>
                        <a:rPr lang="zh-CN" altLang="en-US"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（监视和数据采集系统）</a:t>
                      </a:r>
                      <a:endParaRPr lang="zh-CN" altLang="en-US" sz="1200" kern="100" dirty="0">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p>
                      <a:pPr marL="0" algn="just" defTabSz="914400" rtl="0" eaLnBrk="1" latinLnBrk="0" hangingPunct="1">
                        <a:lnSpc>
                          <a:spcPts val="2000"/>
                        </a:lnSpc>
                        <a:spcAft>
                          <a:spcPts val="0"/>
                        </a:spcAft>
                      </a:pPr>
                      <a:r>
                        <a:rPr lang="en-GB"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2.DCS</a:t>
                      </a:r>
                      <a:r>
                        <a:rPr lang="zh-CN" altLang="en-US"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（分散控制系统）</a:t>
                      </a:r>
                      <a:endParaRPr lang="zh-CN" altLang="en-US" sz="1200" kern="100" dirty="0">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p>
                      <a:pPr marL="0" algn="just" defTabSz="914400" rtl="0" eaLnBrk="1" latinLnBrk="0" hangingPunct="1">
                        <a:lnSpc>
                          <a:spcPts val="2000"/>
                        </a:lnSpc>
                        <a:spcAft>
                          <a:spcPts val="0"/>
                        </a:spcAft>
                      </a:pPr>
                      <a:r>
                        <a:rPr lang="en-GB"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3.</a:t>
                      </a:r>
                      <a:r>
                        <a:rPr lang="en-US" altLang="zh-CN"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CDS</a:t>
                      </a:r>
                      <a:r>
                        <a:rPr lang="zh-CN" altLang="en-US"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（色谱法数据系统）</a:t>
                      </a:r>
                      <a:endParaRPr lang="en-US" altLang="zh-CN"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endParaRPr>
                    </a:p>
                    <a:p>
                      <a:pPr marL="0" algn="just" defTabSz="914400" rtl="0" eaLnBrk="1" latinLnBrk="0" hangingPunct="1">
                        <a:lnSpc>
                          <a:spcPts val="2000"/>
                        </a:lnSpc>
                        <a:spcAft>
                          <a:spcPts val="0"/>
                        </a:spcAft>
                      </a:pPr>
                      <a:r>
                        <a:rPr lang="en-GB"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4.PCS</a:t>
                      </a:r>
                      <a:r>
                        <a:rPr lang="zh-CN" altLang="en-US"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（过程控制系统）</a:t>
                      </a:r>
                      <a:endParaRPr lang="zh-CN" altLang="en-US" sz="1200" kern="100" dirty="0">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p>
                      <a:pPr marL="0" algn="just" defTabSz="914400" rtl="0" eaLnBrk="1" latinLnBrk="0" hangingPunct="1">
                        <a:lnSpc>
                          <a:spcPts val="2000"/>
                        </a:lnSpc>
                        <a:spcAft>
                          <a:spcPts val="0"/>
                        </a:spcAft>
                      </a:pPr>
                      <a:r>
                        <a:rPr lang="en-GB"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5.HMI</a:t>
                      </a:r>
                      <a:r>
                        <a:rPr lang="zh-CN" altLang="en-US"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（人机交互界面）</a:t>
                      </a:r>
                      <a:endParaRPr lang="zh-CN" altLang="en-US" sz="1200" kern="100" dirty="0">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p>
                      <a:pPr marL="0" algn="just" defTabSz="914400" rtl="0" eaLnBrk="1" latinLnBrk="0" hangingPunct="1">
                        <a:lnSpc>
                          <a:spcPts val="2000"/>
                        </a:lnSpc>
                        <a:spcAft>
                          <a:spcPts val="0"/>
                        </a:spcAft>
                      </a:pPr>
                      <a:r>
                        <a:rPr lang="en-GB"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6.LIMS</a:t>
                      </a:r>
                      <a:r>
                        <a:rPr lang="zh-CN" altLang="en-US"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（实验室信息管理系统）</a:t>
                      </a:r>
                      <a:endParaRPr lang="zh-CN" altLang="en-US" sz="1200" kern="100" dirty="0">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p>
                      <a:pPr marL="0" algn="just" defTabSz="914400" rtl="0" eaLnBrk="1" latinLnBrk="0" hangingPunct="1">
                        <a:lnSpc>
                          <a:spcPts val="2000"/>
                        </a:lnSpc>
                        <a:spcAft>
                          <a:spcPts val="0"/>
                        </a:spcAft>
                      </a:pPr>
                      <a:r>
                        <a:rPr lang="en-GB"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7.ERP</a:t>
                      </a:r>
                      <a:r>
                        <a:rPr lang="zh-CN" altLang="en-US"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（企业资源管理系统）</a:t>
                      </a:r>
                      <a:endParaRPr lang="en-US" altLang="zh-CN"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endParaRPr>
                    </a:p>
                    <a:p>
                      <a:pPr marL="0" algn="just" defTabSz="914400" rtl="0" eaLnBrk="1" latinLnBrk="0" hangingPunct="1">
                        <a:lnSpc>
                          <a:spcPts val="2000"/>
                        </a:lnSpc>
                        <a:spcAft>
                          <a:spcPts val="0"/>
                        </a:spcAft>
                      </a:pPr>
                      <a:r>
                        <a:rPr lang="en-US" altLang="zh-CN" sz="1200" kern="100" dirty="0">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8.</a:t>
                      </a:r>
                      <a:r>
                        <a:rPr lang="zh-CN" altLang="en-US" sz="1200" kern="100">
                          <a:solidFill>
                            <a:srgbClr val="000000"/>
                          </a:solidFill>
                          <a:effectLst/>
                          <a:latin typeface="Calibri" panose="020F0502020204030204" pitchFamily="34" charset="0"/>
                          <a:ea typeface="宋体" panose="02010600030101010101" pitchFamily="2" charset="-122"/>
                          <a:cs typeface="Times New Roman" panose="02020603050405020304" pitchFamily="18" charset="0"/>
                        </a:rPr>
                        <a:t>数据获取系统</a:t>
                      </a:r>
                      <a:endParaRPr lang="zh-CN" altLang="en-US" sz="1200" kern="100" dirty="0">
                        <a:solidFill>
                          <a:srgbClr val="000000"/>
                        </a:solidFill>
                        <a:effectLst/>
                        <a:latin typeface="Calibri" panose="020F0502020204030204" pitchFamily="34" charset="0"/>
                        <a:ea typeface="宋体" panose="02010600030101010101" pitchFamily="2" charset="-122"/>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000"/>
                        </a:lnSpc>
                        <a:spcAft>
                          <a:spcPts val="0"/>
                        </a:spcAft>
                      </a:pPr>
                      <a:r>
                        <a:rPr lang="en-US" sz="12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1.</a:t>
                      </a:r>
                      <a:r>
                        <a:rPr lang="zh-CN"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生命周期法</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ts val="2000"/>
                        </a:lnSpc>
                        <a:spcAft>
                          <a:spcPts val="0"/>
                        </a:spcAft>
                      </a:pPr>
                      <a:r>
                        <a:rPr lang="en-US" sz="12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2.</a:t>
                      </a:r>
                      <a:r>
                        <a:rPr lang="zh-CN"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基于风险的供应商评估法</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ts val="2000"/>
                        </a:lnSpc>
                        <a:spcAft>
                          <a:spcPts val="0"/>
                        </a:spcAft>
                      </a:pPr>
                      <a:r>
                        <a:rPr lang="en-US" sz="12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3.</a:t>
                      </a:r>
                      <a:r>
                        <a:rPr lang="zh-CN"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供应商的质量管理系统</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ts val="2000"/>
                        </a:lnSpc>
                        <a:spcAft>
                          <a:spcPts val="0"/>
                        </a:spcAft>
                      </a:pPr>
                      <a:r>
                        <a:rPr lang="en-US" sz="12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4.</a:t>
                      </a:r>
                      <a:r>
                        <a:rPr lang="zh-CN"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记录版本号，验证正确的安装方式</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ts val="2000"/>
                        </a:lnSpc>
                        <a:spcAft>
                          <a:spcPts val="0"/>
                        </a:spcAft>
                      </a:pPr>
                      <a:r>
                        <a:rPr lang="en-US" sz="12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5.</a:t>
                      </a:r>
                      <a:r>
                        <a:rPr lang="zh-CN"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在测试环境中根据风险进行测试，以表明应用软件在测试环境下按照设计要求运行。</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ts val="2000"/>
                        </a:lnSpc>
                        <a:spcAft>
                          <a:spcPts val="0"/>
                        </a:spcAft>
                      </a:pPr>
                      <a:r>
                        <a:rPr lang="en-US" sz="12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6.</a:t>
                      </a:r>
                      <a:r>
                        <a:rPr lang="zh-CN"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在业务流程中根据风险进行测试，以表面应用软件在业务流程中按照设计要求运行。</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ts val="2000"/>
                        </a:lnSpc>
                        <a:spcAft>
                          <a:spcPts val="0"/>
                        </a:spcAft>
                      </a:pPr>
                      <a:r>
                        <a:rPr lang="en-US" sz="12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7.</a:t>
                      </a:r>
                      <a:r>
                        <a:rPr lang="zh-CN" sz="12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具有维持符合性的规程</a:t>
                      </a:r>
                      <a:endParaRPr lang="zh-CN" sz="1050" kern="100" dirty="0">
                        <a:effectLst/>
                        <a:latin typeface="Calibri" panose="020F0502020204030204" pitchFamily="34" charset="0"/>
                        <a:ea typeface="宋体" panose="02010600030101010101" pitchFamily="2" charset="-122"/>
                        <a:cs typeface="Times New Roman" panose="02020603050405020304" pitchFamily="18"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5568746"/>
                  </a:ext>
                </a:extLst>
              </a:tr>
              <a:tr h="1659694">
                <a:tc>
                  <a:txBody>
                    <a:bodyPr/>
                    <a:lstStyle/>
                    <a:p>
                      <a:pPr algn="just">
                        <a:lnSpc>
                          <a:spcPct val="100000"/>
                        </a:lnSpc>
                        <a:spcAft>
                          <a:spcPts val="0"/>
                        </a:spcAft>
                      </a:pPr>
                      <a:r>
                        <a:rPr lang="en-GB"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5</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定制软件</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30227" marR="30227" marT="15114" marB="151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CN" sz="1400" kern="100">
                          <a:solidFill>
                            <a:srgbClr val="000000"/>
                          </a:solidFill>
                          <a:effectLst/>
                          <a:latin typeface="Calibri" panose="020F0502020204030204" pitchFamily="34" charset="0"/>
                          <a:ea typeface="宋体" panose="02010600030101010101" pitchFamily="2" charset="-122"/>
                          <a:cs typeface="黑体" panose="02010609060101010101" pitchFamily="49" charset="-122"/>
                        </a:rPr>
                        <a:t>定制设计和编码以适于业务流程的软件</a:t>
                      </a:r>
                      <a:endParaRPr lang="zh-CN" sz="1400" kern="100">
                        <a:effectLst/>
                        <a:latin typeface="Calibri" panose="020F0502020204030204" pitchFamily="34" charset="0"/>
                        <a:ea typeface="宋体" panose="02010600030101010101" pitchFamily="2" charset="-122"/>
                        <a:cs typeface="Times New Roman" panose="02020603050405020304" pitchFamily="18" charset="0"/>
                      </a:endParaRPr>
                    </a:p>
                  </a:txBody>
                  <a:tcPr marL="30227" marR="30227" marT="15114" marB="151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根据情况确定，但通常包括：</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GB"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1.</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内部和外部开发的</a:t>
                      </a:r>
                      <a:r>
                        <a:rPr lang="en-GB"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IT</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应用程序</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GB"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2.</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内部和外部开发的流程控制应用程序</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3.</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定制梯级逻辑软件</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4</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．定制固件</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5.</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电子制表软件（宏）</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0227" marR="30227" marT="15114" marB="151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与第</a:t>
                      </a:r>
                      <a:r>
                        <a:rPr lang="en-GB"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4</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类相同，再加上</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1.</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更严格的供应商评估，包括可能的供应商审计。</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2.</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贯穿整个生命周期的文档资料（功能规范</a:t>
                      </a:r>
                      <a:r>
                        <a:rPr lang="en-US"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FS</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、设计规范</a:t>
                      </a:r>
                      <a:r>
                        <a:rPr lang="en-US"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DS</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，结构测试等）。</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00000"/>
                        </a:lnSpc>
                        <a:spcAft>
                          <a:spcPts val="0"/>
                        </a:spcAft>
                      </a:pPr>
                      <a:r>
                        <a:rPr lang="en-US" sz="1400" kern="100" dirty="0">
                          <a:solidFill>
                            <a:srgbClr val="000000"/>
                          </a:solidFill>
                          <a:effectLst/>
                          <a:latin typeface="宋体" panose="02010600030101010101" pitchFamily="2" charset="-122"/>
                          <a:ea typeface="宋体" panose="02010600030101010101" pitchFamily="2" charset="-122"/>
                          <a:cs typeface="黑体" panose="02010609060101010101" pitchFamily="49" charset="-122"/>
                        </a:rPr>
                        <a:t>3</a:t>
                      </a:r>
                      <a:r>
                        <a:rPr lang="zh-CN" sz="1400" kern="100" dirty="0">
                          <a:solidFill>
                            <a:srgbClr val="000000"/>
                          </a:solidFill>
                          <a:effectLst/>
                          <a:latin typeface="Calibri" panose="020F0502020204030204" pitchFamily="34" charset="0"/>
                          <a:ea typeface="宋体" panose="02010600030101010101" pitchFamily="2" charset="-122"/>
                          <a:cs typeface="黑体" panose="02010609060101010101" pitchFamily="49" charset="-122"/>
                        </a:rPr>
                        <a:t>设计和源代码审查。</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30227" marR="30227" marT="15114" marB="1511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8814852"/>
                  </a:ext>
                </a:extLst>
              </a:tr>
            </a:tbl>
          </a:graphicData>
        </a:graphic>
      </p:graphicFrame>
    </p:spTree>
    <p:extLst>
      <p:ext uri="{BB962C8B-B14F-4D97-AF65-F5344CB8AC3E}">
        <p14:creationId xmlns:p14="http://schemas.microsoft.com/office/powerpoint/2010/main" val="2794197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76ECEE-0F25-4334-A604-FCF3FD1E7E9D}"/>
              </a:ext>
            </a:extLst>
          </p:cNvPr>
          <p:cNvSpPr>
            <a:spLocks noGrp="1"/>
          </p:cNvSpPr>
          <p:nvPr>
            <p:ph type="title"/>
          </p:nvPr>
        </p:nvSpPr>
        <p:spPr>
          <a:xfrm>
            <a:off x="609600" y="457200"/>
            <a:ext cx="10972800" cy="634753"/>
          </a:xfrm>
        </p:spPr>
        <p:txBody>
          <a:bodyPr/>
          <a:lstStyle/>
          <a:p>
            <a:r>
              <a:rPr lang="zh-CN" altLang="en-US" dirty="0"/>
              <a:t>目录</a:t>
            </a:r>
          </a:p>
        </p:txBody>
      </p:sp>
      <p:sp>
        <p:nvSpPr>
          <p:cNvPr id="3" name="内容占位符 2">
            <a:extLst>
              <a:ext uri="{FF2B5EF4-FFF2-40B4-BE49-F238E27FC236}">
                <a16:creationId xmlns:a16="http://schemas.microsoft.com/office/drawing/2014/main" id="{F436E1FF-A91D-4C2A-BFCF-0ABB670F2411}"/>
              </a:ext>
            </a:extLst>
          </p:cNvPr>
          <p:cNvSpPr>
            <a:spLocks noGrp="1"/>
          </p:cNvSpPr>
          <p:nvPr>
            <p:ph idx="1"/>
          </p:nvPr>
        </p:nvSpPr>
        <p:spPr>
          <a:xfrm>
            <a:off x="609600" y="1537315"/>
            <a:ext cx="10972800" cy="4179903"/>
          </a:xfrm>
        </p:spPr>
        <p:txBody>
          <a:bodyPr/>
          <a:lstStyle/>
          <a:p>
            <a:pPr marL="514350" indent="-514350">
              <a:buFont typeface="+mj-lt"/>
              <a:buAutoNum type="arabicPeriod"/>
            </a:pPr>
            <a:r>
              <a:rPr lang="zh-CN" altLang="en-US" dirty="0"/>
              <a:t>中国</a:t>
            </a:r>
            <a:r>
              <a:rPr lang="en-US" altLang="zh-CN" dirty="0"/>
              <a:t>GMP</a:t>
            </a:r>
            <a:r>
              <a:rPr lang="zh-CN" altLang="en-US" dirty="0"/>
              <a:t>对计算机系统的要求与理解</a:t>
            </a:r>
            <a:endParaRPr lang="en-US" altLang="zh-CN" dirty="0"/>
          </a:p>
          <a:p>
            <a:pPr marL="514350" indent="-514350">
              <a:buFont typeface="+mj-lt"/>
              <a:buAutoNum type="arabicPeriod"/>
            </a:pPr>
            <a:endParaRPr lang="en-US" altLang="zh-CN" dirty="0"/>
          </a:p>
          <a:p>
            <a:pPr marL="514350" indent="-514350">
              <a:buFont typeface="+mj-lt"/>
              <a:buAutoNum type="arabicPeriod"/>
            </a:pPr>
            <a:r>
              <a:rPr lang="zh-CN" altLang="en-US" dirty="0"/>
              <a:t>遗留计算机化系统</a:t>
            </a:r>
            <a:endParaRPr lang="en-US" altLang="zh-CN" dirty="0"/>
          </a:p>
          <a:p>
            <a:pPr marL="514350" indent="-514350">
              <a:buFont typeface="+mj-lt"/>
              <a:buAutoNum type="arabicPeriod"/>
            </a:pPr>
            <a:endParaRPr lang="en-US" altLang="zh-CN" dirty="0"/>
          </a:p>
          <a:p>
            <a:pPr marL="514350" indent="-514350">
              <a:buFont typeface="+mj-lt"/>
              <a:buAutoNum type="arabicPeriod"/>
            </a:pPr>
            <a:r>
              <a:rPr lang="zh-CN" altLang="en-US" dirty="0">
                <a:solidFill>
                  <a:srgbClr val="7030A0"/>
                </a:solidFill>
              </a:rPr>
              <a:t>遗留计算机化系统验证的良好实施</a:t>
            </a:r>
            <a:endParaRPr lang="en-US" altLang="zh-CN" dirty="0">
              <a:solidFill>
                <a:srgbClr val="7030A0"/>
              </a:solidFill>
            </a:endParaRPr>
          </a:p>
          <a:p>
            <a:pPr marL="514350" indent="-514350">
              <a:buFont typeface="+mj-lt"/>
              <a:buAutoNum type="arabicPeriod"/>
            </a:pPr>
            <a:endParaRPr lang="en-US" altLang="zh-CN" dirty="0"/>
          </a:p>
          <a:p>
            <a:pPr marL="514350" indent="-514350">
              <a:buFont typeface="+mj-lt"/>
              <a:buAutoNum type="arabicPeriod"/>
            </a:pPr>
            <a:r>
              <a:rPr lang="zh-CN" altLang="en-US" dirty="0"/>
              <a:t>遗留计算机系统常见的问题及解决方案</a:t>
            </a:r>
            <a:endParaRPr lang="en-US" altLang="zh-CN" dirty="0"/>
          </a:p>
          <a:p>
            <a:pPr marL="514350" indent="-514350">
              <a:buFont typeface="+mj-lt"/>
              <a:buAutoNum type="arabicPeriod"/>
            </a:pPr>
            <a:endParaRPr lang="zh-CN" altLang="en-US" dirty="0"/>
          </a:p>
        </p:txBody>
      </p:sp>
    </p:spTree>
    <p:extLst>
      <p:ext uri="{BB962C8B-B14F-4D97-AF65-F5344CB8AC3E}">
        <p14:creationId xmlns:p14="http://schemas.microsoft.com/office/powerpoint/2010/main" val="22150985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76ECEE-0F25-4334-A604-FCF3FD1E7E9D}"/>
              </a:ext>
            </a:extLst>
          </p:cNvPr>
          <p:cNvSpPr>
            <a:spLocks noGrp="1"/>
          </p:cNvSpPr>
          <p:nvPr>
            <p:ph type="title"/>
          </p:nvPr>
        </p:nvSpPr>
        <p:spPr>
          <a:xfrm>
            <a:off x="609600" y="457200"/>
            <a:ext cx="6306105" cy="634753"/>
          </a:xfrm>
        </p:spPr>
        <p:txBody>
          <a:bodyPr/>
          <a:lstStyle/>
          <a:p>
            <a:r>
              <a:rPr lang="zh-CN" altLang="en-US" sz="2800" dirty="0"/>
              <a:t>生命周期的方法计算机化系统验证流程</a:t>
            </a:r>
          </a:p>
        </p:txBody>
      </p:sp>
      <p:pic>
        <p:nvPicPr>
          <p:cNvPr id="5" name="内容占位符 4">
            <a:extLst>
              <a:ext uri="{FF2B5EF4-FFF2-40B4-BE49-F238E27FC236}">
                <a16:creationId xmlns:a16="http://schemas.microsoft.com/office/drawing/2014/main" id="{AE229331-AB9F-4AFF-9C52-A40D06AEF0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1034" y="2900570"/>
            <a:ext cx="6702640" cy="3334215"/>
          </a:xfrm>
        </p:spPr>
      </p:pic>
      <p:sp>
        <p:nvSpPr>
          <p:cNvPr id="6" name="文本框 5">
            <a:extLst>
              <a:ext uri="{FF2B5EF4-FFF2-40B4-BE49-F238E27FC236}">
                <a16:creationId xmlns:a16="http://schemas.microsoft.com/office/drawing/2014/main" id="{12DD7D95-BDFC-4AC7-9B6B-E14223192977}"/>
              </a:ext>
            </a:extLst>
          </p:cNvPr>
          <p:cNvSpPr txBox="1"/>
          <p:nvPr/>
        </p:nvSpPr>
        <p:spPr>
          <a:xfrm>
            <a:off x="1038687" y="1513836"/>
            <a:ext cx="5983550" cy="1477328"/>
          </a:xfrm>
          <a:prstGeom prst="rect">
            <a:avLst/>
          </a:prstGeom>
          <a:noFill/>
        </p:spPr>
        <p:txBody>
          <a:bodyPr wrap="square" rtlCol="0">
            <a:spAutoFit/>
          </a:bodyPr>
          <a:lstStyle/>
          <a:p>
            <a:r>
              <a:rPr lang="zh-CN" altLang="en-US" dirty="0"/>
              <a:t>生命周期的方法以系统化的方式来定义和实施活动，包括从概念的提出、需求理解、系统开发、放行、运行使用直至系统退役。</a:t>
            </a:r>
            <a:endParaRPr lang="en-US" altLang="zh-CN" dirty="0"/>
          </a:p>
          <a:p>
            <a:endParaRPr lang="en-US" altLang="zh-CN" dirty="0"/>
          </a:p>
          <a:p>
            <a:r>
              <a:rPr lang="zh-CN" altLang="en-US" dirty="0"/>
              <a:t>               概念  →   项目   →         运行             →      退役</a:t>
            </a:r>
          </a:p>
        </p:txBody>
      </p:sp>
      <p:graphicFrame>
        <p:nvGraphicFramePr>
          <p:cNvPr id="7" name="表格 7">
            <a:extLst>
              <a:ext uri="{FF2B5EF4-FFF2-40B4-BE49-F238E27FC236}">
                <a16:creationId xmlns:a16="http://schemas.microsoft.com/office/drawing/2014/main" id="{02FBF155-1252-4957-80DB-0E88141CA926}"/>
              </a:ext>
            </a:extLst>
          </p:cNvPr>
          <p:cNvGraphicFramePr>
            <a:graphicFrameLocks noGrp="1"/>
          </p:cNvGraphicFramePr>
          <p:nvPr>
            <p:extLst>
              <p:ext uri="{D42A27DB-BD31-4B8C-83A1-F6EECF244321}">
                <p14:modId xmlns:p14="http://schemas.microsoft.com/office/powerpoint/2010/main" val="3646374429"/>
              </p:ext>
            </p:extLst>
          </p:nvPr>
        </p:nvGraphicFramePr>
        <p:xfrm>
          <a:off x="7230860" y="457200"/>
          <a:ext cx="4896037" cy="6360851"/>
        </p:xfrm>
        <a:graphic>
          <a:graphicData uri="http://schemas.openxmlformats.org/drawingml/2006/table">
            <a:tbl>
              <a:tblPr firstRow="1" bandRow="1">
                <a:tableStyleId>{5C22544A-7EE6-4342-B048-85BDC9FD1C3A}</a:tableStyleId>
              </a:tblPr>
              <a:tblGrid>
                <a:gridCol w="727984">
                  <a:extLst>
                    <a:ext uri="{9D8B030D-6E8A-4147-A177-3AD203B41FA5}">
                      <a16:colId xmlns:a16="http://schemas.microsoft.com/office/drawing/2014/main" val="3353999186"/>
                    </a:ext>
                  </a:extLst>
                </a:gridCol>
                <a:gridCol w="1246610">
                  <a:extLst>
                    <a:ext uri="{9D8B030D-6E8A-4147-A177-3AD203B41FA5}">
                      <a16:colId xmlns:a16="http://schemas.microsoft.com/office/drawing/2014/main" val="3081803424"/>
                    </a:ext>
                  </a:extLst>
                </a:gridCol>
                <a:gridCol w="2921443">
                  <a:extLst>
                    <a:ext uri="{9D8B030D-6E8A-4147-A177-3AD203B41FA5}">
                      <a16:colId xmlns:a16="http://schemas.microsoft.com/office/drawing/2014/main" val="1737764715"/>
                    </a:ext>
                  </a:extLst>
                </a:gridCol>
              </a:tblGrid>
              <a:tr h="430351">
                <a:tc>
                  <a:txBody>
                    <a:bodyPr/>
                    <a:lstStyle/>
                    <a:p>
                      <a:r>
                        <a:rPr lang="zh-CN" altLang="en-US" dirty="0"/>
                        <a:t>序号</a:t>
                      </a:r>
                    </a:p>
                  </a:txBody>
                  <a:tcPr/>
                </a:tc>
                <a:tc>
                  <a:txBody>
                    <a:bodyPr/>
                    <a:lstStyle/>
                    <a:p>
                      <a:r>
                        <a:rPr lang="zh-CN" altLang="en-US" dirty="0"/>
                        <a:t>阶段</a:t>
                      </a:r>
                    </a:p>
                  </a:txBody>
                  <a:tcPr/>
                </a:tc>
                <a:tc>
                  <a:txBody>
                    <a:bodyPr/>
                    <a:lstStyle/>
                    <a:p>
                      <a:r>
                        <a:rPr lang="zh-CN" altLang="en-US" dirty="0"/>
                        <a:t>交付成果</a:t>
                      </a:r>
                    </a:p>
                  </a:txBody>
                  <a:tcPr/>
                </a:tc>
                <a:extLst>
                  <a:ext uri="{0D108BD9-81ED-4DB2-BD59-A6C34878D82A}">
                    <a16:rowId xmlns:a16="http://schemas.microsoft.com/office/drawing/2014/main" val="1958964420"/>
                  </a:ext>
                </a:extLst>
              </a:tr>
              <a:tr h="842431">
                <a:tc>
                  <a:txBody>
                    <a:bodyPr/>
                    <a:lstStyle/>
                    <a:p>
                      <a:r>
                        <a:rPr lang="en-US" altLang="zh-CN" dirty="0"/>
                        <a:t>1</a:t>
                      </a:r>
                      <a:endParaRPr lang="zh-CN" altLang="en-US" dirty="0"/>
                    </a:p>
                  </a:txBody>
                  <a:tcPr/>
                </a:tc>
                <a:tc>
                  <a:txBody>
                    <a:bodyPr/>
                    <a:lstStyle/>
                    <a:p>
                      <a:r>
                        <a:rPr lang="zh-CN" altLang="en-US" sz="1400" dirty="0"/>
                        <a:t>概念阶段</a:t>
                      </a:r>
                    </a:p>
                  </a:txBody>
                  <a:tcPr/>
                </a:tc>
                <a:tc>
                  <a:txBody>
                    <a:bodyPr/>
                    <a:lstStyle/>
                    <a:p>
                      <a:pPr marL="171450" indent="-171450">
                        <a:buFont typeface="Wingdings" panose="05000000000000000000" pitchFamily="2" charset="2"/>
                        <a:buChar char="l"/>
                      </a:pPr>
                      <a:r>
                        <a:rPr lang="zh-CN" altLang="en-US" sz="800" dirty="0"/>
                        <a:t>计算机化系统供应商管理</a:t>
                      </a:r>
                      <a:endParaRPr lang="en-US" altLang="zh-CN" sz="800" dirty="0"/>
                    </a:p>
                    <a:p>
                      <a:pPr marL="171450" indent="-171450">
                        <a:buFont typeface="Wingdings" panose="05000000000000000000" pitchFamily="2" charset="2"/>
                        <a:buChar char="l"/>
                      </a:pPr>
                      <a:r>
                        <a:rPr lang="zh-CN" altLang="en-US" sz="800" dirty="0"/>
                        <a:t>供应商质量调查或质量审计</a:t>
                      </a:r>
                      <a:endParaRPr lang="en-US" altLang="zh-CN" sz="800" dirty="0"/>
                    </a:p>
                    <a:p>
                      <a:pPr marL="171450" indent="-171450">
                        <a:buFont typeface="Wingdings" panose="05000000000000000000" pitchFamily="2" charset="2"/>
                        <a:buChar char="l"/>
                      </a:pPr>
                      <a:r>
                        <a:rPr lang="zh-CN" altLang="en-US" sz="800" dirty="0"/>
                        <a:t>系统用户需求说明</a:t>
                      </a:r>
                      <a:r>
                        <a:rPr lang="en-US" altLang="zh-CN" sz="800" dirty="0"/>
                        <a:t>URS</a:t>
                      </a:r>
                    </a:p>
                    <a:p>
                      <a:pPr marL="171450" indent="-171450">
                        <a:buFont typeface="Wingdings" panose="05000000000000000000" pitchFamily="2" charset="2"/>
                        <a:buChar char="l"/>
                      </a:pPr>
                      <a:r>
                        <a:rPr lang="zh-CN" altLang="en-US" sz="800" dirty="0"/>
                        <a:t>系统初步评估（关键性、风险程度）</a:t>
                      </a:r>
                      <a:endParaRPr lang="en-US" altLang="zh-CN" sz="800" dirty="0"/>
                    </a:p>
                    <a:p>
                      <a:pPr marL="171450" indent="-171450">
                        <a:buFont typeface="Wingdings" panose="05000000000000000000" pitchFamily="2" charset="2"/>
                        <a:buChar char="l"/>
                      </a:pPr>
                      <a:r>
                        <a:rPr lang="zh-CN" altLang="en-US" sz="800" dirty="0"/>
                        <a:t>系统控制策略</a:t>
                      </a:r>
                      <a:endParaRPr lang="en-US" altLang="zh-CN" sz="800" dirty="0"/>
                    </a:p>
                    <a:p>
                      <a:pPr marL="171450" indent="-171450">
                        <a:buFont typeface="Wingdings" panose="05000000000000000000" pitchFamily="2" charset="2"/>
                        <a:buChar char="l"/>
                      </a:pPr>
                      <a:r>
                        <a:rPr lang="zh-CN" altLang="en-US" sz="800" dirty="0"/>
                        <a:t>概念设计图纸</a:t>
                      </a:r>
                    </a:p>
                  </a:txBody>
                  <a:tcPr/>
                </a:tc>
                <a:extLst>
                  <a:ext uri="{0D108BD9-81ED-4DB2-BD59-A6C34878D82A}">
                    <a16:rowId xmlns:a16="http://schemas.microsoft.com/office/drawing/2014/main" val="454665590"/>
                  </a:ext>
                </a:extLst>
              </a:tr>
              <a:tr h="1092040">
                <a:tc>
                  <a:txBody>
                    <a:bodyPr/>
                    <a:lstStyle/>
                    <a:p>
                      <a:r>
                        <a:rPr lang="en-US" altLang="zh-CN" dirty="0"/>
                        <a:t>2</a:t>
                      </a:r>
                      <a:endParaRPr lang="zh-CN" altLang="en-US" dirty="0"/>
                    </a:p>
                  </a:txBody>
                  <a:tcPr/>
                </a:tc>
                <a:tc>
                  <a:txBody>
                    <a:bodyPr/>
                    <a:lstStyle/>
                    <a:p>
                      <a:r>
                        <a:rPr lang="zh-CN" altLang="en-US" sz="1400" dirty="0"/>
                        <a:t>项目阶段</a:t>
                      </a:r>
                      <a:r>
                        <a:rPr lang="en-US" altLang="zh-CN" sz="1400" dirty="0"/>
                        <a:t>-</a:t>
                      </a:r>
                      <a:r>
                        <a:rPr lang="zh-CN" altLang="en-US" sz="1400" dirty="0"/>
                        <a:t>计划</a:t>
                      </a:r>
                    </a:p>
                  </a:txBody>
                  <a:tcPr/>
                </a:tc>
                <a:tc>
                  <a:txBody>
                    <a:bodyPr/>
                    <a:lstStyle/>
                    <a:p>
                      <a:pPr marL="285750" indent="-285750">
                        <a:buFont typeface="Wingdings" panose="05000000000000000000" pitchFamily="2" charset="2"/>
                        <a:buChar char="l"/>
                      </a:pPr>
                      <a:r>
                        <a:rPr lang="zh-CN" altLang="en-US" sz="800" kern="1200" dirty="0">
                          <a:solidFill>
                            <a:schemeClr val="dk1"/>
                          </a:solidFill>
                          <a:latin typeface="+mn-lt"/>
                          <a:ea typeface="+mn-ea"/>
                          <a:cs typeface="+mn-cs"/>
                        </a:rPr>
                        <a:t>质量及项目计划（</a:t>
                      </a:r>
                      <a:r>
                        <a:rPr lang="en-US" altLang="zh-CN" sz="800" kern="1200" dirty="0">
                          <a:solidFill>
                            <a:schemeClr val="dk1"/>
                          </a:solidFill>
                          <a:latin typeface="+mn-lt"/>
                          <a:ea typeface="+mn-ea"/>
                          <a:cs typeface="+mn-cs"/>
                        </a:rPr>
                        <a:t>QPP</a:t>
                      </a:r>
                      <a:r>
                        <a:rPr lang="zh-CN" altLang="en-US" sz="800" kern="1200" dirty="0">
                          <a:solidFill>
                            <a:schemeClr val="dk1"/>
                          </a:solidFill>
                          <a:latin typeface="+mn-lt"/>
                          <a:ea typeface="+mn-ea"/>
                          <a:cs typeface="+mn-cs"/>
                        </a:rPr>
                        <a:t>）</a:t>
                      </a:r>
                      <a:endParaRPr lang="en-US" altLang="zh-CN" sz="800" kern="1200" dirty="0">
                        <a:solidFill>
                          <a:schemeClr val="dk1"/>
                        </a:solidFill>
                        <a:latin typeface="+mn-lt"/>
                        <a:ea typeface="+mn-ea"/>
                        <a:cs typeface="+mn-cs"/>
                      </a:endParaRPr>
                    </a:p>
                    <a:p>
                      <a:pPr marL="285750" indent="-285750">
                        <a:buFont typeface="Wingdings" panose="05000000000000000000" pitchFamily="2" charset="2"/>
                        <a:buChar char="l"/>
                      </a:pPr>
                      <a:r>
                        <a:rPr lang="zh-CN" altLang="en-US" sz="800" kern="1200" dirty="0">
                          <a:solidFill>
                            <a:schemeClr val="dk1"/>
                          </a:solidFill>
                          <a:latin typeface="+mn-lt"/>
                          <a:ea typeface="+mn-ea"/>
                          <a:cs typeface="+mn-cs"/>
                        </a:rPr>
                        <a:t>测试策略</a:t>
                      </a:r>
                      <a:endParaRPr lang="en-US" altLang="zh-CN" sz="800" kern="1200" dirty="0">
                        <a:solidFill>
                          <a:schemeClr val="dk1"/>
                        </a:solidFill>
                        <a:latin typeface="+mn-lt"/>
                        <a:ea typeface="+mn-ea"/>
                        <a:cs typeface="+mn-cs"/>
                      </a:endParaRPr>
                    </a:p>
                    <a:p>
                      <a:pPr marL="285750" indent="-285750">
                        <a:buFont typeface="Wingdings" panose="05000000000000000000" pitchFamily="2" charset="2"/>
                        <a:buChar char="l"/>
                      </a:pPr>
                      <a:r>
                        <a:rPr lang="zh-CN" altLang="en-US" sz="800" kern="1200" dirty="0">
                          <a:solidFill>
                            <a:schemeClr val="dk1"/>
                          </a:solidFill>
                          <a:latin typeface="+mn-lt"/>
                          <a:ea typeface="+mn-ea"/>
                          <a:cs typeface="+mn-cs"/>
                        </a:rPr>
                        <a:t>系统验证管理规程、数据管理规程、系统风险管理规程、电子数据与电子签名管理规程、数据审计追踪管理规程、系统变更管理规程</a:t>
                      </a:r>
                      <a:endParaRPr lang="en-US" altLang="zh-CN" sz="800" kern="1200" dirty="0">
                        <a:solidFill>
                          <a:schemeClr val="dk1"/>
                        </a:solidFill>
                        <a:latin typeface="+mn-lt"/>
                        <a:ea typeface="+mn-ea"/>
                        <a:cs typeface="+mn-cs"/>
                      </a:endParaRPr>
                    </a:p>
                    <a:p>
                      <a:pPr marL="285750" indent="-285750">
                        <a:buFont typeface="Wingdings" panose="05000000000000000000" pitchFamily="2" charset="2"/>
                        <a:buChar char="l"/>
                      </a:pPr>
                      <a:r>
                        <a:rPr lang="zh-CN" altLang="en-US" sz="800" kern="1200" dirty="0">
                          <a:solidFill>
                            <a:schemeClr val="dk1"/>
                          </a:solidFill>
                          <a:latin typeface="+mn-lt"/>
                          <a:ea typeface="+mn-ea"/>
                          <a:cs typeface="+mn-cs"/>
                        </a:rPr>
                        <a:t>系统测试计划</a:t>
                      </a:r>
                      <a:endParaRPr lang="en-US" altLang="zh-CN" sz="800" kern="1200" dirty="0">
                        <a:solidFill>
                          <a:schemeClr val="dk1"/>
                        </a:solidFill>
                        <a:latin typeface="+mn-lt"/>
                        <a:ea typeface="+mn-ea"/>
                        <a:cs typeface="+mn-cs"/>
                      </a:endParaRPr>
                    </a:p>
                    <a:p>
                      <a:pPr marL="285750" indent="-285750">
                        <a:buFont typeface="Wingdings" panose="05000000000000000000" pitchFamily="2" charset="2"/>
                        <a:buChar char="l"/>
                      </a:pPr>
                      <a:r>
                        <a:rPr lang="zh-CN" altLang="en-US" sz="800" kern="1200" dirty="0">
                          <a:solidFill>
                            <a:schemeClr val="dk1"/>
                          </a:solidFill>
                          <a:latin typeface="+mn-lt"/>
                          <a:ea typeface="+mn-ea"/>
                          <a:cs typeface="+mn-cs"/>
                        </a:rPr>
                        <a:t>配置管理计划</a:t>
                      </a:r>
                      <a:endParaRPr lang="en-US" altLang="zh-CN" sz="800" kern="1200" dirty="0">
                        <a:solidFill>
                          <a:schemeClr val="dk1"/>
                        </a:solidFill>
                        <a:latin typeface="+mn-lt"/>
                        <a:ea typeface="+mn-ea"/>
                        <a:cs typeface="+mn-cs"/>
                      </a:endParaRPr>
                    </a:p>
                    <a:p>
                      <a:pPr marL="285750" indent="-285750">
                        <a:buFont typeface="Wingdings" panose="05000000000000000000" pitchFamily="2" charset="2"/>
                        <a:buChar char="l"/>
                      </a:pPr>
                      <a:r>
                        <a:rPr lang="zh-CN" altLang="en-US" sz="800" kern="1200" dirty="0">
                          <a:solidFill>
                            <a:schemeClr val="dk1"/>
                          </a:solidFill>
                          <a:latin typeface="+mn-lt"/>
                          <a:ea typeface="+mn-ea"/>
                          <a:cs typeface="+mn-cs"/>
                        </a:rPr>
                        <a:t>培训计划</a:t>
                      </a:r>
                      <a:endParaRPr lang="en-US" altLang="zh-CN" sz="800" kern="1200" dirty="0">
                        <a:solidFill>
                          <a:schemeClr val="dk1"/>
                        </a:solidFill>
                        <a:latin typeface="+mn-lt"/>
                        <a:ea typeface="+mn-ea"/>
                        <a:cs typeface="+mn-cs"/>
                      </a:endParaRPr>
                    </a:p>
                  </a:txBody>
                  <a:tcPr/>
                </a:tc>
                <a:extLst>
                  <a:ext uri="{0D108BD9-81ED-4DB2-BD59-A6C34878D82A}">
                    <a16:rowId xmlns:a16="http://schemas.microsoft.com/office/drawing/2014/main" val="520595252"/>
                  </a:ext>
                </a:extLst>
              </a:tr>
              <a:tr h="592822">
                <a:tc>
                  <a:txBody>
                    <a:bodyPr/>
                    <a:lstStyle/>
                    <a:p>
                      <a:r>
                        <a:rPr lang="en-US" altLang="zh-CN" dirty="0"/>
                        <a:t>3</a:t>
                      </a:r>
                      <a:endParaRPr lang="zh-CN" altLang="en-US" dirty="0"/>
                    </a:p>
                  </a:txBody>
                  <a:tcPr/>
                </a:tc>
                <a:tc>
                  <a:txBody>
                    <a:bodyPr/>
                    <a:lstStyle/>
                    <a:p>
                      <a:r>
                        <a:rPr lang="zh-CN" altLang="en-US" sz="1400" dirty="0"/>
                        <a:t>项目阶段</a:t>
                      </a:r>
                      <a:r>
                        <a:rPr lang="en-US" altLang="zh-CN" sz="1400" dirty="0"/>
                        <a:t>-</a:t>
                      </a:r>
                      <a:r>
                        <a:rPr lang="zh-CN" altLang="en-US" sz="1400" dirty="0"/>
                        <a:t>规范配置说明</a:t>
                      </a:r>
                    </a:p>
                  </a:txBody>
                  <a:tcPr/>
                </a:tc>
                <a:tc>
                  <a:txBody>
                    <a:bodyPr/>
                    <a:lstStyle/>
                    <a:p>
                      <a:pPr marL="171450" indent="-171450">
                        <a:buFont typeface="Wingdings" panose="05000000000000000000" pitchFamily="2" charset="2"/>
                        <a:buChar char="l"/>
                      </a:pPr>
                      <a:r>
                        <a:rPr lang="zh-CN" altLang="en-US" sz="800" kern="1200" dirty="0">
                          <a:solidFill>
                            <a:schemeClr val="dk1"/>
                          </a:solidFill>
                          <a:latin typeface="+mn-lt"/>
                          <a:ea typeface="+mn-ea"/>
                          <a:cs typeface="+mn-cs"/>
                        </a:rPr>
                        <a:t>计算机化系统规范，配置和代码审核管理规程</a:t>
                      </a:r>
                      <a:endParaRPr lang="en-US" altLang="zh-CN" sz="800" kern="1200" dirty="0">
                        <a:solidFill>
                          <a:schemeClr val="dk1"/>
                        </a:solidFill>
                        <a:latin typeface="+mn-lt"/>
                        <a:ea typeface="+mn-ea"/>
                        <a:cs typeface="+mn-cs"/>
                      </a:endParaRPr>
                    </a:p>
                    <a:p>
                      <a:pPr marL="171450" indent="-171450">
                        <a:buFont typeface="Wingdings" panose="05000000000000000000" pitchFamily="2" charset="2"/>
                        <a:buChar char="l"/>
                      </a:pPr>
                      <a:r>
                        <a:rPr lang="zh-CN" altLang="en-US" sz="800" kern="1200" dirty="0">
                          <a:solidFill>
                            <a:schemeClr val="dk1"/>
                          </a:solidFill>
                          <a:latin typeface="+mn-lt"/>
                          <a:ea typeface="+mn-ea"/>
                          <a:cs typeface="+mn-cs"/>
                        </a:rPr>
                        <a:t>系统功能说明</a:t>
                      </a:r>
                      <a:endParaRPr lang="en-US" altLang="zh-CN" sz="800" kern="1200" dirty="0">
                        <a:solidFill>
                          <a:schemeClr val="dk1"/>
                        </a:solidFill>
                        <a:latin typeface="+mn-lt"/>
                        <a:ea typeface="+mn-ea"/>
                        <a:cs typeface="+mn-cs"/>
                      </a:endParaRPr>
                    </a:p>
                    <a:p>
                      <a:pPr marL="171450" indent="-171450">
                        <a:buFont typeface="Wingdings" panose="05000000000000000000" pitchFamily="2" charset="2"/>
                        <a:buChar char="l"/>
                      </a:pPr>
                      <a:r>
                        <a:rPr lang="zh-CN" altLang="en-US" sz="800" kern="1200" dirty="0">
                          <a:solidFill>
                            <a:schemeClr val="dk1"/>
                          </a:solidFill>
                          <a:latin typeface="+mn-lt"/>
                          <a:ea typeface="+mn-ea"/>
                          <a:cs typeface="+mn-cs"/>
                        </a:rPr>
                        <a:t>系统硬件设计说明、系统软件设计说明</a:t>
                      </a:r>
                      <a:endParaRPr lang="en-US" altLang="zh-CN" sz="800" kern="1200" dirty="0">
                        <a:solidFill>
                          <a:schemeClr val="dk1"/>
                        </a:solidFill>
                        <a:latin typeface="+mn-lt"/>
                        <a:ea typeface="+mn-ea"/>
                        <a:cs typeface="+mn-cs"/>
                      </a:endParaRPr>
                    </a:p>
                    <a:p>
                      <a:pPr marL="171450" indent="-171450">
                        <a:buFont typeface="Wingdings" panose="05000000000000000000" pitchFamily="2" charset="2"/>
                        <a:buChar char="l"/>
                      </a:pPr>
                      <a:r>
                        <a:rPr lang="zh-CN" altLang="en-US" sz="800" kern="1200" dirty="0">
                          <a:solidFill>
                            <a:schemeClr val="dk1"/>
                          </a:solidFill>
                          <a:latin typeface="+mn-lt"/>
                          <a:ea typeface="+mn-ea"/>
                          <a:cs typeface="+mn-cs"/>
                        </a:rPr>
                        <a:t>系统数据清单、系统配置文档</a:t>
                      </a:r>
                    </a:p>
                  </a:txBody>
                  <a:tcPr/>
                </a:tc>
                <a:extLst>
                  <a:ext uri="{0D108BD9-81ED-4DB2-BD59-A6C34878D82A}">
                    <a16:rowId xmlns:a16="http://schemas.microsoft.com/office/drawing/2014/main" val="4165410365"/>
                  </a:ext>
                </a:extLst>
              </a:tr>
              <a:tr h="748827">
                <a:tc>
                  <a:txBody>
                    <a:bodyPr/>
                    <a:lstStyle/>
                    <a:p>
                      <a:pPr marL="0" algn="l" defTabSz="914400" rtl="0" eaLnBrk="1" latinLnBrk="0" hangingPunct="1"/>
                      <a:r>
                        <a:rPr lang="en-US" altLang="zh-CN" sz="1800" kern="1200" dirty="0">
                          <a:solidFill>
                            <a:schemeClr val="dk1"/>
                          </a:solidFill>
                          <a:latin typeface="+mn-lt"/>
                          <a:ea typeface="+mn-ea"/>
                          <a:cs typeface="+mn-cs"/>
                        </a:rPr>
                        <a:t>4</a:t>
                      </a:r>
                      <a:endParaRPr lang="zh-CN" altLang="en-US" sz="1800" kern="1200" dirty="0">
                        <a:solidFill>
                          <a:schemeClr val="dk1"/>
                        </a:solidFill>
                        <a:latin typeface="+mn-lt"/>
                        <a:ea typeface="+mn-ea"/>
                        <a:cs typeface="+mn-cs"/>
                      </a:endParaRPr>
                    </a:p>
                  </a:txBody>
                  <a:tcPr/>
                </a:tc>
                <a:tc>
                  <a:txBody>
                    <a:bodyPr/>
                    <a:lstStyle/>
                    <a:p>
                      <a:pPr marL="0" algn="l" defTabSz="914400" rtl="0" eaLnBrk="1" latinLnBrk="0" hangingPunct="1"/>
                      <a:r>
                        <a:rPr lang="zh-CN" altLang="en-US" sz="1400" kern="1200" dirty="0">
                          <a:solidFill>
                            <a:schemeClr val="dk1"/>
                          </a:solidFill>
                          <a:latin typeface="+mn-lt"/>
                          <a:ea typeface="+mn-ea"/>
                          <a:cs typeface="+mn-cs"/>
                        </a:rPr>
                        <a:t>项目计划</a:t>
                      </a:r>
                      <a:r>
                        <a:rPr lang="en-US" altLang="zh-CN" sz="1400" kern="1200" dirty="0">
                          <a:solidFill>
                            <a:schemeClr val="dk1"/>
                          </a:solidFill>
                          <a:latin typeface="+mn-lt"/>
                          <a:ea typeface="+mn-ea"/>
                          <a:cs typeface="+mn-cs"/>
                        </a:rPr>
                        <a:t>-</a:t>
                      </a:r>
                      <a:r>
                        <a:rPr lang="zh-CN" altLang="en-US" sz="1400" kern="1200" dirty="0">
                          <a:solidFill>
                            <a:schemeClr val="dk1"/>
                          </a:solidFill>
                          <a:latin typeface="+mn-lt"/>
                          <a:ea typeface="+mn-ea"/>
                          <a:cs typeface="+mn-cs"/>
                        </a:rPr>
                        <a:t>配置编程（</a:t>
                      </a:r>
                      <a:r>
                        <a:rPr lang="en-US" altLang="zh-CN" sz="1400" kern="1200" dirty="0">
                          <a:solidFill>
                            <a:schemeClr val="dk1"/>
                          </a:solidFill>
                          <a:latin typeface="+mn-lt"/>
                          <a:ea typeface="+mn-ea"/>
                          <a:cs typeface="+mn-cs"/>
                        </a:rPr>
                        <a:t>4</a:t>
                      </a:r>
                      <a:r>
                        <a:rPr lang="zh-CN" altLang="en-US" sz="1400" kern="1200" dirty="0">
                          <a:solidFill>
                            <a:schemeClr val="dk1"/>
                          </a:solidFill>
                          <a:latin typeface="+mn-lt"/>
                          <a:ea typeface="+mn-ea"/>
                          <a:cs typeface="+mn-cs"/>
                        </a:rPr>
                        <a:t>类以上系统）</a:t>
                      </a:r>
                    </a:p>
                  </a:txBody>
                  <a:tcPr/>
                </a:tc>
                <a:tc>
                  <a:txBody>
                    <a:bodyPr/>
                    <a:lstStyle/>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配置编程</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单元测试方案</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源代码审核</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模块测试</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集成测试</a:t>
                      </a:r>
                    </a:p>
                  </a:txBody>
                  <a:tcPr/>
                </a:tc>
                <a:extLst>
                  <a:ext uri="{0D108BD9-81ED-4DB2-BD59-A6C34878D82A}">
                    <a16:rowId xmlns:a16="http://schemas.microsoft.com/office/drawing/2014/main" val="1737717937"/>
                  </a:ext>
                </a:extLst>
              </a:tr>
              <a:tr h="1466453">
                <a:tc>
                  <a:txBody>
                    <a:bodyPr/>
                    <a:lstStyle/>
                    <a:p>
                      <a:pPr marL="0" algn="l" defTabSz="914400" rtl="0" eaLnBrk="1" latinLnBrk="0" hangingPunct="1"/>
                      <a:r>
                        <a:rPr lang="en-US" altLang="zh-CN" sz="1800" kern="1200" dirty="0">
                          <a:solidFill>
                            <a:schemeClr val="dk1"/>
                          </a:solidFill>
                          <a:latin typeface="+mn-lt"/>
                          <a:ea typeface="+mn-ea"/>
                          <a:cs typeface="+mn-cs"/>
                        </a:rPr>
                        <a:t>5</a:t>
                      </a:r>
                      <a:endParaRPr lang="zh-CN" altLang="en-US" sz="1800" kern="1200" dirty="0">
                        <a:solidFill>
                          <a:schemeClr val="dk1"/>
                        </a:solidFill>
                        <a:latin typeface="+mn-lt"/>
                        <a:ea typeface="+mn-ea"/>
                        <a:cs typeface="+mn-cs"/>
                      </a:endParaRPr>
                    </a:p>
                  </a:txBody>
                  <a:tcPr/>
                </a:tc>
                <a:tc>
                  <a:txBody>
                    <a:bodyPr/>
                    <a:lstStyle/>
                    <a:p>
                      <a:pPr marL="0" algn="l" defTabSz="914400" rtl="0" eaLnBrk="1" latinLnBrk="0" hangingPunct="1"/>
                      <a:r>
                        <a:rPr lang="zh-CN" altLang="en-US" sz="1400" kern="1200" dirty="0">
                          <a:solidFill>
                            <a:schemeClr val="dk1"/>
                          </a:solidFill>
                          <a:latin typeface="+mn-lt"/>
                          <a:ea typeface="+mn-ea"/>
                          <a:cs typeface="+mn-cs"/>
                        </a:rPr>
                        <a:t>项目计划</a:t>
                      </a:r>
                      <a:r>
                        <a:rPr lang="en-US" altLang="zh-CN" sz="1400" kern="1200" dirty="0">
                          <a:solidFill>
                            <a:schemeClr val="dk1"/>
                          </a:solidFill>
                          <a:latin typeface="+mn-lt"/>
                          <a:ea typeface="+mn-ea"/>
                          <a:cs typeface="+mn-cs"/>
                        </a:rPr>
                        <a:t>—</a:t>
                      </a:r>
                      <a:r>
                        <a:rPr lang="zh-CN" altLang="en-US" sz="1400" kern="1200" dirty="0">
                          <a:solidFill>
                            <a:schemeClr val="dk1"/>
                          </a:solidFill>
                          <a:latin typeface="+mn-lt"/>
                          <a:ea typeface="+mn-ea"/>
                          <a:cs typeface="+mn-cs"/>
                        </a:rPr>
                        <a:t>验证确认</a:t>
                      </a:r>
                    </a:p>
                  </a:txBody>
                  <a:tcPr/>
                </a:tc>
                <a:tc>
                  <a:txBody>
                    <a:bodyPr/>
                    <a:lstStyle/>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功能风险评估</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设计确认</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现场验收测试</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操作手册、操作</a:t>
                      </a:r>
                      <a:r>
                        <a:rPr lang="en-US" altLang="zh-CN" sz="800" kern="1200" dirty="0">
                          <a:solidFill>
                            <a:schemeClr val="dk1"/>
                          </a:solidFill>
                          <a:latin typeface="+mn-lt"/>
                          <a:ea typeface="+mn-ea"/>
                          <a:cs typeface="+mn-cs"/>
                        </a:rPr>
                        <a:t>SOP</a:t>
                      </a: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系统权限管理规程、系统备份、归档、回复管理规程</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安装确认</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运行确认</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性能确认</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风险追溯矩阵</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需求追溯矩阵</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验证总结报告</a:t>
                      </a:r>
                    </a:p>
                  </a:txBody>
                  <a:tcPr/>
                </a:tc>
                <a:extLst>
                  <a:ext uri="{0D108BD9-81ED-4DB2-BD59-A6C34878D82A}">
                    <a16:rowId xmlns:a16="http://schemas.microsoft.com/office/drawing/2014/main" val="1475172797"/>
                  </a:ext>
                </a:extLst>
              </a:tr>
              <a:tr h="717626">
                <a:tc>
                  <a:txBody>
                    <a:bodyPr/>
                    <a:lstStyle/>
                    <a:p>
                      <a:pPr marL="0" algn="l" defTabSz="914400" rtl="0" eaLnBrk="1" latinLnBrk="0" hangingPunct="1"/>
                      <a:r>
                        <a:rPr lang="en-US" altLang="zh-CN" sz="1800" kern="1200" dirty="0">
                          <a:solidFill>
                            <a:schemeClr val="dk1"/>
                          </a:solidFill>
                          <a:latin typeface="+mn-lt"/>
                          <a:ea typeface="+mn-ea"/>
                          <a:cs typeface="+mn-cs"/>
                        </a:rPr>
                        <a:t>6</a:t>
                      </a:r>
                      <a:endParaRPr lang="zh-CN" altLang="en-US" sz="1800" kern="1200" dirty="0">
                        <a:solidFill>
                          <a:schemeClr val="dk1"/>
                        </a:solidFill>
                        <a:latin typeface="+mn-lt"/>
                        <a:ea typeface="+mn-ea"/>
                        <a:cs typeface="+mn-cs"/>
                      </a:endParaRPr>
                    </a:p>
                  </a:txBody>
                  <a:tcPr/>
                </a:tc>
                <a:tc>
                  <a:txBody>
                    <a:bodyPr/>
                    <a:lstStyle/>
                    <a:p>
                      <a:pPr marL="0" algn="l" defTabSz="914400" rtl="0" eaLnBrk="1" latinLnBrk="0" hangingPunct="1"/>
                      <a:r>
                        <a:rPr lang="zh-CN" altLang="en-US" sz="1400" kern="1200" dirty="0">
                          <a:solidFill>
                            <a:schemeClr val="dk1"/>
                          </a:solidFill>
                          <a:latin typeface="+mn-lt"/>
                          <a:ea typeface="+mn-ea"/>
                          <a:cs typeface="+mn-cs"/>
                        </a:rPr>
                        <a:t>运行阶段</a:t>
                      </a:r>
                    </a:p>
                  </a:txBody>
                  <a:tcPr/>
                </a:tc>
                <a:tc>
                  <a:txBody>
                    <a:bodyPr/>
                    <a:lstStyle/>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系统安全控制管理规程</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系统应急预案</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系统突发事件管理规程</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系统定期回顾管理规程</a:t>
                      </a:r>
                      <a:endParaRPr lang="en-US" altLang="zh-CN" sz="800" kern="1200" dirty="0">
                        <a:solidFill>
                          <a:schemeClr val="dk1"/>
                        </a:solidFill>
                        <a:latin typeface="+mn-lt"/>
                        <a:ea typeface="+mn-ea"/>
                        <a:cs typeface="+mn-cs"/>
                      </a:endParaRPr>
                    </a:p>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系统生命周期管理规程</a:t>
                      </a:r>
                    </a:p>
                  </a:txBody>
                  <a:tcPr/>
                </a:tc>
                <a:extLst>
                  <a:ext uri="{0D108BD9-81ED-4DB2-BD59-A6C34878D82A}">
                    <a16:rowId xmlns:a16="http://schemas.microsoft.com/office/drawing/2014/main" val="3174891125"/>
                  </a:ext>
                </a:extLst>
              </a:tr>
              <a:tr h="470301">
                <a:tc>
                  <a:txBody>
                    <a:bodyPr/>
                    <a:lstStyle/>
                    <a:p>
                      <a:pPr marL="0" algn="l" defTabSz="914400" rtl="0" eaLnBrk="1" latinLnBrk="0" hangingPunct="1"/>
                      <a:r>
                        <a:rPr lang="en-US" altLang="zh-CN" sz="1800" kern="1200" dirty="0">
                          <a:solidFill>
                            <a:schemeClr val="dk1"/>
                          </a:solidFill>
                          <a:latin typeface="+mn-lt"/>
                          <a:ea typeface="+mn-ea"/>
                          <a:cs typeface="+mn-cs"/>
                        </a:rPr>
                        <a:t>7</a:t>
                      </a:r>
                      <a:endParaRPr lang="zh-CN" altLang="en-US" sz="1800" kern="1200" dirty="0">
                        <a:solidFill>
                          <a:schemeClr val="dk1"/>
                        </a:solidFill>
                        <a:latin typeface="+mn-lt"/>
                        <a:ea typeface="+mn-ea"/>
                        <a:cs typeface="+mn-cs"/>
                      </a:endParaRPr>
                    </a:p>
                  </a:txBody>
                  <a:tcPr/>
                </a:tc>
                <a:tc>
                  <a:txBody>
                    <a:bodyPr/>
                    <a:lstStyle/>
                    <a:p>
                      <a:pPr marL="0" algn="l" defTabSz="914400" rtl="0" eaLnBrk="1" latinLnBrk="0" hangingPunct="1"/>
                      <a:r>
                        <a:rPr lang="zh-CN" altLang="en-US" sz="1400" kern="1200" dirty="0">
                          <a:solidFill>
                            <a:schemeClr val="dk1"/>
                          </a:solidFill>
                          <a:latin typeface="+mn-lt"/>
                          <a:ea typeface="+mn-ea"/>
                          <a:cs typeface="+mn-cs"/>
                        </a:rPr>
                        <a:t>退役阶段</a:t>
                      </a:r>
                    </a:p>
                  </a:txBody>
                  <a:tcPr/>
                </a:tc>
                <a:tc>
                  <a:txBody>
                    <a:bodyPr/>
                    <a:lstStyle/>
                    <a:p>
                      <a:pPr marL="171450" indent="-171450" algn="l" defTabSz="914400" rtl="0" eaLnBrk="1" latinLnBrk="0" hangingPunct="1">
                        <a:buFont typeface="Wingdings" panose="05000000000000000000" pitchFamily="2" charset="2"/>
                        <a:buChar char="l"/>
                      </a:pPr>
                      <a:r>
                        <a:rPr lang="zh-CN" altLang="en-US" sz="800" kern="1200" dirty="0">
                          <a:solidFill>
                            <a:schemeClr val="dk1"/>
                          </a:solidFill>
                          <a:latin typeface="+mn-lt"/>
                          <a:ea typeface="+mn-ea"/>
                          <a:cs typeface="+mn-cs"/>
                        </a:rPr>
                        <a:t>系统退役管理规程（包括关键数据的备份、迁移、归档）</a:t>
                      </a:r>
                    </a:p>
                  </a:txBody>
                  <a:tcPr/>
                </a:tc>
                <a:extLst>
                  <a:ext uri="{0D108BD9-81ED-4DB2-BD59-A6C34878D82A}">
                    <a16:rowId xmlns:a16="http://schemas.microsoft.com/office/drawing/2014/main" val="67608138"/>
                  </a:ext>
                </a:extLst>
              </a:tr>
            </a:tbl>
          </a:graphicData>
        </a:graphic>
      </p:graphicFrame>
    </p:spTree>
    <p:extLst>
      <p:ext uri="{BB962C8B-B14F-4D97-AF65-F5344CB8AC3E}">
        <p14:creationId xmlns:p14="http://schemas.microsoft.com/office/powerpoint/2010/main" val="9389703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内容占位符 8">
            <a:extLst>
              <a:ext uri="{FF2B5EF4-FFF2-40B4-BE49-F238E27FC236}">
                <a16:creationId xmlns:a16="http://schemas.microsoft.com/office/drawing/2014/main" id="{358D7EB7-07C8-494E-8F22-CF966A756B08}"/>
              </a:ext>
            </a:extLst>
          </p:cNvPr>
          <p:cNvGraphicFramePr>
            <a:graphicFrameLocks noGrp="1"/>
          </p:cNvGraphicFramePr>
          <p:nvPr>
            <p:ph idx="1"/>
            <p:extLst>
              <p:ext uri="{D42A27DB-BD31-4B8C-83A1-F6EECF244321}">
                <p14:modId xmlns:p14="http://schemas.microsoft.com/office/powerpoint/2010/main" val="1046741266"/>
              </p:ext>
            </p:extLst>
          </p:nvPr>
        </p:nvGraphicFramePr>
        <p:xfrm>
          <a:off x="609600" y="1317759"/>
          <a:ext cx="10972800" cy="4971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725010" y="1407112"/>
            <a:ext cx="10972800" cy="1069759"/>
          </a:xfrm>
        </p:spPr>
        <p:txBody>
          <a:bodyPr/>
          <a:lstStyle/>
          <a:p>
            <a:r>
              <a:rPr lang="zh-CN" altLang="en-US" sz="2800" dirty="0"/>
              <a:t>遗留系统验证的内容</a:t>
            </a:r>
          </a:p>
        </p:txBody>
      </p:sp>
      <p:sp>
        <p:nvSpPr>
          <p:cNvPr id="5" name="标题 1">
            <a:extLst>
              <a:ext uri="{FF2B5EF4-FFF2-40B4-BE49-F238E27FC236}">
                <a16:creationId xmlns:a16="http://schemas.microsoft.com/office/drawing/2014/main" id="{291B851C-B3AD-405A-9B4F-CB87D98A9909}"/>
              </a:ext>
            </a:extLst>
          </p:cNvPr>
          <p:cNvSpPr txBox="1">
            <a:spLocks/>
          </p:cNvSpPr>
          <p:nvPr/>
        </p:nvSpPr>
        <p:spPr bwMode="auto">
          <a:xfrm>
            <a:off x="609600" y="457200"/>
            <a:ext cx="6306105" cy="634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panose="020B0604020202020204" pitchFamily="34" charset="0"/>
              </a:defRPr>
            </a:lvl2pPr>
            <a:lvl3pPr algn="l" rtl="0" eaLnBrk="1" fontAlgn="base" hangingPunct="1">
              <a:spcBef>
                <a:spcPct val="0"/>
              </a:spcBef>
              <a:spcAft>
                <a:spcPct val="0"/>
              </a:spcAft>
              <a:defRPr sz="4400">
                <a:solidFill>
                  <a:schemeClr val="tx1"/>
                </a:solidFill>
                <a:latin typeface="Arial" panose="020B0604020202020204" pitchFamily="34" charset="0"/>
              </a:defRPr>
            </a:lvl3pPr>
            <a:lvl4pPr algn="l" rtl="0" eaLnBrk="1" fontAlgn="base" hangingPunct="1">
              <a:spcBef>
                <a:spcPct val="0"/>
              </a:spcBef>
              <a:spcAft>
                <a:spcPct val="0"/>
              </a:spcAft>
              <a:defRPr sz="4400">
                <a:solidFill>
                  <a:schemeClr val="tx1"/>
                </a:solidFill>
                <a:latin typeface="Arial" panose="020B0604020202020204" pitchFamily="34" charset="0"/>
              </a:defRPr>
            </a:lvl4pPr>
            <a:lvl5pPr algn="l" rtl="0" eaLnBrk="1" fontAlgn="base" hangingPunct="1">
              <a:spcBef>
                <a:spcPct val="0"/>
              </a:spcBef>
              <a:spcAft>
                <a:spcPct val="0"/>
              </a:spcAft>
              <a:defRPr sz="4400">
                <a:solidFill>
                  <a:schemeClr val="tx1"/>
                </a:solidFill>
                <a:latin typeface="Arial" panose="020B0604020202020204" pitchFamily="34" charset="0"/>
              </a:defRPr>
            </a:lvl5pPr>
            <a:lvl6pPr marL="457200" algn="l" rtl="0" eaLnBrk="1" fontAlgn="base" hangingPunct="1">
              <a:spcBef>
                <a:spcPct val="0"/>
              </a:spcBef>
              <a:spcAft>
                <a:spcPct val="0"/>
              </a:spcAft>
              <a:defRPr sz="4400">
                <a:solidFill>
                  <a:schemeClr val="tx1"/>
                </a:solidFill>
                <a:latin typeface="Arial" panose="020B0604020202020204" pitchFamily="34" charset="0"/>
              </a:defRPr>
            </a:lvl6pPr>
            <a:lvl7pPr marL="914400" algn="l" rtl="0" eaLnBrk="1" fontAlgn="base" hangingPunct="1">
              <a:spcBef>
                <a:spcPct val="0"/>
              </a:spcBef>
              <a:spcAft>
                <a:spcPct val="0"/>
              </a:spcAft>
              <a:defRPr sz="4400">
                <a:solidFill>
                  <a:schemeClr val="tx1"/>
                </a:solidFill>
                <a:latin typeface="Arial" panose="020B0604020202020204" pitchFamily="34" charset="0"/>
              </a:defRPr>
            </a:lvl7pPr>
            <a:lvl8pPr marL="1371600" algn="l" rtl="0" eaLnBrk="1" fontAlgn="base" hangingPunct="1">
              <a:spcBef>
                <a:spcPct val="0"/>
              </a:spcBef>
              <a:spcAft>
                <a:spcPct val="0"/>
              </a:spcAft>
              <a:defRPr sz="4400">
                <a:solidFill>
                  <a:schemeClr val="tx1"/>
                </a:solidFill>
                <a:latin typeface="Arial" panose="020B0604020202020204" pitchFamily="34" charset="0"/>
              </a:defRPr>
            </a:lvl8pPr>
            <a:lvl9pPr marL="1828800" algn="l" rtl="0" eaLnBrk="1" fontAlgn="base" hangingPunct="1">
              <a:spcBef>
                <a:spcPct val="0"/>
              </a:spcBef>
              <a:spcAft>
                <a:spcPct val="0"/>
              </a:spcAft>
              <a:defRPr sz="4400">
                <a:solidFill>
                  <a:schemeClr val="tx1"/>
                </a:solidFill>
                <a:latin typeface="Arial" panose="020B0604020202020204" pitchFamily="34" charset="0"/>
              </a:defRPr>
            </a:lvl9pPr>
          </a:lstStyle>
          <a:p>
            <a:r>
              <a:rPr lang="zh-CN" altLang="en-US" sz="2800" dirty="0"/>
              <a:t>遗留系统验证的内容</a:t>
            </a:r>
          </a:p>
        </p:txBody>
      </p:sp>
    </p:spTree>
    <p:extLst>
      <p:ext uri="{BB962C8B-B14F-4D97-AF65-F5344CB8AC3E}">
        <p14:creationId xmlns:p14="http://schemas.microsoft.com/office/powerpoint/2010/main" val="1122019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a:extLst>
              <a:ext uri="{FF2B5EF4-FFF2-40B4-BE49-F238E27FC236}">
                <a16:creationId xmlns:a16="http://schemas.microsoft.com/office/drawing/2014/main" id="{6C451D2F-075C-4DAE-9AED-EBB75AF1E33F}"/>
              </a:ext>
            </a:extLst>
          </p:cNvPr>
          <p:cNvGraphicFramePr>
            <a:graphicFrameLocks noGrp="1"/>
          </p:cNvGraphicFramePr>
          <p:nvPr>
            <p:ph idx="1"/>
            <p:extLst>
              <p:ext uri="{D42A27DB-BD31-4B8C-83A1-F6EECF244321}">
                <p14:modId xmlns:p14="http://schemas.microsoft.com/office/powerpoint/2010/main" val="2408833246"/>
              </p:ext>
            </p:extLst>
          </p:nvPr>
        </p:nvGraphicFramePr>
        <p:xfrm>
          <a:off x="609600" y="1358283"/>
          <a:ext cx="10972800" cy="49714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069759"/>
          </a:xfrm>
        </p:spPr>
        <p:txBody>
          <a:bodyPr/>
          <a:lstStyle/>
          <a:p>
            <a:r>
              <a:rPr lang="zh-CN" altLang="en-US" sz="3200" dirty="0"/>
              <a:t>确认范围</a:t>
            </a:r>
            <a:r>
              <a:rPr lang="en-US" altLang="zh-CN" sz="3200" dirty="0"/>
              <a:t>---</a:t>
            </a:r>
            <a:r>
              <a:rPr lang="zh-CN" altLang="en-US" sz="3200" dirty="0"/>
              <a:t>哪些系统需要进行计算机化系统验证</a:t>
            </a:r>
          </a:p>
        </p:txBody>
      </p:sp>
    </p:spTree>
    <p:extLst>
      <p:ext uri="{BB962C8B-B14F-4D97-AF65-F5344CB8AC3E}">
        <p14:creationId xmlns:p14="http://schemas.microsoft.com/office/powerpoint/2010/main" val="25449557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C7FFB3-B2D5-42F7-B858-B7DC0A58CFFC}"/>
              </a:ext>
            </a:extLst>
          </p:cNvPr>
          <p:cNvSpPr>
            <a:spLocks noGrp="1"/>
          </p:cNvSpPr>
          <p:nvPr>
            <p:ph type="title"/>
          </p:nvPr>
        </p:nvSpPr>
        <p:spPr/>
        <p:txBody>
          <a:bodyPr/>
          <a:lstStyle/>
          <a:p>
            <a:r>
              <a:rPr lang="zh-CN" altLang="en-US" dirty="0"/>
              <a:t>差距分析和风险评估</a:t>
            </a:r>
          </a:p>
        </p:txBody>
      </p:sp>
      <p:graphicFrame>
        <p:nvGraphicFramePr>
          <p:cNvPr id="4" name="内容占位符 3">
            <a:extLst>
              <a:ext uri="{FF2B5EF4-FFF2-40B4-BE49-F238E27FC236}">
                <a16:creationId xmlns:a16="http://schemas.microsoft.com/office/drawing/2014/main" id="{EAA02767-5FBA-4263-B594-C8F7517D1DB4}"/>
              </a:ext>
            </a:extLst>
          </p:cNvPr>
          <p:cNvGraphicFramePr>
            <a:graphicFrameLocks noGrp="1"/>
          </p:cNvGraphicFramePr>
          <p:nvPr>
            <p:ph idx="1"/>
            <p:extLst>
              <p:ext uri="{D42A27DB-BD31-4B8C-83A1-F6EECF244321}">
                <p14:modId xmlns:p14="http://schemas.microsoft.com/office/powerpoint/2010/main" val="3768661384"/>
              </p:ext>
            </p:extLst>
          </p:nvPr>
        </p:nvGraphicFramePr>
        <p:xfrm>
          <a:off x="609600" y="1981200"/>
          <a:ext cx="10972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11883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037BEC-D341-4757-B7F2-412E8FDE7A3F}"/>
              </a:ext>
            </a:extLst>
          </p:cNvPr>
          <p:cNvSpPr>
            <a:spLocks noGrp="1"/>
          </p:cNvSpPr>
          <p:nvPr>
            <p:ph type="title"/>
          </p:nvPr>
        </p:nvSpPr>
        <p:spPr/>
        <p:txBody>
          <a:bodyPr/>
          <a:lstStyle/>
          <a:p>
            <a:r>
              <a:rPr lang="zh-CN" altLang="en-US" dirty="0"/>
              <a:t>差距分析和风险评估</a:t>
            </a:r>
          </a:p>
        </p:txBody>
      </p:sp>
      <p:sp>
        <p:nvSpPr>
          <p:cNvPr id="3" name="内容占位符 2">
            <a:extLst>
              <a:ext uri="{FF2B5EF4-FFF2-40B4-BE49-F238E27FC236}">
                <a16:creationId xmlns:a16="http://schemas.microsoft.com/office/drawing/2014/main" id="{025B9087-991B-4E0A-BD24-C879DE662170}"/>
              </a:ext>
            </a:extLst>
          </p:cNvPr>
          <p:cNvSpPr>
            <a:spLocks noGrp="1"/>
          </p:cNvSpPr>
          <p:nvPr>
            <p:ph idx="1"/>
          </p:nvPr>
        </p:nvSpPr>
        <p:spPr>
          <a:xfrm>
            <a:off x="609600" y="1981200"/>
            <a:ext cx="10972800" cy="4038600"/>
          </a:xfrm>
        </p:spPr>
        <p:txBody>
          <a:bodyPr/>
          <a:lstStyle/>
          <a:p>
            <a:r>
              <a:rPr lang="zh-CN" altLang="en-US" dirty="0"/>
              <a:t>分析决定：退役还是补救</a:t>
            </a:r>
            <a:endParaRPr lang="en-US" altLang="zh-CN" dirty="0"/>
          </a:p>
          <a:p>
            <a:pPr marL="0" indent="0">
              <a:buNone/>
            </a:pPr>
            <a:endParaRPr lang="zh-CN" altLang="en-US" dirty="0"/>
          </a:p>
        </p:txBody>
      </p:sp>
      <p:sp>
        <p:nvSpPr>
          <p:cNvPr id="4" name="矩形 3">
            <a:extLst>
              <a:ext uri="{FF2B5EF4-FFF2-40B4-BE49-F238E27FC236}">
                <a16:creationId xmlns:a16="http://schemas.microsoft.com/office/drawing/2014/main" id="{B87F746D-2E9D-4B21-A39C-6062A145965F}"/>
              </a:ext>
            </a:extLst>
          </p:cNvPr>
          <p:cNvSpPr/>
          <p:nvPr/>
        </p:nvSpPr>
        <p:spPr bwMode="auto">
          <a:xfrm>
            <a:off x="1322773" y="3373516"/>
            <a:ext cx="1305017" cy="363984"/>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panose="020B0604020202020204" pitchFamily="34" charset="0"/>
              </a:rPr>
              <a:t>系统风险评估</a:t>
            </a:r>
          </a:p>
        </p:txBody>
      </p:sp>
      <p:sp>
        <p:nvSpPr>
          <p:cNvPr id="5" name="矩形 4">
            <a:extLst>
              <a:ext uri="{FF2B5EF4-FFF2-40B4-BE49-F238E27FC236}">
                <a16:creationId xmlns:a16="http://schemas.microsoft.com/office/drawing/2014/main" id="{269C769D-1BE2-4E2D-9013-B78E31BB997F}"/>
              </a:ext>
            </a:extLst>
          </p:cNvPr>
          <p:cNvSpPr/>
          <p:nvPr/>
        </p:nvSpPr>
        <p:spPr bwMode="auto">
          <a:xfrm>
            <a:off x="1322772" y="4821317"/>
            <a:ext cx="1305017" cy="363984"/>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panose="020B0604020202020204" pitchFamily="34" charset="0"/>
              </a:rPr>
              <a:t>供应商评估</a:t>
            </a:r>
          </a:p>
        </p:txBody>
      </p:sp>
      <p:cxnSp>
        <p:nvCxnSpPr>
          <p:cNvPr id="7" name="直接箭头连接符 6">
            <a:extLst>
              <a:ext uri="{FF2B5EF4-FFF2-40B4-BE49-F238E27FC236}">
                <a16:creationId xmlns:a16="http://schemas.microsoft.com/office/drawing/2014/main" id="{833DD5AD-E9D3-4C73-9C49-FAAAD89240FC}"/>
              </a:ext>
            </a:extLst>
          </p:cNvPr>
          <p:cNvCxnSpPr/>
          <p:nvPr/>
        </p:nvCxnSpPr>
        <p:spPr bwMode="auto">
          <a:xfrm flipV="1">
            <a:off x="1975280" y="3737500"/>
            <a:ext cx="0" cy="108381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接箭头连接符 8">
            <a:extLst>
              <a:ext uri="{FF2B5EF4-FFF2-40B4-BE49-F238E27FC236}">
                <a16:creationId xmlns:a16="http://schemas.microsoft.com/office/drawing/2014/main" id="{A18CBFEC-3A6A-4D70-85B0-0A673101818A}"/>
              </a:ext>
            </a:extLst>
          </p:cNvPr>
          <p:cNvCxnSpPr/>
          <p:nvPr/>
        </p:nvCxnSpPr>
        <p:spPr bwMode="auto">
          <a:xfrm>
            <a:off x="2432482" y="3555508"/>
            <a:ext cx="497149"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矩形 9">
            <a:extLst>
              <a:ext uri="{FF2B5EF4-FFF2-40B4-BE49-F238E27FC236}">
                <a16:creationId xmlns:a16="http://schemas.microsoft.com/office/drawing/2014/main" id="{488ADF14-BE3A-4DF6-9BAB-9CF6E232551E}"/>
              </a:ext>
            </a:extLst>
          </p:cNvPr>
          <p:cNvSpPr/>
          <p:nvPr/>
        </p:nvSpPr>
        <p:spPr bwMode="auto">
          <a:xfrm>
            <a:off x="2929631" y="3373516"/>
            <a:ext cx="1305017" cy="363984"/>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panose="020B0604020202020204" pitchFamily="34" charset="0"/>
              </a:rPr>
              <a:t>应该做什么</a:t>
            </a:r>
          </a:p>
        </p:txBody>
      </p:sp>
      <p:cxnSp>
        <p:nvCxnSpPr>
          <p:cNvPr id="12" name="直接箭头连接符 11">
            <a:extLst>
              <a:ext uri="{FF2B5EF4-FFF2-40B4-BE49-F238E27FC236}">
                <a16:creationId xmlns:a16="http://schemas.microsoft.com/office/drawing/2014/main" id="{F99B57BD-7F1F-40C8-8DD5-AD25BB5A0B68}"/>
              </a:ext>
            </a:extLst>
          </p:cNvPr>
          <p:cNvCxnSpPr/>
          <p:nvPr/>
        </p:nvCxnSpPr>
        <p:spPr bwMode="auto">
          <a:xfrm>
            <a:off x="3582139" y="2864158"/>
            <a:ext cx="0" cy="50935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矩形 12">
            <a:extLst>
              <a:ext uri="{FF2B5EF4-FFF2-40B4-BE49-F238E27FC236}">
                <a16:creationId xmlns:a16="http://schemas.microsoft.com/office/drawing/2014/main" id="{0D861CEB-BD19-4428-9CC9-8654F6EF0F65}"/>
              </a:ext>
            </a:extLst>
          </p:cNvPr>
          <p:cNvSpPr/>
          <p:nvPr/>
        </p:nvSpPr>
        <p:spPr bwMode="auto">
          <a:xfrm>
            <a:off x="3187082" y="2577670"/>
            <a:ext cx="1305017" cy="363984"/>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panose="020B0604020202020204" pitchFamily="34" charset="0"/>
              </a:rPr>
              <a:t>法规指导</a:t>
            </a:r>
          </a:p>
        </p:txBody>
      </p:sp>
      <p:sp>
        <p:nvSpPr>
          <p:cNvPr id="14" name="矩形 13">
            <a:extLst>
              <a:ext uri="{FF2B5EF4-FFF2-40B4-BE49-F238E27FC236}">
                <a16:creationId xmlns:a16="http://schemas.microsoft.com/office/drawing/2014/main" id="{0223C322-3078-418D-930D-F3EBBF7111DD}"/>
              </a:ext>
            </a:extLst>
          </p:cNvPr>
          <p:cNvSpPr/>
          <p:nvPr/>
        </p:nvSpPr>
        <p:spPr bwMode="auto">
          <a:xfrm>
            <a:off x="2991775" y="4774711"/>
            <a:ext cx="1305017" cy="363984"/>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panose="020B0604020202020204" pitchFamily="34" charset="0"/>
              </a:rPr>
              <a:t>已经做了什么</a:t>
            </a:r>
          </a:p>
        </p:txBody>
      </p:sp>
      <p:cxnSp>
        <p:nvCxnSpPr>
          <p:cNvPr id="15" name="直接箭头连接符 14">
            <a:extLst>
              <a:ext uri="{FF2B5EF4-FFF2-40B4-BE49-F238E27FC236}">
                <a16:creationId xmlns:a16="http://schemas.microsoft.com/office/drawing/2014/main" id="{CA2F5373-4EB6-4211-ADEA-29651AE505B0}"/>
              </a:ext>
            </a:extLst>
          </p:cNvPr>
          <p:cNvCxnSpPr/>
          <p:nvPr/>
        </p:nvCxnSpPr>
        <p:spPr bwMode="auto">
          <a:xfrm>
            <a:off x="2379214" y="4943388"/>
            <a:ext cx="497149"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接箭头连接符 16">
            <a:extLst>
              <a:ext uri="{FF2B5EF4-FFF2-40B4-BE49-F238E27FC236}">
                <a16:creationId xmlns:a16="http://schemas.microsoft.com/office/drawing/2014/main" id="{13A95B2C-99A2-4642-9651-BCD9C8D0E519}"/>
              </a:ext>
            </a:extLst>
          </p:cNvPr>
          <p:cNvCxnSpPr/>
          <p:nvPr/>
        </p:nvCxnSpPr>
        <p:spPr bwMode="auto">
          <a:xfrm flipV="1">
            <a:off x="3582139" y="5185301"/>
            <a:ext cx="0" cy="43426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矩形 17">
            <a:extLst>
              <a:ext uri="{FF2B5EF4-FFF2-40B4-BE49-F238E27FC236}">
                <a16:creationId xmlns:a16="http://schemas.microsoft.com/office/drawing/2014/main" id="{4A3D8E6F-6E23-4EFF-BD3C-8B6DB8263E31}"/>
              </a:ext>
            </a:extLst>
          </p:cNvPr>
          <p:cNvSpPr/>
          <p:nvPr/>
        </p:nvSpPr>
        <p:spPr bwMode="auto">
          <a:xfrm>
            <a:off x="3080550" y="5655816"/>
            <a:ext cx="1305017" cy="363984"/>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panose="020B0604020202020204" pitchFamily="34" charset="0"/>
              </a:rPr>
              <a:t>文档、面谈</a:t>
            </a:r>
          </a:p>
        </p:txBody>
      </p:sp>
      <p:cxnSp>
        <p:nvCxnSpPr>
          <p:cNvPr id="20" name="直接连接符 19">
            <a:extLst>
              <a:ext uri="{FF2B5EF4-FFF2-40B4-BE49-F238E27FC236}">
                <a16:creationId xmlns:a16="http://schemas.microsoft.com/office/drawing/2014/main" id="{B26A624A-1389-45DC-A61D-B21D94FB5E4F}"/>
              </a:ext>
            </a:extLst>
          </p:cNvPr>
          <p:cNvCxnSpPr>
            <a:stCxn id="14" idx="3"/>
          </p:cNvCxnSpPr>
          <p:nvPr/>
        </p:nvCxnSpPr>
        <p:spPr bwMode="auto">
          <a:xfrm>
            <a:off x="4296792" y="4956703"/>
            <a:ext cx="1207363"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接连接符 21">
            <a:extLst>
              <a:ext uri="{FF2B5EF4-FFF2-40B4-BE49-F238E27FC236}">
                <a16:creationId xmlns:a16="http://schemas.microsoft.com/office/drawing/2014/main" id="{C527BD7D-E9DE-4669-9A13-06192356929E}"/>
              </a:ext>
            </a:extLst>
          </p:cNvPr>
          <p:cNvCxnSpPr/>
          <p:nvPr/>
        </p:nvCxnSpPr>
        <p:spPr bwMode="auto">
          <a:xfrm>
            <a:off x="4234648" y="3555508"/>
            <a:ext cx="1207363"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接箭头连接符 23">
            <a:extLst>
              <a:ext uri="{FF2B5EF4-FFF2-40B4-BE49-F238E27FC236}">
                <a16:creationId xmlns:a16="http://schemas.microsoft.com/office/drawing/2014/main" id="{586496A8-23F3-4C18-9F75-005726769CCA}"/>
              </a:ext>
            </a:extLst>
          </p:cNvPr>
          <p:cNvCxnSpPr/>
          <p:nvPr/>
        </p:nvCxnSpPr>
        <p:spPr bwMode="auto">
          <a:xfrm>
            <a:off x="5468644" y="3023218"/>
            <a:ext cx="0" cy="107419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矩形 25">
            <a:extLst>
              <a:ext uri="{FF2B5EF4-FFF2-40B4-BE49-F238E27FC236}">
                <a16:creationId xmlns:a16="http://schemas.microsoft.com/office/drawing/2014/main" id="{2FEC9798-0C4E-4F32-8816-EF79D4834F95}"/>
              </a:ext>
            </a:extLst>
          </p:cNvPr>
          <p:cNvSpPr/>
          <p:nvPr/>
        </p:nvSpPr>
        <p:spPr bwMode="auto">
          <a:xfrm>
            <a:off x="4821315" y="4097416"/>
            <a:ext cx="1305017" cy="363984"/>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zh-CN" altLang="en-US" sz="1200" dirty="0">
                <a:solidFill>
                  <a:schemeClr val="tx1"/>
                </a:solidFill>
                <a:latin typeface="Arial" panose="020B0604020202020204" pitchFamily="34" charset="0"/>
              </a:rPr>
              <a:t>需要做什么</a:t>
            </a:r>
            <a:endParaRPr kumimoji="0" lang="zh-CN" altLang="en-US" sz="1200" b="0" i="0" u="none" strike="noStrike" cap="none" normalizeH="0" baseline="0" dirty="0">
              <a:ln>
                <a:noFill/>
              </a:ln>
              <a:solidFill>
                <a:schemeClr val="tx1"/>
              </a:solidFill>
              <a:effectLst/>
              <a:latin typeface="Arial" panose="020B0604020202020204" pitchFamily="34" charset="0"/>
            </a:endParaRPr>
          </a:p>
        </p:txBody>
      </p:sp>
      <p:cxnSp>
        <p:nvCxnSpPr>
          <p:cNvPr id="27" name="直接箭头连接符 26">
            <a:extLst>
              <a:ext uri="{FF2B5EF4-FFF2-40B4-BE49-F238E27FC236}">
                <a16:creationId xmlns:a16="http://schemas.microsoft.com/office/drawing/2014/main" id="{387F3F57-0987-4616-9E1B-F8511FBEA4E7}"/>
              </a:ext>
            </a:extLst>
          </p:cNvPr>
          <p:cNvCxnSpPr/>
          <p:nvPr/>
        </p:nvCxnSpPr>
        <p:spPr bwMode="auto">
          <a:xfrm flipV="1">
            <a:off x="5504155" y="4509124"/>
            <a:ext cx="0" cy="43426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矩形 27">
            <a:extLst>
              <a:ext uri="{FF2B5EF4-FFF2-40B4-BE49-F238E27FC236}">
                <a16:creationId xmlns:a16="http://schemas.microsoft.com/office/drawing/2014/main" id="{6FD53A73-53DC-41D4-B568-72FAB716D80B}"/>
              </a:ext>
            </a:extLst>
          </p:cNvPr>
          <p:cNvSpPr/>
          <p:nvPr/>
        </p:nvSpPr>
        <p:spPr bwMode="auto">
          <a:xfrm>
            <a:off x="4838329" y="2652577"/>
            <a:ext cx="1305017" cy="363984"/>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panose="020B0604020202020204" pitchFamily="34" charset="0"/>
              </a:rPr>
              <a:t>详细的风险评估</a:t>
            </a:r>
          </a:p>
        </p:txBody>
      </p:sp>
      <p:cxnSp>
        <p:nvCxnSpPr>
          <p:cNvPr id="30" name="直接箭头连接符 29">
            <a:extLst>
              <a:ext uri="{FF2B5EF4-FFF2-40B4-BE49-F238E27FC236}">
                <a16:creationId xmlns:a16="http://schemas.microsoft.com/office/drawing/2014/main" id="{5CED7686-5555-420D-8676-C9D6BEE0E3CD}"/>
              </a:ext>
            </a:extLst>
          </p:cNvPr>
          <p:cNvCxnSpPr/>
          <p:nvPr/>
        </p:nvCxnSpPr>
        <p:spPr bwMode="auto">
          <a:xfrm>
            <a:off x="6126332" y="4279408"/>
            <a:ext cx="851517"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矩形 30">
            <a:extLst>
              <a:ext uri="{FF2B5EF4-FFF2-40B4-BE49-F238E27FC236}">
                <a16:creationId xmlns:a16="http://schemas.microsoft.com/office/drawing/2014/main" id="{5A1D4C26-C13A-42A3-82EA-705CFC7218CD}"/>
              </a:ext>
            </a:extLst>
          </p:cNvPr>
          <p:cNvSpPr/>
          <p:nvPr/>
        </p:nvSpPr>
        <p:spPr bwMode="auto">
          <a:xfrm>
            <a:off x="6977849" y="4096684"/>
            <a:ext cx="1305017" cy="363984"/>
          </a:xfrm>
          <a:prstGeom prst="rect">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panose="020B0604020202020204" pitchFamily="34" charset="0"/>
              </a:rPr>
              <a:t>成本利益分析</a:t>
            </a:r>
          </a:p>
        </p:txBody>
      </p:sp>
      <p:cxnSp>
        <p:nvCxnSpPr>
          <p:cNvPr id="32" name="直接箭头连接符 31">
            <a:extLst>
              <a:ext uri="{FF2B5EF4-FFF2-40B4-BE49-F238E27FC236}">
                <a16:creationId xmlns:a16="http://schemas.microsoft.com/office/drawing/2014/main" id="{7EFB7D43-D9D7-45FF-B9F2-339D92476EDB}"/>
              </a:ext>
            </a:extLst>
          </p:cNvPr>
          <p:cNvCxnSpPr/>
          <p:nvPr/>
        </p:nvCxnSpPr>
        <p:spPr bwMode="auto">
          <a:xfrm flipV="1">
            <a:off x="7630357" y="3662420"/>
            <a:ext cx="0" cy="43426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矩形 32">
            <a:extLst>
              <a:ext uri="{FF2B5EF4-FFF2-40B4-BE49-F238E27FC236}">
                <a16:creationId xmlns:a16="http://schemas.microsoft.com/office/drawing/2014/main" id="{30EBCE2D-BB21-4A5B-9CDB-DB6CFA3C2090}"/>
              </a:ext>
            </a:extLst>
          </p:cNvPr>
          <p:cNvSpPr/>
          <p:nvPr/>
        </p:nvSpPr>
        <p:spPr bwMode="auto">
          <a:xfrm>
            <a:off x="7220505" y="3328028"/>
            <a:ext cx="1305017" cy="363984"/>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panose="020B0604020202020204" pitchFamily="34" charset="0"/>
              </a:rPr>
              <a:t>退役和替换</a:t>
            </a:r>
          </a:p>
        </p:txBody>
      </p:sp>
      <p:cxnSp>
        <p:nvCxnSpPr>
          <p:cNvPr id="34" name="直接箭头连接符 33">
            <a:extLst>
              <a:ext uri="{FF2B5EF4-FFF2-40B4-BE49-F238E27FC236}">
                <a16:creationId xmlns:a16="http://schemas.microsoft.com/office/drawing/2014/main" id="{59C2C209-3031-441B-BB38-E3B314D9BB71}"/>
              </a:ext>
            </a:extLst>
          </p:cNvPr>
          <p:cNvCxnSpPr/>
          <p:nvPr/>
        </p:nvCxnSpPr>
        <p:spPr bwMode="auto">
          <a:xfrm>
            <a:off x="7634795" y="4447345"/>
            <a:ext cx="0" cy="509358"/>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矩形 34">
            <a:extLst>
              <a:ext uri="{FF2B5EF4-FFF2-40B4-BE49-F238E27FC236}">
                <a16:creationId xmlns:a16="http://schemas.microsoft.com/office/drawing/2014/main" id="{CF7487EB-599F-4D38-8DDE-B280D917315E}"/>
              </a:ext>
            </a:extLst>
          </p:cNvPr>
          <p:cNvSpPr/>
          <p:nvPr/>
        </p:nvSpPr>
        <p:spPr bwMode="auto">
          <a:xfrm>
            <a:off x="7220504" y="5002211"/>
            <a:ext cx="1305017" cy="363984"/>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Arial" panose="020B0604020202020204" pitchFamily="34" charset="0"/>
              </a:rPr>
              <a:t>补救和验证</a:t>
            </a:r>
          </a:p>
        </p:txBody>
      </p:sp>
    </p:spTree>
    <p:extLst>
      <p:ext uri="{BB962C8B-B14F-4D97-AF65-F5344CB8AC3E}">
        <p14:creationId xmlns:p14="http://schemas.microsoft.com/office/powerpoint/2010/main" val="10183655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6BF097-0209-4536-9043-3D75E0FDBB78}"/>
              </a:ext>
            </a:extLst>
          </p:cNvPr>
          <p:cNvSpPr>
            <a:spLocks noGrp="1"/>
          </p:cNvSpPr>
          <p:nvPr>
            <p:ph type="title"/>
          </p:nvPr>
        </p:nvSpPr>
        <p:spPr/>
        <p:txBody>
          <a:bodyPr/>
          <a:lstStyle/>
          <a:p>
            <a:r>
              <a:rPr lang="zh-CN" altLang="en-US" sz="3200" dirty="0"/>
              <a:t>风险评估</a:t>
            </a:r>
            <a:r>
              <a:rPr lang="en-US" altLang="zh-CN" sz="3200" dirty="0"/>
              <a:t>---</a:t>
            </a:r>
            <a:r>
              <a:rPr lang="zh-CN" altLang="en-US" sz="3200" dirty="0"/>
              <a:t>基于科学的质量风险管理</a:t>
            </a:r>
            <a:r>
              <a:rPr lang="en-US" altLang="zh-CN" sz="3200" dirty="0"/>
              <a:t>—</a:t>
            </a:r>
            <a:r>
              <a:rPr lang="zh-CN" altLang="en-US" sz="3200" dirty="0"/>
              <a:t>失效模式分析</a:t>
            </a:r>
          </a:p>
        </p:txBody>
      </p:sp>
      <p:pic>
        <p:nvPicPr>
          <p:cNvPr id="5" name="内容占位符 4">
            <a:extLst>
              <a:ext uri="{FF2B5EF4-FFF2-40B4-BE49-F238E27FC236}">
                <a16:creationId xmlns:a16="http://schemas.microsoft.com/office/drawing/2014/main" id="{B2B94FF0-0A5A-4EFB-9B9F-968DF9B269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78711" y="1981200"/>
            <a:ext cx="6027938" cy="3886200"/>
          </a:xfrm>
        </p:spPr>
      </p:pic>
    </p:spTree>
    <p:extLst>
      <p:ext uri="{BB962C8B-B14F-4D97-AF65-F5344CB8AC3E}">
        <p14:creationId xmlns:p14="http://schemas.microsoft.com/office/powerpoint/2010/main" val="136758302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98C08E-B805-4525-800E-1E22A15AF7B8}"/>
              </a:ext>
            </a:extLst>
          </p:cNvPr>
          <p:cNvSpPr>
            <a:spLocks noGrp="1"/>
          </p:cNvSpPr>
          <p:nvPr>
            <p:ph type="title"/>
          </p:nvPr>
        </p:nvSpPr>
        <p:spPr/>
        <p:txBody>
          <a:bodyPr/>
          <a:lstStyle/>
          <a:p>
            <a:r>
              <a:rPr lang="en-US" altLang="zh-CN" dirty="0"/>
              <a:t>URS—</a:t>
            </a:r>
            <a:r>
              <a:rPr lang="zh-CN" altLang="en-US" dirty="0"/>
              <a:t>验证主要文件（内容尽量详细）</a:t>
            </a:r>
          </a:p>
        </p:txBody>
      </p:sp>
      <p:graphicFrame>
        <p:nvGraphicFramePr>
          <p:cNvPr id="5" name="内容占位符 4">
            <a:extLst>
              <a:ext uri="{FF2B5EF4-FFF2-40B4-BE49-F238E27FC236}">
                <a16:creationId xmlns:a16="http://schemas.microsoft.com/office/drawing/2014/main" id="{2322855A-EBEF-4240-9F35-567A5FDBEA14}"/>
              </a:ext>
            </a:extLst>
          </p:cNvPr>
          <p:cNvGraphicFramePr>
            <a:graphicFrameLocks noGrp="1"/>
          </p:cNvGraphicFramePr>
          <p:nvPr>
            <p:ph idx="1"/>
            <p:extLst>
              <p:ext uri="{D42A27DB-BD31-4B8C-83A1-F6EECF244321}">
                <p14:modId xmlns:p14="http://schemas.microsoft.com/office/powerpoint/2010/main" val="2660996205"/>
              </p:ext>
            </p:extLst>
          </p:nvPr>
        </p:nvGraphicFramePr>
        <p:xfrm>
          <a:off x="609600" y="1981200"/>
          <a:ext cx="10972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75559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5EF7D6-4A04-4C76-90C0-AB6DB034FE28}"/>
              </a:ext>
            </a:extLst>
          </p:cNvPr>
          <p:cNvSpPr>
            <a:spLocks noGrp="1"/>
          </p:cNvSpPr>
          <p:nvPr>
            <p:ph type="title"/>
          </p:nvPr>
        </p:nvSpPr>
        <p:spPr>
          <a:xfrm>
            <a:off x="547456" y="457200"/>
            <a:ext cx="10972800" cy="1371600"/>
          </a:xfrm>
        </p:spPr>
        <p:txBody>
          <a:bodyPr/>
          <a:lstStyle/>
          <a:p>
            <a:r>
              <a:rPr lang="zh-CN" altLang="en-US" dirty="0"/>
              <a:t>验证计划</a:t>
            </a:r>
            <a:r>
              <a:rPr lang="en-US" altLang="zh-CN" sz="1200" dirty="0"/>
              <a:t>------</a:t>
            </a:r>
            <a:r>
              <a:rPr lang="zh-CN" altLang="en-US" sz="1200" dirty="0"/>
              <a:t> 对发现的风险进行额外的风险评估，即所发现的风险是否可被接受，不能接受的差距做哪些措施降低风险</a:t>
            </a:r>
            <a:endParaRPr lang="zh-CN" altLang="en-US" dirty="0"/>
          </a:p>
        </p:txBody>
      </p:sp>
      <p:graphicFrame>
        <p:nvGraphicFramePr>
          <p:cNvPr id="4" name="内容占位符 3">
            <a:extLst>
              <a:ext uri="{FF2B5EF4-FFF2-40B4-BE49-F238E27FC236}">
                <a16:creationId xmlns:a16="http://schemas.microsoft.com/office/drawing/2014/main" id="{B0DF00D3-5D6A-4584-B65D-941EE531876A}"/>
              </a:ext>
            </a:extLst>
          </p:cNvPr>
          <p:cNvGraphicFramePr>
            <a:graphicFrameLocks noGrp="1"/>
          </p:cNvGraphicFramePr>
          <p:nvPr>
            <p:ph idx="1"/>
            <p:extLst>
              <p:ext uri="{D42A27DB-BD31-4B8C-83A1-F6EECF244321}">
                <p14:modId xmlns:p14="http://schemas.microsoft.com/office/powerpoint/2010/main" val="3332482379"/>
              </p:ext>
            </p:extLst>
          </p:nvPr>
        </p:nvGraphicFramePr>
        <p:xfrm>
          <a:off x="609600" y="2096609"/>
          <a:ext cx="10972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45263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76ECEE-0F25-4334-A604-FCF3FD1E7E9D}"/>
              </a:ext>
            </a:extLst>
          </p:cNvPr>
          <p:cNvSpPr>
            <a:spLocks noGrp="1"/>
          </p:cNvSpPr>
          <p:nvPr>
            <p:ph type="title"/>
          </p:nvPr>
        </p:nvSpPr>
        <p:spPr>
          <a:xfrm>
            <a:off x="609600" y="457200"/>
            <a:ext cx="10972800" cy="634753"/>
          </a:xfrm>
        </p:spPr>
        <p:txBody>
          <a:bodyPr/>
          <a:lstStyle/>
          <a:p>
            <a:r>
              <a:rPr lang="zh-CN" altLang="en-US" dirty="0"/>
              <a:t>目录</a:t>
            </a:r>
          </a:p>
        </p:txBody>
      </p:sp>
      <p:sp>
        <p:nvSpPr>
          <p:cNvPr id="3" name="内容占位符 2">
            <a:extLst>
              <a:ext uri="{FF2B5EF4-FFF2-40B4-BE49-F238E27FC236}">
                <a16:creationId xmlns:a16="http://schemas.microsoft.com/office/drawing/2014/main" id="{F436E1FF-A91D-4C2A-BFCF-0ABB670F2411}"/>
              </a:ext>
            </a:extLst>
          </p:cNvPr>
          <p:cNvSpPr>
            <a:spLocks noGrp="1"/>
          </p:cNvSpPr>
          <p:nvPr>
            <p:ph idx="1"/>
          </p:nvPr>
        </p:nvSpPr>
        <p:spPr>
          <a:xfrm>
            <a:off x="609600" y="1981199"/>
            <a:ext cx="10972800" cy="4179903"/>
          </a:xfrm>
        </p:spPr>
        <p:txBody>
          <a:bodyPr/>
          <a:lstStyle/>
          <a:p>
            <a:pPr marL="514350" indent="-514350">
              <a:buFont typeface="+mj-lt"/>
              <a:buAutoNum type="arabicPeriod"/>
            </a:pPr>
            <a:r>
              <a:rPr lang="zh-CN" altLang="en-US" dirty="0">
                <a:solidFill>
                  <a:srgbClr val="7030A0"/>
                </a:solidFill>
              </a:rPr>
              <a:t>中国</a:t>
            </a:r>
            <a:r>
              <a:rPr lang="en-US" altLang="zh-CN" dirty="0">
                <a:solidFill>
                  <a:srgbClr val="7030A0"/>
                </a:solidFill>
              </a:rPr>
              <a:t>GMP</a:t>
            </a:r>
            <a:r>
              <a:rPr lang="zh-CN" altLang="en-US" dirty="0">
                <a:solidFill>
                  <a:srgbClr val="7030A0"/>
                </a:solidFill>
              </a:rPr>
              <a:t>对计算机系统的要求与理解</a:t>
            </a:r>
            <a:endParaRPr lang="en-US" altLang="zh-CN" dirty="0">
              <a:solidFill>
                <a:srgbClr val="7030A0"/>
              </a:solidFill>
            </a:endParaRPr>
          </a:p>
          <a:p>
            <a:pPr marL="514350" indent="-514350">
              <a:buFont typeface="+mj-lt"/>
              <a:buAutoNum type="arabicPeriod"/>
            </a:pPr>
            <a:endParaRPr lang="en-US" altLang="zh-CN" dirty="0"/>
          </a:p>
          <a:p>
            <a:pPr marL="514350" indent="-514350">
              <a:buFont typeface="+mj-lt"/>
              <a:buAutoNum type="arabicPeriod"/>
            </a:pPr>
            <a:r>
              <a:rPr lang="zh-CN" altLang="en-US" dirty="0"/>
              <a:t>遗留计算机化系统</a:t>
            </a:r>
            <a:endParaRPr lang="en-US" altLang="zh-CN" dirty="0"/>
          </a:p>
          <a:p>
            <a:pPr marL="514350" indent="-514350">
              <a:buFont typeface="+mj-lt"/>
              <a:buAutoNum type="arabicPeriod"/>
            </a:pPr>
            <a:endParaRPr lang="en-US" altLang="zh-CN" dirty="0"/>
          </a:p>
          <a:p>
            <a:pPr marL="514350" indent="-514350">
              <a:buFont typeface="+mj-lt"/>
              <a:buAutoNum type="arabicPeriod"/>
            </a:pPr>
            <a:r>
              <a:rPr lang="zh-CN" altLang="en-US" dirty="0"/>
              <a:t>遗留计算机化系统验证的良好实施</a:t>
            </a:r>
            <a:endParaRPr lang="en-US" altLang="zh-CN" dirty="0"/>
          </a:p>
          <a:p>
            <a:pPr marL="514350" indent="-514350">
              <a:buFont typeface="+mj-lt"/>
              <a:buAutoNum type="arabicPeriod"/>
            </a:pPr>
            <a:endParaRPr lang="en-US" altLang="zh-CN" dirty="0"/>
          </a:p>
          <a:p>
            <a:pPr marL="514350" indent="-514350">
              <a:buFont typeface="+mj-lt"/>
              <a:buAutoNum type="arabicPeriod"/>
            </a:pPr>
            <a:r>
              <a:rPr lang="zh-CN" altLang="en-US" dirty="0"/>
              <a:t>遗留计算机系统常见的问题及解决方案</a:t>
            </a:r>
            <a:endParaRPr lang="en-US" altLang="zh-CN" dirty="0"/>
          </a:p>
          <a:p>
            <a:pPr marL="514350" indent="-514350">
              <a:buFont typeface="+mj-lt"/>
              <a:buAutoNum type="arabicPeriod"/>
            </a:pPr>
            <a:endParaRPr lang="zh-CN" altLang="en-US" dirty="0"/>
          </a:p>
        </p:txBody>
      </p:sp>
    </p:spTree>
    <p:extLst>
      <p:ext uri="{BB962C8B-B14F-4D97-AF65-F5344CB8AC3E}">
        <p14:creationId xmlns:p14="http://schemas.microsoft.com/office/powerpoint/2010/main" val="16829800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627FEF-5513-4429-A37C-9AED321489E0}"/>
              </a:ext>
            </a:extLst>
          </p:cNvPr>
          <p:cNvSpPr>
            <a:spLocks noGrp="1"/>
          </p:cNvSpPr>
          <p:nvPr>
            <p:ph type="title"/>
          </p:nvPr>
        </p:nvSpPr>
        <p:spPr/>
        <p:txBody>
          <a:bodyPr/>
          <a:lstStyle/>
          <a:p>
            <a:r>
              <a:rPr lang="zh-CN" altLang="en-US" dirty="0"/>
              <a:t>设计文件审查</a:t>
            </a:r>
          </a:p>
        </p:txBody>
      </p:sp>
      <p:graphicFrame>
        <p:nvGraphicFramePr>
          <p:cNvPr id="5" name="内容占位符 4">
            <a:extLst>
              <a:ext uri="{FF2B5EF4-FFF2-40B4-BE49-F238E27FC236}">
                <a16:creationId xmlns:a16="http://schemas.microsoft.com/office/drawing/2014/main" id="{93E49026-C225-42C5-9441-747407EAB727}"/>
              </a:ext>
            </a:extLst>
          </p:cNvPr>
          <p:cNvGraphicFramePr>
            <a:graphicFrameLocks noGrp="1"/>
          </p:cNvGraphicFramePr>
          <p:nvPr>
            <p:ph idx="1"/>
            <p:extLst>
              <p:ext uri="{D42A27DB-BD31-4B8C-83A1-F6EECF244321}">
                <p14:modId xmlns:p14="http://schemas.microsoft.com/office/powerpoint/2010/main" val="3343942208"/>
              </p:ext>
            </p:extLst>
          </p:nvPr>
        </p:nvGraphicFramePr>
        <p:xfrm>
          <a:off x="609600" y="1981200"/>
          <a:ext cx="10972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37833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6D5F95-88AA-4517-A6B2-FE3F195CFFCF}"/>
              </a:ext>
            </a:extLst>
          </p:cNvPr>
          <p:cNvSpPr>
            <a:spLocks noGrp="1"/>
          </p:cNvSpPr>
          <p:nvPr>
            <p:ph type="title"/>
          </p:nvPr>
        </p:nvSpPr>
        <p:spPr/>
        <p:txBody>
          <a:bodyPr/>
          <a:lstStyle/>
          <a:p>
            <a:r>
              <a:rPr lang="zh-CN" altLang="en-US" dirty="0"/>
              <a:t>文件系统管理</a:t>
            </a:r>
          </a:p>
        </p:txBody>
      </p:sp>
      <p:graphicFrame>
        <p:nvGraphicFramePr>
          <p:cNvPr id="4" name="内容占位符 3">
            <a:extLst>
              <a:ext uri="{FF2B5EF4-FFF2-40B4-BE49-F238E27FC236}">
                <a16:creationId xmlns:a16="http://schemas.microsoft.com/office/drawing/2014/main" id="{94DC7AE5-5370-448E-9AAC-9A7025A2DF52}"/>
              </a:ext>
            </a:extLst>
          </p:cNvPr>
          <p:cNvGraphicFramePr>
            <a:graphicFrameLocks noGrp="1"/>
          </p:cNvGraphicFramePr>
          <p:nvPr>
            <p:ph idx="1"/>
            <p:extLst>
              <p:ext uri="{D42A27DB-BD31-4B8C-83A1-F6EECF244321}">
                <p14:modId xmlns:p14="http://schemas.microsoft.com/office/powerpoint/2010/main" val="3199300205"/>
              </p:ext>
            </p:extLst>
          </p:nvPr>
        </p:nvGraphicFramePr>
        <p:xfrm>
          <a:off x="609600" y="1606858"/>
          <a:ext cx="10972800" cy="4260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01040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B989E6-A8B8-49CF-BCD7-99CC49300EEF}"/>
              </a:ext>
            </a:extLst>
          </p:cNvPr>
          <p:cNvSpPr>
            <a:spLocks noGrp="1"/>
          </p:cNvSpPr>
          <p:nvPr>
            <p:ph type="title"/>
          </p:nvPr>
        </p:nvSpPr>
        <p:spPr>
          <a:xfrm>
            <a:off x="609600" y="457200"/>
            <a:ext cx="10972800" cy="830062"/>
          </a:xfrm>
        </p:spPr>
        <p:txBody>
          <a:bodyPr/>
          <a:lstStyle/>
          <a:p>
            <a:r>
              <a:rPr lang="zh-CN" altLang="en-US" dirty="0"/>
              <a:t>确认进行</a:t>
            </a:r>
          </a:p>
        </p:txBody>
      </p:sp>
      <p:graphicFrame>
        <p:nvGraphicFramePr>
          <p:cNvPr id="4" name="内容占位符 3">
            <a:extLst>
              <a:ext uri="{FF2B5EF4-FFF2-40B4-BE49-F238E27FC236}">
                <a16:creationId xmlns:a16="http://schemas.microsoft.com/office/drawing/2014/main" id="{6873D8B3-F0C6-4D75-93E6-FDFDC47863E9}"/>
              </a:ext>
            </a:extLst>
          </p:cNvPr>
          <p:cNvGraphicFramePr>
            <a:graphicFrameLocks noGrp="1"/>
          </p:cNvGraphicFramePr>
          <p:nvPr>
            <p:ph idx="1"/>
            <p:extLst>
              <p:ext uri="{D42A27DB-BD31-4B8C-83A1-F6EECF244321}">
                <p14:modId xmlns:p14="http://schemas.microsoft.com/office/powerpoint/2010/main" val="1648058758"/>
              </p:ext>
            </p:extLst>
          </p:nvPr>
        </p:nvGraphicFramePr>
        <p:xfrm>
          <a:off x="609600" y="1287262"/>
          <a:ext cx="109728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17872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9789FC-5296-4E00-ADD1-D2DA39BF21B5}"/>
              </a:ext>
            </a:extLst>
          </p:cNvPr>
          <p:cNvSpPr>
            <a:spLocks noGrp="1"/>
          </p:cNvSpPr>
          <p:nvPr>
            <p:ph type="title"/>
          </p:nvPr>
        </p:nvSpPr>
        <p:spPr/>
        <p:txBody>
          <a:bodyPr/>
          <a:lstStyle/>
          <a:p>
            <a:r>
              <a:rPr lang="zh-CN" altLang="en-US" dirty="0"/>
              <a:t>报告</a:t>
            </a:r>
          </a:p>
        </p:txBody>
      </p:sp>
      <p:sp>
        <p:nvSpPr>
          <p:cNvPr id="3" name="内容占位符 2">
            <a:extLst>
              <a:ext uri="{FF2B5EF4-FFF2-40B4-BE49-F238E27FC236}">
                <a16:creationId xmlns:a16="http://schemas.microsoft.com/office/drawing/2014/main" id="{489BAD26-6D00-46B3-BD1F-6ACE7BD0F748}"/>
              </a:ext>
            </a:extLst>
          </p:cNvPr>
          <p:cNvSpPr>
            <a:spLocks noGrp="1"/>
          </p:cNvSpPr>
          <p:nvPr>
            <p:ph idx="1"/>
          </p:nvPr>
        </p:nvSpPr>
        <p:spPr>
          <a:xfrm>
            <a:off x="609600" y="1981200"/>
            <a:ext cx="10972800" cy="2209060"/>
          </a:xfrm>
        </p:spPr>
        <p:txBody>
          <a:bodyPr/>
          <a:lstStyle/>
          <a:p>
            <a:r>
              <a:rPr lang="zh-CN" altLang="en-US" dirty="0"/>
              <a:t>可追溯矩阵</a:t>
            </a:r>
            <a:r>
              <a:rPr lang="en-US" altLang="zh-CN" dirty="0"/>
              <a:t>—</a:t>
            </a:r>
            <a:r>
              <a:rPr lang="zh-CN" altLang="en-US" dirty="0"/>
              <a:t>根据用户需求，对功能说明或设计说明及测试情况进行追溯。</a:t>
            </a:r>
          </a:p>
          <a:p>
            <a:r>
              <a:rPr lang="zh-CN" altLang="en-US" dirty="0"/>
              <a:t>验证报告整理。总结验证过程中出现的变更、纠正与预防措施；同时给出方形声明以及维护运行方面的建议。</a:t>
            </a:r>
          </a:p>
          <a:p>
            <a:r>
              <a:rPr lang="zh-CN" altLang="en-US" dirty="0"/>
              <a:t>可追溯矩阵列举</a:t>
            </a:r>
          </a:p>
        </p:txBody>
      </p:sp>
      <p:graphicFrame>
        <p:nvGraphicFramePr>
          <p:cNvPr id="4" name="表格 4">
            <a:extLst>
              <a:ext uri="{FF2B5EF4-FFF2-40B4-BE49-F238E27FC236}">
                <a16:creationId xmlns:a16="http://schemas.microsoft.com/office/drawing/2014/main" id="{7B5FBC11-F2F9-4E8E-A6A9-D84F956D3C0B}"/>
              </a:ext>
            </a:extLst>
          </p:cNvPr>
          <p:cNvGraphicFramePr>
            <a:graphicFrameLocks noGrp="1"/>
          </p:cNvGraphicFramePr>
          <p:nvPr>
            <p:extLst>
              <p:ext uri="{D42A27DB-BD31-4B8C-83A1-F6EECF244321}">
                <p14:modId xmlns:p14="http://schemas.microsoft.com/office/powerpoint/2010/main" val="1111571930"/>
              </p:ext>
            </p:extLst>
          </p:nvPr>
        </p:nvGraphicFramePr>
        <p:xfrm>
          <a:off x="609600" y="4917440"/>
          <a:ext cx="10765657" cy="1483360"/>
        </p:xfrm>
        <a:graphic>
          <a:graphicData uri="http://schemas.openxmlformats.org/drawingml/2006/table">
            <a:tbl>
              <a:tblPr firstRow="1" bandRow="1">
                <a:tableStyleId>{5C22544A-7EE6-4342-B048-85BDC9FD1C3A}</a:tableStyleId>
              </a:tblPr>
              <a:tblGrid>
                <a:gridCol w="1537951">
                  <a:extLst>
                    <a:ext uri="{9D8B030D-6E8A-4147-A177-3AD203B41FA5}">
                      <a16:colId xmlns:a16="http://schemas.microsoft.com/office/drawing/2014/main" val="909548908"/>
                    </a:ext>
                  </a:extLst>
                </a:gridCol>
                <a:gridCol w="1537951">
                  <a:extLst>
                    <a:ext uri="{9D8B030D-6E8A-4147-A177-3AD203B41FA5}">
                      <a16:colId xmlns:a16="http://schemas.microsoft.com/office/drawing/2014/main" val="2093837590"/>
                    </a:ext>
                  </a:extLst>
                </a:gridCol>
                <a:gridCol w="1537951">
                  <a:extLst>
                    <a:ext uri="{9D8B030D-6E8A-4147-A177-3AD203B41FA5}">
                      <a16:colId xmlns:a16="http://schemas.microsoft.com/office/drawing/2014/main" val="3138791209"/>
                    </a:ext>
                  </a:extLst>
                </a:gridCol>
                <a:gridCol w="1537951">
                  <a:extLst>
                    <a:ext uri="{9D8B030D-6E8A-4147-A177-3AD203B41FA5}">
                      <a16:colId xmlns:a16="http://schemas.microsoft.com/office/drawing/2014/main" val="2339734077"/>
                    </a:ext>
                  </a:extLst>
                </a:gridCol>
                <a:gridCol w="1537951">
                  <a:extLst>
                    <a:ext uri="{9D8B030D-6E8A-4147-A177-3AD203B41FA5}">
                      <a16:colId xmlns:a16="http://schemas.microsoft.com/office/drawing/2014/main" val="83119955"/>
                    </a:ext>
                  </a:extLst>
                </a:gridCol>
                <a:gridCol w="1537951">
                  <a:extLst>
                    <a:ext uri="{9D8B030D-6E8A-4147-A177-3AD203B41FA5}">
                      <a16:colId xmlns:a16="http://schemas.microsoft.com/office/drawing/2014/main" val="2665909793"/>
                    </a:ext>
                  </a:extLst>
                </a:gridCol>
                <a:gridCol w="1537951">
                  <a:extLst>
                    <a:ext uri="{9D8B030D-6E8A-4147-A177-3AD203B41FA5}">
                      <a16:colId xmlns:a16="http://schemas.microsoft.com/office/drawing/2014/main" val="3809823877"/>
                    </a:ext>
                  </a:extLst>
                </a:gridCol>
              </a:tblGrid>
              <a:tr h="370840">
                <a:tc>
                  <a:txBody>
                    <a:bodyPr/>
                    <a:lstStyle/>
                    <a:p>
                      <a:r>
                        <a:rPr lang="zh-CN" altLang="en-US" dirty="0"/>
                        <a:t>需求</a:t>
                      </a:r>
                    </a:p>
                  </a:txBody>
                  <a:tcPr/>
                </a:tc>
                <a:tc>
                  <a:txBody>
                    <a:bodyPr/>
                    <a:lstStyle/>
                    <a:p>
                      <a:r>
                        <a:rPr lang="zh-CN" altLang="en-US" dirty="0"/>
                        <a:t>功能说明</a:t>
                      </a:r>
                    </a:p>
                  </a:txBody>
                  <a:tcPr/>
                </a:tc>
                <a:tc>
                  <a:txBody>
                    <a:bodyPr/>
                    <a:lstStyle/>
                    <a:p>
                      <a:r>
                        <a:rPr lang="zh-CN" altLang="en-US" dirty="0"/>
                        <a:t>设计说明</a:t>
                      </a:r>
                    </a:p>
                  </a:txBody>
                  <a:tcPr/>
                </a:tc>
                <a:tc>
                  <a:txBody>
                    <a:bodyPr/>
                    <a:lstStyle/>
                    <a:p>
                      <a:r>
                        <a:rPr lang="zh-CN" altLang="en-US" dirty="0"/>
                        <a:t>安装确认</a:t>
                      </a:r>
                    </a:p>
                  </a:txBody>
                  <a:tcPr/>
                </a:tc>
                <a:tc>
                  <a:txBody>
                    <a:bodyPr/>
                    <a:lstStyle/>
                    <a:p>
                      <a:r>
                        <a:rPr lang="zh-CN" altLang="en-US" dirty="0"/>
                        <a:t>运行确认</a:t>
                      </a:r>
                    </a:p>
                  </a:txBody>
                  <a:tcPr/>
                </a:tc>
                <a:tc>
                  <a:txBody>
                    <a:bodyPr/>
                    <a:lstStyle/>
                    <a:p>
                      <a:r>
                        <a:rPr lang="zh-CN" altLang="en-US" dirty="0"/>
                        <a:t>变更控制</a:t>
                      </a:r>
                    </a:p>
                  </a:txBody>
                  <a:tcPr/>
                </a:tc>
                <a:tc>
                  <a:txBody>
                    <a:bodyPr/>
                    <a:lstStyle/>
                    <a:p>
                      <a:r>
                        <a:rPr lang="zh-CN" altLang="en-US" dirty="0"/>
                        <a:t>备注</a:t>
                      </a:r>
                    </a:p>
                  </a:txBody>
                  <a:tcPr/>
                </a:tc>
                <a:extLst>
                  <a:ext uri="{0D108BD9-81ED-4DB2-BD59-A6C34878D82A}">
                    <a16:rowId xmlns:a16="http://schemas.microsoft.com/office/drawing/2014/main" val="669602490"/>
                  </a:ext>
                </a:extLst>
              </a:tr>
              <a:tr h="370840">
                <a:tc>
                  <a:txBody>
                    <a:bodyPr/>
                    <a:lstStyle/>
                    <a:p>
                      <a:r>
                        <a:rPr lang="en-US" altLang="zh-CN" dirty="0"/>
                        <a:t>URS1</a:t>
                      </a:r>
                      <a:endParaRPr lang="zh-CN" altLang="en-US" dirty="0"/>
                    </a:p>
                  </a:txBody>
                  <a:tcPr/>
                </a:tc>
                <a:tc>
                  <a:txBody>
                    <a:bodyPr/>
                    <a:lstStyle/>
                    <a:p>
                      <a:r>
                        <a:rPr lang="en-US" altLang="zh-CN" dirty="0"/>
                        <a:t>FS3.1</a:t>
                      </a:r>
                      <a:endParaRPr lang="zh-CN" altLang="en-US" dirty="0"/>
                    </a:p>
                  </a:txBody>
                  <a:tcPr/>
                </a:tc>
                <a:tc>
                  <a:txBody>
                    <a:bodyPr/>
                    <a:lstStyle/>
                    <a:p>
                      <a:r>
                        <a:rPr lang="en-US" altLang="zh-CN" dirty="0"/>
                        <a:t>DS4.4</a:t>
                      </a:r>
                      <a:endParaRPr lang="zh-CN" altLang="en-US" dirty="0"/>
                    </a:p>
                  </a:txBody>
                  <a:tcPr/>
                </a:tc>
                <a:tc>
                  <a:txBody>
                    <a:bodyPr/>
                    <a:lstStyle/>
                    <a:p>
                      <a:r>
                        <a:rPr lang="en-US" altLang="zh-CN" dirty="0"/>
                        <a:t>IQ6.2</a:t>
                      </a:r>
                      <a:endParaRPr lang="zh-CN" altLang="en-US" dirty="0"/>
                    </a:p>
                  </a:txBody>
                  <a:tcPr/>
                </a:tc>
                <a:tc>
                  <a:txBody>
                    <a:bodyPr/>
                    <a:lstStyle/>
                    <a:p>
                      <a:endParaRPr lang="zh-CN" altLang="en-US"/>
                    </a:p>
                  </a:txBody>
                  <a:tcPr/>
                </a:tc>
                <a:tc>
                  <a:txBody>
                    <a:bodyPr/>
                    <a:lstStyle/>
                    <a:p>
                      <a:r>
                        <a:rPr lang="en-US" altLang="zh-CN" dirty="0"/>
                        <a:t>N/A</a:t>
                      </a:r>
                      <a:endParaRPr lang="zh-CN" altLang="en-US" dirty="0"/>
                    </a:p>
                  </a:txBody>
                  <a:tcPr/>
                </a:tc>
                <a:tc>
                  <a:txBody>
                    <a:bodyPr/>
                    <a:lstStyle/>
                    <a:p>
                      <a:r>
                        <a:rPr lang="en-US" altLang="zh-CN" dirty="0"/>
                        <a:t>N/A</a:t>
                      </a:r>
                      <a:endParaRPr lang="zh-CN" altLang="en-US" dirty="0"/>
                    </a:p>
                  </a:txBody>
                  <a:tcPr/>
                </a:tc>
                <a:extLst>
                  <a:ext uri="{0D108BD9-81ED-4DB2-BD59-A6C34878D82A}">
                    <a16:rowId xmlns:a16="http://schemas.microsoft.com/office/drawing/2014/main" val="1832628435"/>
                  </a:ext>
                </a:extLst>
              </a:tr>
              <a:tr h="370840">
                <a:tc>
                  <a:txBody>
                    <a:bodyPr/>
                    <a:lstStyle/>
                    <a:p>
                      <a:r>
                        <a:rPr lang="en-US" altLang="zh-CN" dirty="0"/>
                        <a:t>URS2</a:t>
                      </a:r>
                      <a:endParaRPr lang="zh-CN" altLang="en-US" dirty="0"/>
                    </a:p>
                  </a:txBody>
                  <a:tcPr/>
                </a:tc>
                <a:tc>
                  <a:txBody>
                    <a:bodyPr/>
                    <a:lstStyle/>
                    <a:p>
                      <a:r>
                        <a:rPr lang="en-US" altLang="zh-CN" dirty="0"/>
                        <a:t>FS3.3</a:t>
                      </a:r>
                      <a:endParaRPr lang="zh-CN" altLang="en-US" dirty="0"/>
                    </a:p>
                  </a:txBody>
                  <a:tcPr/>
                </a:tc>
                <a:tc>
                  <a:txBody>
                    <a:bodyPr/>
                    <a:lstStyle/>
                    <a:p>
                      <a:r>
                        <a:rPr lang="en-US" altLang="zh-CN" dirty="0"/>
                        <a:t>DS1.5</a:t>
                      </a:r>
                      <a:endParaRPr lang="zh-CN" altLang="en-US" dirty="0"/>
                    </a:p>
                  </a:txBody>
                  <a:tcPr/>
                </a:tc>
                <a:tc>
                  <a:txBody>
                    <a:bodyPr/>
                    <a:lstStyle/>
                    <a:p>
                      <a:endParaRPr lang="zh-CN" altLang="en-US" dirty="0"/>
                    </a:p>
                  </a:txBody>
                  <a:tcPr/>
                </a:tc>
                <a:tc>
                  <a:txBody>
                    <a:bodyPr/>
                    <a:lstStyle/>
                    <a:p>
                      <a:r>
                        <a:rPr lang="en-US" altLang="zh-CN" dirty="0"/>
                        <a:t>OQ3.2</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extLst>
                  <a:ext uri="{0D108BD9-81ED-4DB2-BD59-A6C34878D82A}">
                    <a16:rowId xmlns:a16="http://schemas.microsoft.com/office/drawing/2014/main" val="3438611534"/>
                  </a:ext>
                </a:extLst>
              </a:tr>
              <a:tr h="370840">
                <a:tc>
                  <a:txBody>
                    <a:bodyPr/>
                    <a:lstStyle/>
                    <a:p>
                      <a:r>
                        <a:rPr lang="en-US" altLang="zh-CN" dirty="0"/>
                        <a:t>URS3</a:t>
                      </a:r>
                      <a:endParaRPr lang="zh-CN" altLang="en-US" dirty="0"/>
                    </a:p>
                  </a:txBody>
                  <a:tcPr/>
                </a:tc>
                <a:tc>
                  <a:txBody>
                    <a:bodyPr/>
                    <a:lstStyle/>
                    <a:p>
                      <a:r>
                        <a:rPr lang="en-US" altLang="zh-CN" dirty="0"/>
                        <a:t>FS4.2</a:t>
                      </a:r>
                      <a:endParaRPr lang="zh-CN" altLang="en-US" dirty="0"/>
                    </a:p>
                  </a:txBody>
                  <a:tcPr/>
                </a:tc>
                <a:tc>
                  <a:txBody>
                    <a:bodyPr/>
                    <a:lstStyle/>
                    <a:p>
                      <a:r>
                        <a:rPr lang="en-US" altLang="zh-CN" dirty="0"/>
                        <a:t>DS2.2</a:t>
                      </a:r>
                      <a:endParaRPr lang="zh-CN" altLang="en-US" dirty="0"/>
                    </a:p>
                  </a:txBody>
                  <a:tcPr/>
                </a:tc>
                <a:tc>
                  <a:txBody>
                    <a:bodyPr/>
                    <a:lstStyle/>
                    <a:p>
                      <a:r>
                        <a:rPr lang="en-US" altLang="zh-CN" dirty="0"/>
                        <a:t>IQ5.1</a:t>
                      </a:r>
                      <a:endParaRPr lang="zh-CN" altLang="en-US" dirty="0"/>
                    </a:p>
                  </a:txBody>
                  <a:tcPr/>
                </a:tc>
                <a:tc>
                  <a:txBody>
                    <a:bodyPr/>
                    <a:lstStyle/>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N/A</a:t>
                      </a:r>
                      <a:endParaRPr lang="zh-CN" altLang="en-US" dirty="0"/>
                    </a:p>
                  </a:txBody>
                  <a:tcPr/>
                </a:tc>
                <a:extLst>
                  <a:ext uri="{0D108BD9-81ED-4DB2-BD59-A6C34878D82A}">
                    <a16:rowId xmlns:a16="http://schemas.microsoft.com/office/drawing/2014/main" val="728307414"/>
                  </a:ext>
                </a:extLst>
              </a:tr>
            </a:tbl>
          </a:graphicData>
        </a:graphic>
      </p:graphicFrame>
    </p:spTree>
    <p:extLst>
      <p:ext uri="{BB962C8B-B14F-4D97-AF65-F5344CB8AC3E}">
        <p14:creationId xmlns:p14="http://schemas.microsoft.com/office/powerpoint/2010/main" val="85936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DB8A30-4CD3-4543-8CE2-DE18CF8397D7}"/>
              </a:ext>
            </a:extLst>
          </p:cNvPr>
          <p:cNvSpPr>
            <a:spLocks noGrp="1"/>
          </p:cNvSpPr>
          <p:nvPr>
            <p:ph type="title"/>
          </p:nvPr>
        </p:nvSpPr>
        <p:spPr/>
        <p:txBody>
          <a:bodyPr/>
          <a:lstStyle/>
          <a:p>
            <a:r>
              <a:rPr lang="zh-CN" altLang="en-US" dirty="0"/>
              <a:t>持续的验证状态</a:t>
            </a:r>
          </a:p>
        </p:txBody>
      </p:sp>
      <p:graphicFrame>
        <p:nvGraphicFramePr>
          <p:cNvPr id="4" name="内容占位符 3">
            <a:extLst>
              <a:ext uri="{FF2B5EF4-FFF2-40B4-BE49-F238E27FC236}">
                <a16:creationId xmlns:a16="http://schemas.microsoft.com/office/drawing/2014/main" id="{88B7212D-4C7E-4D96-824A-B508FF2DBA36}"/>
              </a:ext>
            </a:extLst>
          </p:cNvPr>
          <p:cNvGraphicFramePr>
            <a:graphicFrameLocks noGrp="1"/>
          </p:cNvGraphicFramePr>
          <p:nvPr>
            <p:ph idx="1"/>
            <p:extLst>
              <p:ext uri="{D42A27DB-BD31-4B8C-83A1-F6EECF244321}">
                <p14:modId xmlns:p14="http://schemas.microsoft.com/office/powerpoint/2010/main" val="3888872976"/>
              </p:ext>
            </p:extLst>
          </p:nvPr>
        </p:nvGraphicFramePr>
        <p:xfrm>
          <a:off x="609600" y="1606859"/>
          <a:ext cx="10972800" cy="4793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255365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2383B2-9275-4707-B87B-2E2B23ECF6FF}"/>
              </a:ext>
            </a:extLst>
          </p:cNvPr>
          <p:cNvSpPr>
            <a:spLocks noGrp="1"/>
          </p:cNvSpPr>
          <p:nvPr>
            <p:ph type="title"/>
          </p:nvPr>
        </p:nvSpPr>
        <p:spPr/>
        <p:txBody>
          <a:bodyPr/>
          <a:lstStyle/>
          <a:p>
            <a:r>
              <a:rPr lang="zh-CN" altLang="en-US" dirty="0"/>
              <a:t>系统退役</a:t>
            </a:r>
          </a:p>
        </p:txBody>
      </p:sp>
      <p:sp>
        <p:nvSpPr>
          <p:cNvPr id="3" name="内容占位符 2">
            <a:extLst>
              <a:ext uri="{FF2B5EF4-FFF2-40B4-BE49-F238E27FC236}">
                <a16:creationId xmlns:a16="http://schemas.microsoft.com/office/drawing/2014/main" id="{D18D24A1-9912-4EF2-8DBF-8E57F17A39F5}"/>
              </a:ext>
            </a:extLst>
          </p:cNvPr>
          <p:cNvSpPr>
            <a:spLocks noGrp="1"/>
          </p:cNvSpPr>
          <p:nvPr>
            <p:ph idx="1"/>
          </p:nvPr>
        </p:nvSpPr>
        <p:spPr/>
        <p:txBody>
          <a:bodyPr/>
          <a:lstStyle/>
          <a:p>
            <a:r>
              <a:rPr lang="zh-CN" altLang="en-US" dirty="0"/>
              <a:t>退役时如有未到期限的关键数据，需进行评估，内容如下：</a:t>
            </a:r>
            <a:endParaRPr lang="en-US" altLang="zh-CN" dirty="0"/>
          </a:p>
          <a:p>
            <a:pPr lvl="1"/>
            <a:r>
              <a:rPr lang="zh-CN" altLang="en-US" dirty="0"/>
              <a:t>数据是否可以在新系统中恢复读取。</a:t>
            </a:r>
            <a:endParaRPr lang="en-US" altLang="zh-CN" dirty="0"/>
          </a:p>
          <a:p>
            <a:pPr lvl="1"/>
            <a:r>
              <a:rPr lang="zh-CN" altLang="en-US" dirty="0"/>
              <a:t>程序软件与数据一同备份，需要时在另一台电脑中读取程序，并进行数据恢复。</a:t>
            </a:r>
            <a:endParaRPr lang="en-US" altLang="zh-CN" dirty="0"/>
          </a:p>
          <a:p>
            <a:endParaRPr lang="zh-CN" altLang="en-US" dirty="0"/>
          </a:p>
        </p:txBody>
      </p:sp>
    </p:spTree>
    <p:extLst>
      <p:ext uri="{BB962C8B-B14F-4D97-AF65-F5344CB8AC3E}">
        <p14:creationId xmlns:p14="http://schemas.microsoft.com/office/powerpoint/2010/main" val="34632571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76ECEE-0F25-4334-A604-FCF3FD1E7E9D}"/>
              </a:ext>
            </a:extLst>
          </p:cNvPr>
          <p:cNvSpPr>
            <a:spLocks noGrp="1"/>
          </p:cNvSpPr>
          <p:nvPr>
            <p:ph type="title"/>
          </p:nvPr>
        </p:nvSpPr>
        <p:spPr>
          <a:xfrm>
            <a:off x="609600" y="457200"/>
            <a:ext cx="10972800" cy="634753"/>
          </a:xfrm>
        </p:spPr>
        <p:txBody>
          <a:bodyPr/>
          <a:lstStyle/>
          <a:p>
            <a:r>
              <a:rPr lang="zh-CN" altLang="en-US" dirty="0"/>
              <a:t>目录</a:t>
            </a:r>
          </a:p>
        </p:txBody>
      </p:sp>
      <p:sp>
        <p:nvSpPr>
          <p:cNvPr id="3" name="内容占位符 2">
            <a:extLst>
              <a:ext uri="{FF2B5EF4-FFF2-40B4-BE49-F238E27FC236}">
                <a16:creationId xmlns:a16="http://schemas.microsoft.com/office/drawing/2014/main" id="{F436E1FF-A91D-4C2A-BFCF-0ABB670F2411}"/>
              </a:ext>
            </a:extLst>
          </p:cNvPr>
          <p:cNvSpPr>
            <a:spLocks noGrp="1"/>
          </p:cNvSpPr>
          <p:nvPr>
            <p:ph idx="1"/>
          </p:nvPr>
        </p:nvSpPr>
        <p:spPr>
          <a:xfrm>
            <a:off x="609600" y="1537315"/>
            <a:ext cx="10972800" cy="4179903"/>
          </a:xfrm>
        </p:spPr>
        <p:txBody>
          <a:bodyPr/>
          <a:lstStyle/>
          <a:p>
            <a:pPr marL="514350" indent="-514350">
              <a:buFont typeface="+mj-lt"/>
              <a:buAutoNum type="arabicPeriod"/>
            </a:pPr>
            <a:r>
              <a:rPr lang="zh-CN" altLang="en-US" dirty="0"/>
              <a:t>中国</a:t>
            </a:r>
            <a:r>
              <a:rPr lang="en-US" altLang="zh-CN" dirty="0"/>
              <a:t>GMP</a:t>
            </a:r>
            <a:r>
              <a:rPr lang="zh-CN" altLang="en-US" dirty="0"/>
              <a:t>对计算机系统的要求与理解</a:t>
            </a:r>
            <a:endParaRPr lang="en-US" altLang="zh-CN" dirty="0"/>
          </a:p>
          <a:p>
            <a:pPr marL="514350" indent="-514350">
              <a:buFont typeface="+mj-lt"/>
              <a:buAutoNum type="arabicPeriod"/>
            </a:pPr>
            <a:endParaRPr lang="en-US" altLang="zh-CN" dirty="0"/>
          </a:p>
          <a:p>
            <a:pPr marL="514350" indent="-514350">
              <a:buFont typeface="+mj-lt"/>
              <a:buAutoNum type="arabicPeriod"/>
            </a:pPr>
            <a:r>
              <a:rPr lang="zh-CN" altLang="en-US" dirty="0"/>
              <a:t>遗留计算机化系统</a:t>
            </a:r>
            <a:endParaRPr lang="en-US" altLang="zh-CN" dirty="0"/>
          </a:p>
          <a:p>
            <a:pPr marL="514350" indent="-514350">
              <a:buFont typeface="+mj-lt"/>
              <a:buAutoNum type="arabicPeriod"/>
            </a:pPr>
            <a:endParaRPr lang="en-US" altLang="zh-CN" dirty="0"/>
          </a:p>
          <a:p>
            <a:pPr marL="514350" indent="-514350">
              <a:buFont typeface="+mj-lt"/>
              <a:buAutoNum type="arabicPeriod"/>
            </a:pPr>
            <a:r>
              <a:rPr lang="zh-CN" altLang="en-US" dirty="0">
                <a:solidFill>
                  <a:schemeClr val="tx2"/>
                </a:solidFill>
              </a:rPr>
              <a:t>遗留计算机化系统验证的良好实施</a:t>
            </a:r>
            <a:endParaRPr lang="en-US" altLang="zh-CN" dirty="0">
              <a:solidFill>
                <a:schemeClr val="tx2"/>
              </a:solidFill>
            </a:endParaRPr>
          </a:p>
          <a:p>
            <a:pPr marL="514350" indent="-514350">
              <a:buFont typeface="+mj-lt"/>
              <a:buAutoNum type="arabicPeriod"/>
            </a:pPr>
            <a:endParaRPr lang="en-US" altLang="zh-CN" dirty="0"/>
          </a:p>
          <a:p>
            <a:pPr marL="514350" indent="-514350">
              <a:buFont typeface="+mj-lt"/>
              <a:buAutoNum type="arabicPeriod"/>
            </a:pPr>
            <a:r>
              <a:rPr lang="zh-CN" altLang="en-US" dirty="0">
                <a:solidFill>
                  <a:srgbClr val="7030A0"/>
                </a:solidFill>
              </a:rPr>
              <a:t>遗留计算机系统常见的问题及解决方案</a:t>
            </a:r>
            <a:endParaRPr lang="en-US" altLang="zh-CN" dirty="0">
              <a:solidFill>
                <a:srgbClr val="7030A0"/>
              </a:solidFill>
            </a:endParaRPr>
          </a:p>
          <a:p>
            <a:pPr marL="514350" indent="-514350">
              <a:buFont typeface="+mj-lt"/>
              <a:buAutoNum type="arabicPeriod"/>
            </a:pPr>
            <a:endParaRPr lang="zh-CN" altLang="en-US" dirty="0"/>
          </a:p>
        </p:txBody>
      </p:sp>
    </p:spTree>
    <p:extLst>
      <p:ext uri="{BB962C8B-B14F-4D97-AF65-F5344CB8AC3E}">
        <p14:creationId xmlns:p14="http://schemas.microsoft.com/office/powerpoint/2010/main" val="2604396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EF743D-AF7A-43FE-9F5C-497FBC77FE33}"/>
              </a:ext>
            </a:extLst>
          </p:cNvPr>
          <p:cNvSpPr>
            <a:spLocks noGrp="1"/>
          </p:cNvSpPr>
          <p:nvPr>
            <p:ph type="title"/>
          </p:nvPr>
        </p:nvSpPr>
        <p:spPr/>
        <p:txBody>
          <a:bodyPr/>
          <a:lstStyle/>
          <a:p>
            <a:r>
              <a:rPr lang="en-US" altLang="zh-CN" sz="3200" dirty="0"/>
              <a:t>GXP</a:t>
            </a:r>
            <a:r>
              <a:rPr lang="zh-CN" altLang="en-US" sz="3200" dirty="0"/>
              <a:t>计算机化系统紧急处理问题</a:t>
            </a:r>
          </a:p>
        </p:txBody>
      </p:sp>
      <p:sp>
        <p:nvSpPr>
          <p:cNvPr id="3" name="内容占位符 2">
            <a:extLst>
              <a:ext uri="{FF2B5EF4-FFF2-40B4-BE49-F238E27FC236}">
                <a16:creationId xmlns:a16="http://schemas.microsoft.com/office/drawing/2014/main" id="{45B50901-5F27-45AF-A658-EFCC60607409}"/>
              </a:ext>
            </a:extLst>
          </p:cNvPr>
          <p:cNvSpPr>
            <a:spLocks noGrp="1"/>
          </p:cNvSpPr>
          <p:nvPr>
            <p:ph idx="1"/>
          </p:nvPr>
        </p:nvSpPr>
        <p:spPr>
          <a:xfrm>
            <a:off x="609600" y="1741502"/>
            <a:ext cx="10972800" cy="4659297"/>
          </a:xfrm>
        </p:spPr>
        <p:txBody>
          <a:bodyPr/>
          <a:lstStyle/>
          <a:p>
            <a:r>
              <a:rPr lang="zh-CN" altLang="en-US" sz="2400" dirty="0"/>
              <a:t>建立适用于所有计算机化系统的安全访问控制流程</a:t>
            </a:r>
            <a:endParaRPr lang="en-US" altLang="zh-CN" sz="2400" dirty="0"/>
          </a:p>
          <a:p>
            <a:r>
              <a:rPr lang="zh-CN" altLang="en-US" sz="2400" dirty="0"/>
              <a:t>不允许修改时间和日期戳。</a:t>
            </a:r>
            <a:endParaRPr lang="en-US" altLang="zh-CN" sz="2400" dirty="0"/>
          </a:p>
          <a:p>
            <a:r>
              <a:rPr lang="zh-CN" altLang="en-US" sz="2400" dirty="0"/>
              <a:t>细化权限的设置，将特定操作限制于指定用户</a:t>
            </a:r>
            <a:endParaRPr lang="en-US" altLang="zh-CN" sz="2400" dirty="0"/>
          </a:p>
          <a:p>
            <a:r>
              <a:rPr lang="zh-CN" altLang="en-US" sz="2400" dirty="0"/>
              <a:t>正确定义和实施用户权限</a:t>
            </a:r>
            <a:r>
              <a:rPr lang="en-US" altLang="zh-CN" sz="2400" dirty="0"/>
              <a:t>/</a:t>
            </a:r>
            <a:r>
              <a:rPr lang="zh-CN" altLang="en-US" sz="2400" dirty="0"/>
              <a:t>配置文件，以执行级别内责任和操作</a:t>
            </a:r>
            <a:endParaRPr lang="en-US" altLang="zh-CN" sz="2400" dirty="0"/>
          </a:p>
          <a:p>
            <a:pPr lvl="1"/>
            <a:r>
              <a:rPr lang="zh-CN" altLang="en-US" sz="2000" dirty="0"/>
              <a:t>对每个用户拥有完成日常工作所需的最少权限</a:t>
            </a:r>
            <a:endParaRPr lang="en-US" altLang="zh-CN" sz="2000" dirty="0"/>
          </a:p>
          <a:p>
            <a:pPr lvl="1"/>
            <a:r>
              <a:rPr lang="zh-CN" altLang="en-US" sz="2000" dirty="0"/>
              <a:t>对数据内容有直接利益的人防止能够删除数据</a:t>
            </a:r>
            <a:endParaRPr lang="en-US" altLang="zh-CN" sz="2000" dirty="0"/>
          </a:p>
          <a:p>
            <a:r>
              <a:rPr lang="zh-CN" altLang="en-US" sz="2400" dirty="0"/>
              <a:t>备份和检索测试在使用的软件版本中得到验证，可追溯并使用，并定期进行测试。</a:t>
            </a:r>
            <a:endParaRPr lang="en-US" altLang="zh-CN" sz="2400" dirty="0"/>
          </a:p>
          <a:p>
            <a:r>
              <a:rPr lang="zh-CN" altLang="en-US" sz="2400" dirty="0"/>
              <a:t>如果有完整的电子记录和电子签名功能，但未在已安装的系统中使用，则应实施项目以达到从纸质记录转为完全电子化。如尚未验证此功能，在投入使用前完成此功能的验证</a:t>
            </a:r>
            <a:endParaRPr lang="en-US" altLang="zh-CN" sz="2400" dirty="0"/>
          </a:p>
        </p:txBody>
      </p:sp>
    </p:spTree>
    <p:extLst>
      <p:ext uri="{BB962C8B-B14F-4D97-AF65-F5344CB8AC3E}">
        <p14:creationId xmlns:p14="http://schemas.microsoft.com/office/powerpoint/2010/main" val="11231624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EF743D-AF7A-43FE-9F5C-497FBC77FE33}"/>
              </a:ext>
            </a:extLst>
          </p:cNvPr>
          <p:cNvSpPr>
            <a:spLocks noGrp="1"/>
          </p:cNvSpPr>
          <p:nvPr>
            <p:ph type="title"/>
          </p:nvPr>
        </p:nvSpPr>
        <p:spPr/>
        <p:txBody>
          <a:bodyPr/>
          <a:lstStyle/>
          <a:p>
            <a:r>
              <a:rPr lang="en-US" altLang="zh-CN" sz="3200" dirty="0"/>
              <a:t>GXP</a:t>
            </a:r>
            <a:r>
              <a:rPr lang="zh-CN" altLang="en-US" sz="3200" dirty="0"/>
              <a:t>计算机化系统紧急处理问题</a:t>
            </a:r>
          </a:p>
        </p:txBody>
      </p:sp>
      <p:sp>
        <p:nvSpPr>
          <p:cNvPr id="3" name="内容占位符 2">
            <a:extLst>
              <a:ext uri="{FF2B5EF4-FFF2-40B4-BE49-F238E27FC236}">
                <a16:creationId xmlns:a16="http://schemas.microsoft.com/office/drawing/2014/main" id="{45B50901-5F27-45AF-A658-EFCC60607409}"/>
              </a:ext>
            </a:extLst>
          </p:cNvPr>
          <p:cNvSpPr>
            <a:spLocks noGrp="1"/>
          </p:cNvSpPr>
          <p:nvPr>
            <p:ph idx="1"/>
          </p:nvPr>
        </p:nvSpPr>
        <p:spPr>
          <a:xfrm>
            <a:off x="609600" y="1741502"/>
            <a:ext cx="10972800" cy="4659297"/>
          </a:xfrm>
        </p:spPr>
        <p:txBody>
          <a:bodyPr/>
          <a:lstStyle/>
          <a:p>
            <a:r>
              <a:rPr lang="zh-CN" altLang="en-US" sz="2400" dirty="0"/>
              <a:t>建立签署没有电子签名的纸质打印输出的程序。该程序描述电子和纸质之间的联系，并确保在整个保留期内保持签字纸记录以及原始电子记录的合规要求</a:t>
            </a:r>
            <a:endParaRPr lang="en-US" altLang="zh-CN" sz="2400" dirty="0"/>
          </a:p>
          <a:p>
            <a:r>
              <a:rPr lang="zh-CN" altLang="en-US" sz="2400" dirty="0"/>
              <a:t>创建受控模板或记录表格，以确保手动记录数据的一致性，模板或记录表格作为混合系统的一部分，应当为手动输入数据提供一定的空间，应清楚的描述在何时何地记录哪些数据，该表格应包括任何第二人手动记录数据条目的空间，并根据风险在需要时对原始数据进行检查</a:t>
            </a:r>
            <a:endParaRPr lang="en-US" altLang="zh-CN" sz="2400" dirty="0"/>
          </a:p>
          <a:p>
            <a:r>
              <a:rPr lang="zh-CN" altLang="en-US" sz="2400" dirty="0"/>
              <a:t>对验证方法，模板和用户定义的流程进行正式的变更控制管理</a:t>
            </a:r>
            <a:endParaRPr lang="en-US" altLang="zh-CN" sz="2400" dirty="0"/>
          </a:p>
          <a:p>
            <a:r>
              <a:rPr lang="zh-CN" altLang="en-US" sz="2400" dirty="0"/>
              <a:t>对主数据的更改应根据</a:t>
            </a:r>
            <a:r>
              <a:rPr lang="en-US" altLang="zh-CN" sz="2400" dirty="0"/>
              <a:t>GXP</a:t>
            </a:r>
            <a:r>
              <a:rPr lang="zh-CN" altLang="en-US" sz="2400" dirty="0"/>
              <a:t>影响进行控制，并在变更控制下实施</a:t>
            </a:r>
            <a:endParaRPr lang="en-US" altLang="zh-CN" sz="2400" dirty="0"/>
          </a:p>
          <a:p>
            <a:r>
              <a:rPr lang="zh-CN" altLang="en-US" sz="2400" dirty="0"/>
              <a:t>灾难恢复和业务连续性计划应被记录并经过测试和定期验证</a:t>
            </a:r>
            <a:endParaRPr lang="en-US" altLang="zh-CN" sz="2400" dirty="0"/>
          </a:p>
          <a:p>
            <a:endParaRPr lang="en-US" altLang="zh-CN" sz="2400" dirty="0"/>
          </a:p>
        </p:txBody>
      </p:sp>
    </p:spTree>
    <p:extLst>
      <p:ext uri="{BB962C8B-B14F-4D97-AF65-F5344CB8AC3E}">
        <p14:creationId xmlns:p14="http://schemas.microsoft.com/office/powerpoint/2010/main" val="368415626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EF743D-AF7A-43FE-9F5C-497FBC77FE33}"/>
              </a:ext>
            </a:extLst>
          </p:cNvPr>
          <p:cNvSpPr>
            <a:spLocks noGrp="1"/>
          </p:cNvSpPr>
          <p:nvPr>
            <p:ph type="title"/>
          </p:nvPr>
        </p:nvSpPr>
        <p:spPr/>
        <p:txBody>
          <a:bodyPr/>
          <a:lstStyle/>
          <a:p>
            <a:r>
              <a:rPr lang="zh-CN" altLang="en-US" sz="3200" dirty="0"/>
              <a:t>用户访问</a:t>
            </a:r>
          </a:p>
        </p:txBody>
      </p:sp>
      <p:sp>
        <p:nvSpPr>
          <p:cNvPr id="3" name="内容占位符 2">
            <a:extLst>
              <a:ext uri="{FF2B5EF4-FFF2-40B4-BE49-F238E27FC236}">
                <a16:creationId xmlns:a16="http://schemas.microsoft.com/office/drawing/2014/main" id="{45B50901-5F27-45AF-A658-EFCC60607409}"/>
              </a:ext>
            </a:extLst>
          </p:cNvPr>
          <p:cNvSpPr>
            <a:spLocks noGrp="1"/>
          </p:cNvSpPr>
          <p:nvPr>
            <p:ph idx="1"/>
          </p:nvPr>
        </p:nvSpPr>
        <p:spPr>
          <a:xfrm>
            <a:off x="609600" y="1741502"/>
            <a:ext cx="10972800" cy="4659297"/>
          </a:xfrm>
        </p:spPr>
        <p:txBody>
          <a:bodyPr/>
          <a:lstStyle/>
          <a:p>
            <a:r>
              <a:rPr lang="zh-CN" altLang="en-US" sz="2400" dirty="0"/>
              <a:t>没有公用账户，确保数据可追溯至人。权限清单应定期审查，审查的频率应由风险评估确定，并与系统和数据</a:t>
            </a:r>
            <a:r>
              <a:rPr lang="en-US" altLang="zh-CN" sz="2400" dirty="0"/>
              <a:t>GXP</a:t>
            </a:r>
            <a:r>
              <a:rPr lang="zh-CN" altLang="en-US" sz="2400" dirty="0"/>
              <a:t>的关键性相称。系统中的特权账户应该比标准账户审查的频次更加频繁。</a:t>
            </a:r>
            <a:endParaRPr lang="en-US" altLang="zh-CN" sz="2400" dirty="0"/>
          </a:p>
          <a:p>
            <a:r>
              <a:rPr lang="zh-CN" altLang="en-US" sz="2400" dirty="0"/>
              <a:t>验证是否正在使用唯一的账户</a:t>
            </a:r>
            <a:r>
              <a:rPr lang="en-US" altLang="zh-CN" sz="2400" dirty="0"/>
              <a:t>ID</a:t>
            </a:r>
            <a:r>
              <a:rPr lang="zh-CN" altLang="en-US" sz="2400" dirty="0"/>
              <a:t>，用户不能因为地域的不同而使用多个</a:t>
            </a:r>
            <a:r>
              <a:rPr lang="en-US" altLang="zh-CN" sz="2400" dirty="0"/>
              <a:t>ID</a:t>
            </a:r>
            <a:r>
              <a:rPr lang="zh-CN" altLang="en-US" sz="2400" dirty="0"/>
              <a:t>，否则审计追踪毫无价值，电子签名的实现则更是不可能，最终导致数据完整性受损</a:t>
            </a:r>
            <a:endParaRPr lang="en-US" altLang="zh-CN" sz="2400" dirty="0"/>
          </a:p>
          <a:p>
            <a:r>
              <a:rPr lang="zh-CN" altLang="en-US" sz="2400" dirty="0"/>
              <a:t>验证权限清单中列出的每个人的角色和职责。特别是系统的批准者或放行角色与权限是否存在利益冲突。任何人不应该批准自己的工作。</a:t>
            </a:r>
            <a:endParaRPr lang="en-US" altLang="zh-CN" sz="2400" dirty="0"/>
          </a:p>
          <a:p>
            <a:r>
              <a:rPr lang="zh-CN" altLang="en-US" sz="2400" dirty="0"/>
              <a:t>业务部门中是否有人具有对系统的管理访问权限？如果是这样，审计追踪可能被打开或关闭，数据可以被修改或删除。</a:t>
            </a:r>
          </a:p>
          <a:p>
            <a:r>
              <a:rPr lang="zh-CN" altLang="en-US" sz="2400" dirty="0"/>
              <a:t>验证业务部门中的任何人或具有利益冲突的人是否可以访问数据库。</a:t>
            </a:r>
          </a:p>
        </p:txBody>
      </p:sp>
    </p:spTree>
    <p:extLst>
      <p:ext uri="{BB962C8B-B14F-4D97-AF65-F5344CB8AC3E}">
        <p14:creationId xmlns:p14="http://schemas.microsoft.com/office/powerpoint/2010/main" val="40222036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AA9103-1ED1-400E-A7BF-D0C54721E22B}"/>
              </a:ext>
            </a:extLst>
          </p:cNvPr>
          <p:cNvSpPr>
            <a:spLocks noGrp="1"/>
          </p:cNvSpPr>
          <p:nvPr>
            <p:ph type="title"/>
          </p:nvPr>
        </p:nvSpPr>
        <p:spPr>
          <a:xfrm>
            <a:off x="609600" y="457200"/>
            <a:ext cx="10972800" cy="858173"/>
          </a:xfrm>
        </p:spPr>
        <p:txBody>
          <a:bodyPr/>
          <a:lstStyle/>
          <a:p>
            <a:br>
              <a:rPr lang="en-US" altLang="zh-CN" dirty="0"/>
            </a:br>
            <a:r>
              <a:rPr lang="zh-CN" altLang="en-US" sz="2800" dirty="0"/>
              <a:t>定义</a:t>
            </a:r>
            <a:r>
              <a:rPr lang="en-US" altLang="zh-CN" sz="2800" dirty="0"/>
              <a:t>-</a:t>
            </a:r>
            <a:r>
              <a:rPr lang="zh-CN" altLang="en-US" sz="2800" dirty="0"/>
              <a:t>什么是计算机化系统</a:t>
            </a:r>
            <a:br>
              <a:rPr lang="zh-CN" altLang="en-US" dirty="0"/>
            </a:br>
            <a:endParaRPr lang="zh-CN" altLang="en-US" dirty="0"/>
          </a:p>
        </p:txBody>
      </p:sp>
      <p:sp>
        <p:nvSpPr>
          <p:cNvPr id="3" name="内容占位符 2">
            <a:extLst>
              <a:ext uri="{FF2B5EF4-FFF2-40B4-BE49-F238E27FC236}">
                <a16:creationId xmlns:a16="http://schemas.microsoft.com/office/drawing/2014/main" id="{0EA848B7-147A-4AD8-9C83-A3706F86AEFD}"/>
              </a:ext>
            </a:extLst>
          </p:cNvPr>
          <p:cNvSpPr>
            <a:spLocks noGrp="1"/>
          </p:cNvSpPr>
          <p:nvPr>
            <p:ph idx="1"/>
          </p:nvPr>
        </p:nvSpPr>
        <p:spPr>
          <a:xfrm>
            <a:off x="609600" y="1981200"/>
            <a:ext cx="10972800" cy="877410"/>
          </a:xfrm>
        </p:spPr>
        <p:txBody>
          <a:bodyPr/>
          <a:lstStyle/>
          <a:p>
            <a:r>
              <a:rPr lang="zh-CN" altLang="en-US" sz="2000" dirty="0"/>
              <a:t>第一条    本附录适用于在药品生产质量管理过程中应用的计算机化系统。计算机化系统由一系列硬件和软件组成，以满足特定的功能。</a:t>
            </a:r>
            <a:endParaRPr lang="en-US" altLang="zh-CN" sz="2000" dirty="0"/>
          </a:p>
          <a:p>
            <a:endParaRPr lang="en-US" altLang="zh-CN" sz="2000" dirty="0"/>
          </a:p>
        </p:txBody>
      </p:sp>
      <p:sp>
        <p:nvSpPr>
          <p:cNvPr id="4" name="内容占位符 2">
            <a:extLst>
              <a:ext uri="{FF2B5EF4-FFF2-40B4-BE49-F238E27FC236}">
                <a16:creationId xmlns:a16="http://schemas.microsoft.com/office/drawing/2014/main" id="{193B0057-401E-4674-AEDA-8FB133B41504}"/>
              </a:ext>
            </a:extLst>
          </p:cNvPr>
          <p:cNvSpPr txBox="1">
            <a:spLocks/>
          </p:cNvSpPr>
          <p:nvPr/>
        </p:nvSpPr>
        <p:spPr bwMode="auto">
          <a:xfrm>
            <a:off x="609600" y="2766875"/>
            <a:ext cx="10972800" cy="1063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2000" dirty="0"/>
              <a:t>描述了本附录的适用范围：适用于在药品生产质量管理过程中应用的计算机化系统，明确了系统的组成。按照</a:t>
            </a:r>
            <a:r>
              <a:rPr lang="en-US" altLang="zh-CN" sz="2000" dirty="0"/>
              <a:t>PIC/S  PI011</a:t>
            </a:r>
            <a:r>
              <a:rPr lang="zh-CN" altLang="en-US" sz="2000" dirty="0"/>
              <a:t>指南的定义，计算机化系统由计算机系统和被其控制的功能或流程组成</a:t>
            </a:r>
            <a:endParaRPr lang="en-US" altLang="zh-CN" sz="2000" dirty="0"/>
          </a:p>
        </p:txBody>
      </p:sp>
      <p:pic>
        <p:nvPicPr>
          <p:cNvPr id="6" name="图片 5">
            <a:extLst>
              <a:ext uri="{FF2B5EF4-FFF2-40B4-BE49-F238E27FC236}">
                <a16:creationId xmlns:a16="http://schemas.microsoft.com/office/drawing/2014/main" id="{E4ACA345-338E-4A85-8C26-BE76ABC4E6A9}"/>
              </a:ext>
            </a:extLst>
          </p:cNvPr>
          <p:cNvPicPr>
            <a:picLocks noChangeAspect="1"/>
          </p:cNvPicPr>
          <p:nvPr/>
        </p:nvPicPr>
        <p:blipFill rotWithShape="1">
          <a:blip r:embed="rId2">
            <a:extLst>
              <a:ext uri="{28A0092B-C50C-407E-A947-70E740481C1C}">
                <a14:useLocalDpi xmlns:a14="http://schemas.microsoft.com/office/drawing/2010/main" val="0"/>
              </a:ext>
            </a:extLst>
          </a:blip>
          <a:srcRect t="4530"/>
          <a:stretch/>
        </p:blipFill>
        <p:spPr>
          <a:xfrm>
            <a:off x="2902999" y="3524437"/>
            <a:ext cx="5415378" cy="2894120"/>
          </a:xfrm>
          <a:prstGeom prst="rect">
            <a:avLst/>
          </a:prstGeom>
        </p:spPr>
      </p:pic>
    </p:spTree>
    <p:extLst>
      <p:ext uri="{BB962C8B-B14F-4D97-AF65-F5344CB8AC3E}">
        <p14:creationId xmlns:p14="http://schemas.microsoft.com/office/powerpoint/2010/main" val="24389203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EF743D-AF7A-43FE-9F5C-497FBC77FE33}"/>
              </a:ext>
            </a:extLst>
          </p:cNvPr>
          <p:cNvSpPr>
            <a:spLocks noGrp="1"/>
          </p:cNvSpPr>
          <p:nvPr>
            <p:ph type="title"/>
          </p:nvPr>
        </p:nvSpPr>
        <p:spPr/>
        <p:txBody>
          <a:bodyPr/>
          <a:lstStyle/>
          <a:p>
            <a:r>
              <a:rPr lang="zh-CN" altLang="en-US" sz="3200" dirty="0"/>
              <a:t>审计追踪</a:t>
            </a:r>
          </a:p>
        </p:txBody>
      </p:sp>
      <p:sp>
        <p:nvSpPr>
          <p:cNvPr id="3" name="内容占位符 2">
            <a:extLst>
              <a:ext uri="{FF2B5EF4-FFF2-40B4-BE49-F238E27FC236}">
                <a16:creationId xmlns:a16="http://schemas.microsoft.com/office/drawing/2014/main" id="{45B50901-5F27-45AF-A658-EFCC60607409}"/>
              </a:ext>
            </a:extLst>
          </p:cNvPr>
          <p:cNvSpPr>
            <a:spLocks noGrp="1"/>
          </p:cNvSpPr>
          <p:nvPr>
            <p:ph idx="1"/>
          </p:nvPr>
        </p:nvSpPr>
        <p:spPr>
          <a:xfrm>
            <a:off x="609600" y="1741502"/>
            <a:ext cx="10972800" cy="4659297"/>
          </a:xfrm>
        </p:spPr>
        <p:txBody>
          <a:bodyPr/>
          <a:lstStyle/>
          <a:p>
            <a:r>
              <a:rPr lang="zh-CN" altLang="en-US" sz="2400" dirty="0"/>
              <a:t>审计追踪必须始终收集。审计追踪应该从系统安装开始，并且收集的数据应该是完全可追溯的，记录在作出变更时谁做了什么以及为什么做。业务部门应该有一个用于审计追踪审查的</a:t>
            </a:r>
            <a:r>
              <a:rPr lang="en-US" altLang="zh-CN" sz="2400" dirty="0"/>
              <a:t>SOP</a:t>
            </a:r>
            <a:r>
              <a:rPr lang="zh-CN" altLang="en-US" sz="2400" dirty="0"/>
              <a:t>，清楚地定义了系统中应该审查的内容。</a:t>
            </a:r>
            <a:endParaRPr lang="en-US" altLang="zh-CN" sz="2400" dirty="0"/>
          </a:p>
          <a:p>
            <a:r>
              <a:rPr lang="zh-CN" altLang="en-US" sz="2400" dirty="0"/>
              <a:t>验证审计追踪正在收集“谁做了什么以及何时做了什么”（以及为什么进行了变更）</a:t>
            </a:r>
            <a:endParaRPr lang="en-US" altLang="zh-CN" sz="2400" dirty="0"/>
          </a:p>
          <a:p>
            <a:r>
              <a:rPr lang="zh-CN" altLang="en-US" sz="2400" dirty="0"/>
              <a:t>验证审计追踪审核是所批准程序的一部分</a:t>
            </a:r>
            <a:endParaRPr lang="en-US" altLang="zh-CN" sz="2400" dirty="0"/>
          </a:p>
          <a:p>
            <a:r>
              <a:rPr lang="zh-CN" altLang="en-US" sz="2400" dirty="0"/>
              <a:t>根据关键标准验证可以变更的内容，并确保其余内容都被锁定</a:t>
            </a:r>
            <a:endParaRPr lang="en-US" altLang="zh-CN" sz="2400" dirty="0"/>
          </a:p>
          <a:p>
            <a:r>
              <a:rPr lang="zh-CN" altLang="en-US" sz="2400" dirty="0"/>
              <a:t>验证关键参数是否被锁定。如果不是，谁可以变更他们，如果业务部门的分析员可以变更他们，那就存在利益冲突</a:t>
            </a:r>
            <a:endParaRPr lang="en-US" altLang="zh-CN" sz="2400" dirty="0"/>
          </a:p>
          <a:p>
            <a:endParaRPr lang="en-US" altLang="zh-CN" sz="2400" dirty="0"/>
          </a:p>
        </p:txBody>
      </p:sp>
    </p:spTree>
    <p:extLst>
      <p:ext uri="{BB962C8B-B14F-4D97-AF65-F5344CB8AC3E}">
        <p14:creationId xmlns:p14="http://schemas.microsoft.com/office/powerpoint/2010/main" val="31422225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EF743D-AF7A-43FE-9F5C-497FBC77FE33}"/>
              </a:ext>
            </a:extLst>
          </p:cNvPr>
          <p:cNvSpPr>
            <a:spLocks noGrp="1"/>
          </p:cNvSpPr>
          <p:nvPr>
            <p:ph type="title"/>
          </p:nvPr>
        </p:nvSpPr>
        <p:spPr/>
        <p:txBody>
          <a:bodyPr/>
          <a:lstStyle/>
          <a:p>
            <a:r>
              <a:rPr lang="zh-CN" altLang="en-US" sz="3200" dirty="0"/>
              <a:t>计算机化系统的验证</a:t>
            </a:r>
          </a:p>
        </p:txBody>
      </p:sp>
      <p:sp>
        <p:nvSpPr>
          <p:cNvPr id="3" name="内容占位符 2">
            <a:extLst>
              <a:ext uri="{FF2B5EF4-FFF2-40B4-BE49-F238E27FC236}">
                <a16:creationId xmlns:a16="http://schemas.microsoft.com/office/drawing/2014/main" id="{45B50901-5F27-45AF-A658-EFCC60607409}"/>
              </a:ext>
            </a:extLst>
          </p:cNvPr>
          <p:cNvSpPr>
            <a:spLocks noGrp="1"/>
          </p:cNvSpPr>
          <p:nvPr>
            <p:ph idx="1"/>
          </p:nvPr>
        </p:nvSpPr>
        <p:spPr>
          <a:xfrm>
            <a:off x="609600" y="1741502"/>
            <a:ext cx="10972800" cy="4836851"/>
          </a:xfrm>
        </p:spPr>
        <p:txBody>
          <a:bodyPr/>
          <a:lstStyle/>
          <a:p>
            <a:r>
              <a:rPr lang="zh-CN" altLang="en-US" sz="2400" dirty="0"/>
              <a:t>验证是否对系统进行了定期回顾与审查，这些回顾包含足够的信息来说明过去一年中发生的情况。这也是一个审查与系统相关的变更或偏差的时机。应包括一些关键的要素。</a:t>
            </a:r>
            <a:endParaRPr lang="en-US" altLang="zh-CN" sz="2400" dirty="0"/>
          </a:p>
          <a:p>
            <a:pPr lvl="1"/>
            <a:r>
              <a:rPr lang="zh-CN" altLang="en-US" sz="2000" dirty="0"/>
              <a:t>全面审查用户清单，识别作为审查结果而删除的账户，还应确定审查管理员的账户以及所做的任何修改。</a:t>
            </a:r>
          </a:p>
          <a:p>
            <a:pPr lvl="1"/>
            <a:r>
              <a:rPr lang="zh-CN" altLang="en-US" sz="2000" dirty="0"/>
              <a:t>用户的复训、文档和相关活动，定期的再培训，如</a:t>
            </a:r>
            <a:r>
              <a:rPr lang="en-US" altLang="zh-CN" sz="2000" dirty="0"/>
              <a:t>SOP</a:t>
            </a:r>
            <a:r>
              <a:rPr lang="zh-CN" altLang="en-US" sz="2000" dirty="0"/>
              <a:t>，先前的再验证文件，数据，使用方法的有效性，密码的使用，授权人员的进入。</a:t>
            </a:r>
          </a:p>
          <a:p>
            <a:pPr lvl="1"/>
            <a:r>
              <a:rPr lang="zh-CN" altLang="en-US" sz="2000" dirty="0"/>
              <a:t>数据的备份和检索，备份，日志，自检后任何对系统的观察。</a:t>
            </a:r>
          </a:p>
          <a:p>
            <a:pPr lvl="1"/>
            <a:r>
              <a:rPr lang="zh-CN" altLang="en-US" sz="2000" dirty="0"/>
              <a:t>上次评审后对配置的更改，配置清单的检查。</a:t>
            </a:r>
          </a:p>
          <a:p>
            <a:pPr lvl="1"/>
            <a:r>
              <a:rPr lang="zh-CN" altLang="en-US" sz="2000" dirty="0"/>
              <a:t>日常的维护和校准的状态保持。</a:t>
            </a:r>
          </a:p>
          <a:p>
            <a:pPr lvl="1"/>
            <a:r>
              <a:rPr lang="zh-CN" altLang="en-US" sz="2000" dirty="0"/>
              <a:t>变更控制分析已确定是否进行了变更或重大变更而需要进行再验证。</a:t>
            </a:r>
          </a:p>
          <a:p>
            <a:pPr lvl="1"/>
            <a:r>
              <a:rPr lang="zh-CN" altLang="en-US" sz="2000" dirty="0"/>
              <a:t>偏差的评估，包括系统的结果和</a:t>
            </a:r>
            <a:r>
              <a:rPr lang="en-US" altLang="zh-CN" sz="2000" dirty="0"/>
              <a:t>CAPA</a:t>
            </a:r>
            <a:r>
              <a:rPr lang="zh-CN" altLang="en-US" sz="2000" dirty="0"/>
              <a:t>。</a:t>
            </a:r>
          </a:p>
          <a:p>
            <a:pPr lvl="1"/>
            <a:r>
              <a:rPr lang="zh-CN" altLang="en-US" sz="2000" dirty="0"/>
              <a:t>分析过期的计划活动，以确保不会错过或未及时实施关键活动</a:t>
            </a:r>
          </a:p>
          <a:p>
            <a:endParaRPr lang="en-US" altLang="zh-CN" sz="2400" dirty="0"/>
          </a:p>
        </p:txBody>
      </p:sp>
    </p:spTree>
    <p:extLst>
      <p:ext uri="{BB962C8B-B14F-4D97-AF65-F5344CB8AC3E}">
        <p14:creationId xmlns:p14="http://schemas.microsoft.com/office/powerpoint/2010/main" val="32354653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EF743D-AF7A-43FE-9F5C-497FBC77FE33}"/>
              </a:ext>
            </a:extLst>
          </p:cNvPr>
          <p:cNvSpPr>
            <a:spLocks noGrp="1"/>
          </p:cNvSpPr>
          <p:nvPr>
            <p:ph type="title"/>
          </p:nvPr>
        </p:nvSpPr>
        <p:spPr/>
        <p:txBody>
          <a:bodyPr/>
          <a:lstStyle/>
          <a:p>
            <a:r>
              <a:rPr lang="zh-CN" altLang="en-US" sz="3200" dirty="0"/>
              <a:t>混合情况的误解</a:t>
            </a:r>
          </a:p>
        </p:txBody>
      </p:sp>
      <p:sp>
        <p:nvSpPr>
          <p:cNvPr id="3" name="内容占位符 2">
            <a:extLst>
              <a:ext uri="{FF2B5EF4-FFF2-40B4-BE49-F238E27FC236}">
                <a16:creationId xmlns:a16="http://schemas.microsoft.com/office/drawing/2014/main" id="{45B50901-5F27-45AF-A658-EFCC60607409}"/>
              </a:ext>
            </a:extLst>
          </p:cNvPr>
          <p:cNvSpPr>
            <a:spLocks noGrp="1"/>
          </p:cNvSpPr>
          <p:nvPr>
            <p:ph idx="1"/>
          </p:nvPr>
        </p:nvSpPr>
        <p:spPr>
          <a:xfrm>
            <a:off x="609600" y="1741502"/>
            <a:ext cx="10972800" cy="4836851"/>
          </a:xfrm>
        </p:spPr>
        <p:txBody>
          <a:bodyPr/>
          <a:lstStyle/>
          <a:p>
            <a:r>
              <a:rPr lang="en-US" altLang="zh-CN" sz="2400" dirty="0"/>
              <a:t>ISPE GAMP</a:t>
            </a:r>
            <a:r>
              <a:rPr lang="zh-CN" altLang="en-US" sz="2400" dirty="0"/>
              <a:t>指南将混合情况定义为纸质和电子记录签名共存的情况。</a:t>
            </a:r>
            <a:endParaRPr lang="en-US" altLang="zh-CN" sz="2400" dirty="0"/>
          </a:p>
          <a:p>
            <a:endParaRPr lang="en-US" altLang="zh-CN" sz="2400" dirty="0"/>
          </a:p>
          <a:p>
            <a:r>
              <a:rPr lang="zh-CN" altLang="en-US" sz="2400" dirty="0"/>
              <a:t>这通常是以电子方式保存，但是为了使用手写签名代替电子签名而打印简要记录。这种情况下的数据完整性风险源于无效的记录签名从而导致记录签署与否的不确定性，以及存在没有通过手写签名批准可以更改的情况下而更改电子记录的能力。</a:t>
            </a:r>
            <a:endParaRPr lang="en-US" altLang="zh-CN" sz="2400" dirty="0"/>
          </a:p>
          <a:p>
            <a:endParaRPr lang="en-US" altLang="zh-CN" sz="2400" dirty="0"/>
          </a:p>
          <a:p>
            <a:r>
              <a:rPr lang="en-US" altLang="zh-CN" sz="2400" dirty="0"/>
              <a:t>WHO</a:t>
            </a:r>
            <a:r>
              <a:rPr lang="zh-CN" altLang="en-US" sz="2400" dirty="0"/>
              <a:t>将混合方法确定为非优选方法，并鼓励实施电子签名。</a:t>
            </a:r>
            <a:endParaRPr lang="en-US" altLang="zh-CN" sz="2400" dirty="0"/>
          </a:p>
        </p:txBody>
      </p:sp>
    </p:spTree>
    <p:extLst>
      <p:ext uri="{BB962C8B-B14F-4D97-AF65-F5344CB8AC3E}">
        <p14:creationId xmlns:p14="http://schemas.microsoft.com/office/powerpoint/2010/main" val="24234463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1D507A70-8D72-4A79-BB17-04F212C16896}"/>
              </a:ext>
            </a:extLst>
          </p:cNvPr>
          <p:cNvSpPr/>
          <p:nvPr/>
        </p:nvSpPr>
        <p:spPr>
          <a:xfrm>
            <a:off x="2095131" y="1731146"/>
            <a:ext cx="7750205" cy="3046988"/>
          </a:xfrm>
          <a:prstGeom prst="rect">
            <a:avLst/>
          </a:prstGeom>
          <a:noFill/>
        </p:spPr>
        <p:txBody>
          <a:bodyPr wrap="square" lIns="91440" tIns="45720" rIns="91440" bIns="45720">
            <a:spAutoFit/>
          </a:bodyPr>
          <a:lstStyle/>
          <a:p>
            <a:pPr algn="ctr"/>
            <a:r>
              <a:rPr lang="zh-CN" altLang="en-US" sz="9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结束</a:t>
            </a:r>
            <a:endParaRPr lang="en-US" altLang="zh-CN" sz="9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pPr algn="ctr"/>
            <a:r>
              <a:rPr lang="zh-CN" altLang="en-US" sz="96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谢谢观看</a:t>
            </a:r>
          </a:p>
        </p:txBody>
      </p:sp>
    </p:spTree>
    <p:extLst>
      <p:ext uri="{BB962C8B-B14F-4D97-AF65-F5344CB8AC3E}">
        <p14:creationId xmlns:p14="http://schemas.microsoft.com/office/powerpoint/2010/main" val="22393279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309A905-4872-4084-8351-1E249DE71B70}"/>
              </a:ext>
            </a:extLst>
          </p:cNvPr>
          <p:cNvSpPr>
            <a:spLocks noGrp="1"/>
          </p:cNvSpPr>
          <p:nvPr>
            <p:ph idx="1"/>
          </p:nvPr>
        </p:nvSpPr>
        <p:spPr/>
        <p:txBody>
          <a:bodyPr/>
          <a:lstStyle/>
          <a:p>
            <a:r>
              <a:rPr lang="zh-CN" altLang="en-US" sz="2000" dirty="0"/>
              <a:t>第三条    风险管理应当贯穿计算机化系统的生命周期全过程，应当考虑患者安全、数据完整性和产品质量。作为质量风险管理的一部分，应当根据</a:t>
            </a:r>
            <a:r>
              <a:rPr lang="zh-CN" altLang="en-US" sz="2000" dirty="0">
                <a:solidFill>
                  <a:schemeClr val="bg2">
                    <a:lumMod val="60000"/>
                    <a:lumOff val="40000"/>
                  </a:schemeClr>
                </a:solidFill>
              </a:rPr>
              <a:t>书面的风险评估结果</a:t>
            </a:r>
            <a:r>
              <a:rPr lang="zh-CN" altLang="en-US" sz="2000" dirty="0"/>
              <a:t>确定验证和数据完整性控制的程度。</a:t>
            </a:r>
            <a:endParaRPr lang="en-US" altLang="zh-CN" sz="2000" dirty="0"/>
          </a:p>
          <a:p>
            <a:r>
              <a:rPr lang="zh-CN" altLang="en-US" sz="2000" dirty="0"/>
              <a:t>第四条    企业应当针对计算机化系统供应商的管理制定操作规程。供应商提供产品或服务时（如安装、配置、集成、验证、维护、数据处理等），企业应当与供应商签订正式协议，明确双方责任。企业应当基于</a:t>
            </a:r>
            <a:r>
              <a:rPr lang="zh-CN" altLang="en-US" sz="2000" dirty="0">
                <a:solidFill>
                  <a:schemeClr val="bg2">
                    <a:lumMod val="60000"/>
                    <a:lumOff val="40000"/>
                  </a:schemeClr>
                </a:solidFill>
              </a:rPr>
              <a:t>风险评估的结果提供与供应商质量体系和审计信息相关的文件</a:t>
            </a:r>
            <a:r>
              <a:rPr lang="zh-CN" altLang="en-US" sz="2000" dirty="0"/>
              <a:t>。</a:t>
            </a:r>
            <a:endParaRPr lang="en-US" altLang="zh-CN" sz="2000" dirty="0"/>
          </a:p>
          <a:p>
            <a:r>
              <a:rPr lang="zh-CN" altLang="en-US" sz="2000" dirty="0"/>
              <a:t>第五条    计算机化系统生命周期中所涉及的各种活动，如</a:t>
            </a:r>
            <a:r>
              <a:rPr lang="zh-CN" altLang="en-US" sz="2000" dirty="0">
                <a:solidFill>
                  <a:schemeClr val="accent1">
                    <a:lumMod val="50000"/>
                  </a:schemeClr>
                </a:solidFill>
              </a:rPr>
              <a:t>验证、使用、维护、管理</a:t>
            </a:r>
            <a:r>
              <a:rPr lang="zh-CN" altLang="en-US" sz="2000" dirty="0"/>
              <a:t>等，需要各相关的职能部门人员之间的紧密合作。应当明确所有使用和管理计算机化系统人员的职责和权限，并接受相应的使用和管理培训。应当确保有适当的专业人员，对计算机化系统的设计、验证、安装和运行等方面进行培训和指导。</a:t>
            </a:r>
          </a:p>
        </p:txBody>
      </p:sp>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371600"/>
          </a:xfrm>
        </p:spPr>
        <p:txBody>
          <a:bodyPr/>
          <a:lstStyle/>
          <a:p>
            <a:br>
              <a:rPr lang="en-US" altLang="zh-CN" dirty="0"/>
            </a:br>
            <a:r>
              <a:rPr lang="zh-CN" altLang="en-US" sz="2800" dirty="0"/>
              <a:t>原则、人员</a:t>
            </a:r>
            <a:br>
              <a:rPr lang="zh-CN" altLang="en-US" dirty="0"/>
            </a:br>
            <a:endParaRPr lang="zh-CN" altLang="en-US" dirty="0"/>
          </a:p>
        </p:txBody>
      </p:sp>
    </p:spTree>
    <p:extLst>
      <p:ext uri="{BB962C8B-B14F-4D97-AF65-F5344CB8AC3E}">
        <p14:creationId xmlns:p14="http://schemas.microsoft.com/office/powerpoint/2010/main" val="10164261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309A905-4872-4084-8351-1E249DE71B70}"/>
              </a:ext>
            </a:extLst>
          </p:cNvPr>
          <p:cNvSpPr>
            <a:spLocks noGrp="1"/>
          </p:cNvSpPr>
          <p:nvPr>
            <p:ph idx="1"/>
          </p:nvPr>
        </p:nvSpPr>
        <p:spPr>
          <a:xfrm>
            <a:off x="609600" y="1981200"/>
            <a:ext cx="10972800" cy="3229992"/>
          </a:xfrm>
        </p:spPr>
        <p:txBody>
          <a:bodyPr/>
          <a:lstStyle/>
          <a:p>
            <a:r>
              <a:rPr lang="zh-CN" altLang="en-US" sz="2000" dirty="0"/>
              <a:t>第六条    计算机化系统验证包括</a:t>
            </a:r>
            <a:r>
              <a:rPr lang="zh-CN" altLang="en-US" sz="2000" dirty="0">
                <a:solidFill>
                  <a:schemeClr val="bg2">
                    <a:lumMod val="60000"/>
                    <a:lumOff val="40000"/>
                  </a:schemeClr>
                </a:solidFill>
              </a:rPr>
              <a:t>应用程序</a:t>
            </a:r>
            <a:r>
              <a:rPr lang="zh-CN" altLang="en-US" sz="2000" dirty="0"/>
              <a:t>的验证和</a:t>
            </a:r>
            <a:r>
              <a:rPr lang="zh-CN" altLang="en-US" sz="2000" dirty="0">
                <a:solidFill>
                  <a:schemeClr val="bg2">
                    <a:lumMod val="60000"/>
                    <a:lumOff val="40000"/>
                  </a:schemeClr>
                </a:solidFill>
              </a:rPr>
              <a:t>基础架构</a:t>
            </a:r>
            <a:r>
              <a:rPr lang="zh-CN" altLang="en-US" sz="2000" dirty="0"/>
              <a:t>的确认，其范围与程度应当基于科学的风险评估。风险评估应当充分考虑计算机化系统的使用范围和用途。应当在计算机化系统生命周期中保持其验证状态。</a:t>
            </a:r>
            <a:endParaRPr lang="en-US" altLang="zh-CN" sz="2000" dirty="0"/>
          </a:p>
          <a:p>
            <a:r>
              <a:rPr lang="zh-CN" altLang="en-US" sz="2000" dirty="0"/>
              <a:t>第七条    企业应当建立包含药品生产质量管理过程中涉及的所有</a:t>
            </a:r>
            <a:r>
              <a:rPr lang="zh-CN" altLang="en-US" sz="2000" dirty="0">
                <a:solidFill>
                  <a:schemeClr val="bg2">
                    <a:lumMod val="60000"/>
                    <a:lumOff val="40000"/>
                  </a:schemeClr>
                </a:solidFill>
              </a:rPr>
              <a:t>计算机化系统清单</a:t>
            </a:r>
            <a:r>
              <a:rPr lang="zh-CN" altLang="en-US" sz="2000" dirty="0"/>
              <a:t>，标明与</a:t>
            </a:r>
            <a:r>
              <a:rPr lang="zh-CN" altLang="en-US" sz="2000" dirty="0">
                <a:solidFill>
                  <a:schemeClr val="bg2">
                    <a:lumMod val="60000"/>
                    <a:lumOff val="40000"/>
                  </a:schemeClr>
                </a:solidFill>
              </a:rPr>
              <a:t>药品生产质量管理</a:t>
            </a:r>
            <a:r>
              <a:rPr lang="zh-CN" altLang="en-US" sz="2000" dirty="0"/>
              <a:t>相关的功能。清单应当</a:t>
            </a:r>
            <a:r>
              <a:rPr lang="zh-CN" altLang="en-US" sz="2000" dirty="0">
                <a:solidFill>
                  <a:schemeClr val="bg2">
                    <a:lumMod val="60000"/>
                    <a:lumOff val="40000"/>
                  </a:schemeClr>
                </a:solidFill>
              </a:rPr>
              <a:t>及时</a:t>
            </a:r>
            <a:r>
              <a:rPr lang="zh-CN" altLang="en-US" sz="2000" dirty="0"/>
              <a:t>更新。</a:t>
            </a:r>
          </a:p>
          <a:p>
            <a:r>
              <a:rPr lang="zh-CN" altLang="en-US" sz="2000" dirty="0"/>
              <a:t>第八条    企业应当指定专人对通用的商业化计算机软件进行审核，确认其满足用户需求。在对定制的计算机化系统进行验证时，企业应当建立相应的操作规程，确保在生命周期内评估系统的质量和性能。</a:t>
            </a:r>
          </a:p>
          <a:p>
            <a:r>
              <a:rPr lang="zh-CN" altLang="en-US" sz="2000" dirty="0"/>
              <a:t>第九条    数据转换格式或迁移时，应当确认数据的</a:t>
            </a:r>
            <a:r>
              <a:rPr lang="zh-CN" altLang="en-US" sz="2000" dirty="0">
                <a:solidFill>
                  <a:schemeClr val="bg2">
                    <a:lumMod val="60000"/>
                    <a:lumOff val="40000"/>
                  </a:schemeClr>
                </a:solidFill>
              </a:rPr>
              <a:t>数值</a:t>
            </a:r>
            <a:r>
              <a:rPr lang="zh-CN" altLang="en-US" sz="2000" dirty="0"/>
              <a:t>及</a:t>
            </a:r>
            <a:r>
              <a:rPr lang="zh-CN" altLang="en-US" sz="2000" dirty="0">
                <a:solidFill>
                  <a:schemeClr val="bg2">
                    <a:lumMod val="60000"/>
                    <a:lumOff val="40000"/>
                  </a:schemeClr>
                </a:solidFill>
              </a:rPr>
              <a:t>含义</a:t>
            </a:r>
            <a:r>
              <a:rPr lang="zh-CN" altLang="en-US" sz="2000" dirty="0"/>
              <a:t>没有改变。</a:t>
            </a:r>
          </a:p>
        </p:txBody>
      </p:sp>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371600"/>
          </a:xfrm>
        </p:spPr>
        <p:txBody>
          <a:bodyPr/>
          <a:lstStyle/>
          <a:p>
            <a:br>
              <a:rPr lang="en-US" altLang="zh-CN" dirty="0"/>
            </a:br>
            <a:r>
              <a:rPr lang="zh-CN" altLang="en-US" sz="2800" dirty="0"/>
              <a:t>验证</a:t>
            </a:r>
            <a:br>
              <a:rPr lang="zh-CN" altLang="en-US" dirty="0"/>
            </a:br>
            <a:endParaRPr lang="zh-CN" altLang="en-US" dirty="0"/>
          </a:p>
        </p:txBody>
      </p:sp>
    </p:spTree>
    <p:extLst>
      <p:ext uri="{BB962C8B-B14F-4D97-AF65-F5344CB8AC3E}">
        <p14:creationId xmlns:p14="http://schemas.microsoft.com/office/powerpoint/2010/main" val="24058125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309A905-4872-4084-8351-1E249DE71B70}"/>
              </a:ext>
            </a:extLst>
          </p:cNvPr>
          <p:cNvSpPr>
            <a:spLocks noGrp="1"/>
          </p:cNvSpPr>
          <p:nvPr>
            <p:ph idx="1"/>
          </p:nvPr>
        </p:nvSpPr>
        <p:spPr/>
        <p:txBody>
          <a:bodyPr/>
          <a:lstStyle/>
          <a:p>
            <a:r>
              <a:rPr lang="zh-CN" altLang="en-US" sz="2000" dirty="0"/>
              <a:t>第十条    系统应当安装在</a:t>
            </a:r>
            <a:r>
              <a:rPr lang="zh-CN" altLang="en-US" sz="2000" dirty="0">
                <a:solidFill>
                  <a:schemeClr val="bg2">
                    <a:lumMod val="60000"/>
                    <a:lumOff val="40000"/>
                  </a:schemeClr>
                </a:solidFill>
              </a:rPr>
              <a:t>适当的位置</a:t>
            </a:r>
            <a:r>
              <a:rPr lang="zh-CN" altLang="en-US" sz="2000" dirty="0"/>
              <a:t>，以防止外来因素干扰。</a:t>
            </a:r>
          </a:p>
          <a:p>
            <a:r>
              <a:rPr lang="zh-CN" altLang="en-US" sz="2000" dirty="0"/>
              <a:t>第十一条    关键系统应当有详细</a:t>
            </a:r>
            <a:r>
              <a:rPr lang="zh-CN" altLang="en-US" sz="2000" dirty="0">
                <a:solidFill>
                  <a:schemeClr val="bg2">
                    <a:lumMod val="60000"/>
                    <a:lumOff val="40000"/>
                  </a:schemeClr>
                </a:solidFill>
              </a:rPr>
              <a:t>阐述的文件</a:t>
            </a:r>
            <a:r>
              <a:rPr lang="zh-CN" altLang="en-US" sz="2000" dirty="0"/>
              <a:t>（必要时，要有图纸），并须及时更新。此文件应当详细描述系统的工作原理、目的、安全措施和适用范围、计算机运行方式的主要特征，以及如何与其他系统和程序对接。</a:t>
            </a:r>
          </a:p>
          <a:p>
            <a:r>
              <a:rPr lang="zh-CN" altLang="en-US" sz="2000" dirty="0"/>
              <a:t>第十二条    软件是计算机化系统的重要组成部分。企业应当根据风险评估的结果，对所采用软件进行</a:t>
            </a:r>
            <a:r>
              <a:rPr lang="zh-CN" altLang="en-US" sz="2000" dirty="0">
                <a:solidFill>
                  <a:schemeClr val="bg2">
                    <a:lumMod val="60000"/>
                    <a:lumOff val="40000"/>
                  </a:schemeClr>
                </a:solidFill>
              </a:rPr>
              <a:t>分级管理</a:t>
            </a:r>
            <a:r>
              <a:rPr lang="zh-CN" altLang="en-US" sz="2000" dirty="0"/>
              <a:t>（如针对软件供应商的审计），评估供应商质量保证系统，保证软件符合企业需求。</a:t>
            </a:r>
          </a:p>
          <a:p>
            <a:r>
              <a:rPr lang="zh-CN" altLang="en-US" sz="2000" dirty="0"/>
              <a:t>第十三条    在计算机化系统使用之前，应当对系统进行全面测试，并确认系统可以获得预期的结果。当计算机化系统替代某一人工系统时，可采用两个系统（人工和计算机化）平行运行的方式作为测试和验证内容的一部分。</a:t>
            </a:r>
          </a:p>
        </p:txBody>
      </p:sp>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069759"/>
          </a:xfrm>
        </p:spPr>
        <p:txBody>
          <a:bodyPr/>
          <a:lstStyle/>
          <a:p>
            <a:r>
              <a:rPr lang="zh-CN" altLang="en-US" sz="2800" dirty="0"/>
              <a:t>系统</a:t>
            </a:r>
            <a:endParaRPr lang="zh-CN" altLang="en-US" dirty="0"/>
          </a:p>
        </p:txBody>
      </p:sp>
    </p:spTree>
    <p:extLst>
      <p:ext uri="{BB962C8B-B14F-4D97-AF65-F5344CB8AC3E}">
        <p14:creationId xmlns:p14="http://schemas.microsoft.com/office/powerpoint/2010/main" val="98265385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309A905-4872-4084-8351-1E249DE71B70}"/>
              </a:ext>
            </a:extLst>
          </p:cNvPr>
          <p:cNvSpPr>
            <a:spLocks noGrp="1"/>
          </p:cNvSpPr>
          <p:nvPr>
            <p:ph idx="1"/>
          </p:nvPr>
        </p:nvSpPr>
        <p:spPr/>
        <p:txBody>
          <a:bodyPr/>
          <a:lstStyle/>
          <a:p>
            <a:r>
              <a:rPr lang="zh-CN" altLang="en-US" sz="2000" dirty="0"/>
              <a:t>第十四条    只有经许可的人员才能进入和使用系统。企业应当采取适当的方式</a:t>
            </a:r>
            <a:r>
              <a:rPr lang="zh-CN" altLang="en-US" sz="2000" dirty="0">
                <a:solidFill>
                  <a:schemeClr val="bg2">
                    <a:lumMod val="60000"/>
                    <a:lumOff val="40000"/>
                  </a:schemeClr>
                </a:solidFill>
              </a:rPr>
              <a:t>杜绝未经许可的人员进入和使用系统</a:t>
            </a:r>
            <a:r>
              <a:rPr lang="zh-CN" altLang="en-US" sz="2000" dirty="0"/>
              <a:t>。应当就进入和使用系统制订授权、取消以及授权变更的操作规程。必要时，应当考虑系统能记录未经许可的人员试图访问系统的行为。对于系统自身缺陷，无法实现人员控制的，必须具有</a:t>
            </a:r>
            <a:r>
              <a:rPr lang="zh-CN" altLang="en-US" sz="2000" dirty="0">
                <a:solidFill>
                  <a:schemeClr val="bg2">
                    <a:lumMod val="60000"/>
                    <a:lumOff val="40000"/>
                  </a:schemeClr>
                </a:solidFill>
              </a:rPr>
              <a:t>书面程序</a:t>
            </a:r>
            <a:r>
              <a:rPr lang="zh-CN" altLang="en-US" sz="2000" dirty="0"/>
              <a:t>、相关记录本及</a:t>
            </a:r>
            <a:r>
              <a:rPr lang="zh-CN" altLang="en-US" sz="2000" dirty="0">
                <a:solidFill>
                  <a:schemeClr val="bg2">
                    <a:lumMod val="60000"/>
                    <a:lumOff val="40000"/>
                  </a:schemeClr>
                </a:solidFill>
              </a:rPr>
              <a:t>相关物理隔离</a:t>
            </a:r>
            <a:r>
              <a:rPr lang="zh-CN" altLang="en-US" sz="2000" dirty="0"/>
              <a:t>手段，保证只有</a:t>
            </a:r>
            <a:r>
              <a:rPr lang="zh-CN" altLang="en-US" sz="2000" dirty="0">
                <a:solidFill>
                  <a:schemeClr val="bg2">
                    <a:lumMod val="60000"/>
                    <a:lumOff val="40000"/>
                  </a:schemeClr>
                </a:solidFill>
              </a:rPr>
              <a:t>经许可的人员</a:t>
            </a:r>
            <a:r>
              <a:rPr lang="zh-CN" altLang="en-US" sz="2000" dirty="0"/>
              <a:t>方能进行操作。</a:t>
            </a:r>
          </a:p>
          <a:p>
            <a:r>
              <a:rPr lang="zh-CN" altLang="en-US" sz="2000" dirty="0"/>
              <a:t>第十五条    当人工输入关键数据时，应当</a:t>
            </a:r>
            <a:r>
              <a:rPr lang="zh-CN" altLang="en-US" sz="2000" dirty="0">
                <a:solidFill>
                  <a:schemeClr val="bg2">
                    <a:lumMod val="60000"/>
                    <a:lumOff val="40000"/>
                  </a:schemeClr>
                </a:solidFill>
              </a:rPr>
              <a:t>复核</a:t>
            </a:r>
            <a:r>
              <a:rPr lang="zh-CN" altLang="en-US" sz="2000" dirty="0"/>
              <a:t>输入记录以确保其准确性。这个复核可以由另外的操作人员完成，或采用经验证的电子方式。必要时，系统应当设置复核功能，确保数据输入的准确性和数据处理过程的正确性。</a:t>
            </a:r>
          </a:p>
          <a:p>
            <a:r>
              <a:rPr lang="zh-CN" altLang="en-US" sz="2000" dirty="0"/>
              <a:t>第十六条    计算机化系统应当记录输入或确认关键数据人员的身份。只有经授权人员，方可修改已输入的数据。每次修改已输入的关键数据均应当经过批准，并应当记录更改数据的理由。应当根据风险评估的结果，考虑在计算机化系统中建立数据</a:t>
            </a:r>
            <a:r>
              <a:rPr lang="zh-CN" altLang="en-US" sz="2000" dirty="0">
                <a:solidFill>
                  <a:schemeClr val="bg2">
                    <a:lumMod val="60000"/>
                    <a:lumOff val="40000"/>
                  </a:schemeClr>
                </a:solidFill>
              </a:rPr>
              <a:t>审计跟踪系统</a:t>
            </a:r>
            <a:r>
              <a:rPr lang="zh-CN" altLang="en-US" sz="2000" dirty="0"/>
              <a:t>，用于记录数据的输入和修改以及系统的使用和变更。</a:t>
            </a:r>
          </a:p>
        </p:txBody>
      </p:sp>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069759"/>
          </a:xfrm>
        </p:spPr>
        <p:txBody>
          <a:bodyPr/>
          <a:lstStyle/>
          <a:p>
            <a:r>
              <a:rPr lang="zh-CN" altLang="en-US" sz="2800" dirty="0"/>
              <a:t>系统</a:t>
            </a:r>
            <a:endParaRPr lang="zh-CN" altLang="en-US" dirty="0"/>
          </a:p>
        </p:txBody>
      </p:sp>
    </p:spTree>
    <p:extLst>
      <p:ext uri="{BB962C8B-B14F-4D97-AF65-F5344CB8AC3E}">
        <p14:creationId xmlns:p14="http://schemas.microsoft.com/office/powerpoint/2010/main" val="3116538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0309A905-4872-4084-8351-1E249DE71B70}"/>
              </a:ext>
            </a:extLst>
          </p:cNvPr>
          <p:cNvSpPr>
            <a:spLocks noGrp="1"/>
          </p:cNvSpPr>
          <p:nvPr>
            <p:ph idx="1"/>
          </p:nvPr>
        </p:nvSpPr>
        <p:spPr>
          <a:xfrm>
            <a:off x="609600" y="1981199"/>
            <a:ext cx="10972800" cy="4233169"/>
          </a:xfrm>
        </p:spPr>
        <p:txBody>
          <a:bodyPr/>
          <a:lstStyle/>
          <a:p>
            <a:r>
              <a:rPr lang="zh-CN" altLang="en-US" sz="2000" dirty="0"/>
              <a:t>第十七条    计算机化系统的变更应当根据预定的操作规程进行，操作规程应当包括评估、验证、审核、批准和实施变更等规定。计算机化系统的变更，应经过该部分计算机化系统相关责任人员的同意，变更情况应有记录。</a:t>
            </a:r>
          </a:p>
          <a:p>
            <a:r>
              <a:rPr lang="zh-CN" altLang="en-US" sz="2000" dirty="0"/>
              <a:t>第十八条    对于电子数据和纸质打印文稿同时存在的情况，应当有</a:t>
            </a:r>
            <a:r>
              <a:rPr lang="zh-CN" altLang="en-US" sz="2000" dirty="0">
                <a:solidFill>
                  <a:schemeClr val="bg2">
                    <a:lumMod val="60000"/>
                    <a:lumOff val="40000"/>
                  </a:schemeClr>
                </a:solidFill>
              </a:rPr>
              <a:t>文件明确规定</a:t>
            </a:r>
            <a:r>
              <a:rPr lang="zh-CN" altLang="en-US" sz="2000" dirty="0"/>
              <a:t>以</a:t>
            </a:r>
            <a:r>
              <a:rPr lang="zh-CN" altLang="en-US" sz="2000" dirty="0">
                <a:solidFill>
                  <a:schemeClr val="bg2">
                    <a:lumMod val="60000"/>
                    <a:lumOff val="40000"/>
                  </a:schemeClr>
                </a:solidFill>
              </a:rPr>
              <a:t>电子数据</a:t>
            </a:r>
            <a:r>
              <a:rPr lang="zh-CN" altLang="en-US" sz="2000" dirty="0"/>
              <a:t>为主数据还是以</a:t>
            </a:r>
            <a:r>
              <a:rPr lang="zh-CN" altLang="en-US" sz="2000" dirty="0">
                <a:solidFill>
                  <a:schemeClr val="bg2">
                    <a:lumMod val="60000"/>
                    <a:lumOff val="40000"/>
                  </a:schemeClr>
                </a:solidFill>
              </a:rPr>
              <a:t>纸质打印文稿</a:t>
            </a:r>
            <a:r>
              <a:rPr lang="zh-CN" altLang="en-US" sz="2000" dirty="0"/>
              <a:t>为主数据。</a:t>
            </a:r>
          </a:p>
          <a:p>
            <a:r>
              <a:rPr lang="zh-CN" altLang="en-US" sz="2000" dirty="0"/>
              <a:t>第十九条    以电子数据为主数据时，应当满足以下要求：</a:t>
            </a:r>
          </a:p>
          <a:p>
            <a:r>
              <a:rPr lang="zh-CN" altLang="en-US" sz="2000" dirty="0"/>
              <a:t>（一）为满足质量审计的目的，存储的电子数据应当能够打印成清晰易懂的文件。</a:t>
            </a:r>
          </a:p>
          <a:p>
            <a:r>
              <a:rPr lang="zh-CN" altLang="en-US" sz="2000" dirty="0"/>
              <a:t>（二）必须采用物理或者电子方法保证数据的安全，以防止故意或意外的损害。日常运行维护和系统发生变更（如计算机设备或其程序）时，应当检查所存储数据的可访问性及数据完整性。</a:t>
            </a:r>
          </a:p>
          <a:p>
            <a:r>
              <a:rPr lang="zh-CN" altLang="en-US" sz="2000" dirty="0"/>
              <a:t>（三）应当建立数据备份与恢复的操作规程，</a:t>
            </a:r>
            <a:r>
              <a:rPr lang="zh-CN" altLang="en-US" sz="2000" dirty="0">
                <a:solidFill>
                  <a:schemeClr val="bg2">
                    <a:lumMod val="60000"/>
                    <a:lumOff val="40000"/>
                  </a:schemeClr>
                </a:solidFill>
              </a:rPr>
              <a:t>定期</a:t>
            </a:r>
            <a:r>
              <a:rPr lang="zh-CN" altLang="en-US" sz="2000" dirty="0"/>
              <a:t>对数据备份，以保护存储的数据供将来调用。备份数据应当储存在</a:t>
            </a:r>
            <a:r>
              <a:rPr lang="zh-CN" altLang="en-US" sz="2000" dirty="0">
                <a:solidFill>
                  <a:schemeClr val="bg2">
                    <a:lumMod val="60000"/>
                    <a:lumOff val="40000"/>
                  </a:schemeClr>
                </a:solidFill>
              </a:rPr>
              <a:t>另一个单独的、安全的地点</a:t>
            </a:r>
            <a:r>
              <a:rPr lang="zh-CN" altLang="en-US" sz="2000" dirty="0"/>
              <a:t>，保存时间应当至少满足本规范中关于文件、记录保存时限的要求。</a:t>
            </a:r>
          </a:p>
        </p:txBody>
      </p:sp>
      <p:sp>
        <p:nvSpPr>
          <p:cNvPr id="4" name="标题 1">
            <a:extLst>
              <a:ext uri="{FF2B5EF4-FFF2-40B4-BE49-F238E27FC236}">
                <a16:creationId xmlns:a16="http://schemas.microsoft.com/office/drawing/2014/main" id="{44EB5E79-2B15-4F49-8F1A-9D608F6199BE}"/>
              </a:ext>
            </a:extLst>
          </p:cNvPr>
          <p:cNvSpPr>
            <a:spLocks noGrp="1"/>
          </p:cNvSpPr>
          <p:nvPr>
            <p:ph type="title"/>
          </p:nvPr>
        </p:nvSpPr>
        <p:spPr>
          <a:xfrm>
            <a:off x="609600" y="457200"/>
            <a:ext cx="10972800" cy="1069759"/>
          </a:xfrm>
        </p:spPr>
        <p:txBody>
          <a:bodyPr/>
          <a:lstStyle/>
          <a:p>
            <a:r>
              <a:rPr lang="zh-CN" altLang="en-US" sz="2800" dirty="0"/>
              <a:t>系统</a:t>
            </a:r>
            <a:endParaRPr lang="zh-CN" altLang="en-US" dirty="0"/>
          </a:p>
        </p:txBody>
      </p:sp>
    </p:spTree>
    <p:extLst>
      <p:ext uri="{BB962C8B-B14F-4D97-AF65-F5344CB8AC3E}">
        <p14:creationId xmlns:p14="http://schemas.microsoft.com/office/powerpoint/2010/main" val="27159504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Pixel">
  <a:themeElements>
    <a:clrScheme name="Office 主题​​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Office 主题​​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Office 主题​​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主题​​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Office 主题​​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Office 主题​​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Office 主题​​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559</TotalTime>
  <Words>5407</Words>
  <Application>Microsoft Office PowerPoint</Application>
  <PresentationFormat>宽屏</PresentationFormat>
  <Paragraphs>555</Paragraphs>
  <Slides>43</Slides>
  <Notes>11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43</vt:i4>
      </vt:variant>
    </vt:vector>
  </HeadingPairs>
  <TitlesOfParts>
    <vt:vector size="51" baseType="lpstr">
      <vt:lpstr>等线</vt:lpstr>
      <vt:lpstr>宋体</vt:lpstr>
      <vt:lpstr>Arial</vt:lpstr>
      <vt:lpstr>Arial Black</vt:lpstr>
      <vt:lpstr>Calibri</vt:lpstr>
      <vt:lpstr>Times New Roman</vt:lpstr>
      <vt:lpstr>Wingdings</vt:lpstr>
      <vt:lpstr>Pixel</vt:lpstr>
      <vt:lpstr>计算机化系统验证实施</vt:lpstr>
      <vt:lpstr>计算机化系统管理相关法规指南</vt:lpstr>
      <vt:lpstr>目录</vt:lpstr>
      <vt:lpstr> 定义-什么是计算机化系统 </vt:lpstr>
      <vt:lpstr> 原则、人员 </vt:lpstr>
      <vt:lpstr> 验证 </vt:lpstr>
      <vt:lpstr>系统</vt:lpstr>
      <vt:lpstr>系统</vt:lpstr>
      <vt:lpstr>系统</vt:lpstr>
      <vt:lpstr>系统</vt:lpstr>
      <vt:lpstr>中国数据管理规范（征求意见稿）对计算机化系统的要求与理解</vt:lpstr>
      <vt:lpstr>中国数据管理规范（征求意见稿）对计算机化系统的要求与理解</vt:lpstr>
      <vt:lpstr>目录</vt:lpstr>
      <vt:lpstr>关于遗留计算机化系统</vt:lpstr>
      <vt:lpstr>遗留计算机化系统的定义---WHO TRS1019 </vt:lpstr>
      <vt:lpstr>为什么会有遗留的计算机化系统</vt:lpstr>
      <vt:lpstr>遗留计算机化系统验证的目的</vt:lpstr>
      <vt:lpstr>建立计算机化系统清单---确认验证范围</vt:lpstr>
      <vt:lpstr>基于GAMP5对计算机系统的分类已确定验证范围</vt:lpstr>
      <vt:lpstr>基于GAMP5对计算机系统的分类已确定验证范围</vt:lpstr>
      <vt:lpstr>目录</vt:lpstr>
      <vt:lpstr>生命周期的方法计算机化系统验证流程</vt:lpstr>
      <vt:lpstr>遗留系统验证的内容</vt:lpstr>
      <vt:lpstr>确认范围---哪些系统需要进行计算机化系统验证</vt:lpstr>
      <vt:lpstr>差距分析和风险评估</vt:lpstr>
      <vt:lpstr>差距分析和风险评估</vt:lpstr>
      <vt:lpstr>风险评估---基于科学的质量风险管理—失效模式分析</vt:lpstr>
      <vt:lpstr>URS—验证主要文件（内容尽量详细）</vt:lpstr>
      <vt:lpstr>验证计划------ 对发现的风险进行额外的风险评估，即所发现的风险是否可被接受，不能接受的差距做哪些措施降低风险</vt:lpstr>
      <vt:lpstr>设计文件审查</vt:lpstr>
      <vt:lpstr>文件系统管理</vt:lpstr>
      <vt:lpstr>确认进行</vt:lpstr>
      <vt:lpstr>报告</vt:lpstr>
      <vt:lpstr>持续的验证状态</vt:lpstr>
      <vt:lpstr>系统退役</vt:lpstr>
      <vt:lpstr>目录</vt:lpstr>
      <vt:lpstr>GXP计算机化系统紧急处理问题</vt:lpstr>
      <vt:lpstr>GXP计算机化系统紧急处理问题</vt:lpstr>
      <vt:lpstr>用户访问</vt:lpstr>
      <vt:lpstr>审计追踪</vt:lpstr>
      <vt:lpstr>计算机化系统的验证</vt:lpstr>
      <vt:lpstr>混合情况的误解</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计算机化系统验证实施</dc:title>
  <dc:creator>Administrator</dc:creator>
  <cp:lastModifiedBy>Administrator</cp:lastModifiedBy>
  <cp:revision>57</cp:revision>
  <dcterms:created xsi:type="dcterms:W3CDTF">2019-11-19T07:26:45Z</dcterms:created>
  <dcterms:modified xsi:type="dcterms:W3CDTF">2019-12-05T04:24:54Z</dcterms:modified>
</cp:coreProperties>
</file>