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74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93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75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9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32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10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4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92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71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45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5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75-70CF-4C50-A0CD-FE94CB107107}" type="datetimeFigureOut">
              <a:rPr lang="zh-CN" altLang="en-US" smtClean="0"/>
              <a:t>2020-03-18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C9FC-23C0-4355-9A80-BC4C6C05A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79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6516" y="1268760"/>
            <a:ext cx="8803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小</a:t>
            </a:r>
          </a:p>
        </p:txBody>
      </p:sp>
      <p:sp>
        <p:nvSpPr>
          <p:cNvPr id="40" name="矩形 39"/>
          <p:cNvSpPr/>
          <p:nvPr/>
        </p:nvSpPr>
        <p:spPr>
          <a:xfrm>
            <a:off x="3359697" y="1268760"/>
            <a:ext cx="8803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故</a:t>
            </a:r>
          </a:p>
        </p:txBody>
      </p:sp>
      <p:sp>
        <p:nvSpPr>
          <p:cNvPr id="68" name="矩形 67"/>
          <p:cNvSpPr/>
          <p:nvPr/>
        </p:nvSpPr>
        <p:spPr>
          <a:xfrm>
            <a:off x="4352878" y="1268760"/>
            <a:ext cx="8803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事</a:t>
            </a:r>
          </a:p>
        </p:txBody>
      </p:sp>
      <p:sp>
        <p:nvSpPr>
          <p:cNvPr id="55" name="减号 54"/>
          <p:cNvSpPr/>
          <p:nvPr/>
        </p:nvSpPr>
        <p:spPr>
          <a:xfrm>
            <a:off x="5346701" y="1500189"/>
            <a:ext cx="1325563" cy="460375"/>
          </a:xfrm>
          <a:prstGeom prst="mathMinus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  <a:ln cap="rnd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960096" y="1412776"/>
            <a:ext cx="2910182" cy="779314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7039570" y="1425716"/>
            <a:ext cx="2751235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亡羊补牢</a:t>
            </a:r>
          </a:p>
        </p:txBody>
      </p:sp>
      <p:sp>
        <p:nvSpPr>
          <p:cNvPr id="67" name="矩形 66"/>
          <p:cNvSpPr/>
          <p:nvPr/>
        </p:nvSpPr>
        <p:spPr>
          <a:xfrm>
            <a:off x="1960564" y="3441700"/>
            <a:ext cx="2979737" cy="248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dirty="0">
                <a:solidFill>
                  <a:srgbClr val="00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一天主人早上起床在清点羊的数量时，发现羊圈里养的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只羊少了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</a:p>
        </p:txBody>
      </p:sp>
      <p:sp>
        <p:nvSpPr>
          <p:cNvPr id="73" name="减号 72"/>
          <p:cNvSpPr/>
          <p:nvPr/>
        </p:nvSpPr>
        <p:spPr>
          <a:xfrm rot="5604832">
            <a:off x="5761832" y="42695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减号 73"/>
          <p:cNvSpPr/>
          <p:nvPr/>
        </p:nvSpPr>
        <p:spPr>
          <a:xfrm rot="5604832">
            <a:off x="5826920" y="48426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减号 74"/>
          <p:cNvSpPr/>
          <p:nvPr/>
        </p:nvSpPr>
        <p:spPr>
          <a:xfrm rot="5604832">
            <a:off x="5952332" y="5149057"/>
            <a:ext cx="635000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7" name="减号 76"/>
          <p:cNvSpPr/>
          <p:nvPr/>
        </p:nvSpPr>
        <p:spPr>
          <a:xfrm rot="5604832">
            <a:off x="6153150" y="55657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78" name="减号 77"/>
          <p:cNvSpPr/>
          <p:nvPr/>
        </p:nvSpPr>
        <p:spPr>
          <a:xfrm rot="5604832">
            <a:off x="6315869" y="58158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9" name="减号 78"/>
          <p:cNvSpPr/>
          <p:nvPr/>
        </p:nvSpPr>
        <p:spPr>
          <a:xfrm rot="5604832">
            <a:off x="6589713" y="5895976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减号 79"/>
          <p:cNvSpPr/>
          <p:nvPr/>
        </p:nvSpPr>
        <p:spPr>
          <a:xfrm rot="5604832">
            <a:off x="6896895" y="59729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减号 80"/>
          <p:cNvSpPr/>
          <p:nvPr/>
        </p:nvSpPr>
        <p:spPr>
          <a:xfrm rot="5604832">
            <a:off x="7174707" y="592693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2" name="减号 81"/>
          <p:cNvSpPr/>
          <p:nvPr/>
        </p:nvSpPr>
        <p:spPr>
          <a:xfrm rot="5604832">
            <a:off x="7473156" y="5944394"/>
            <a:ext cx="636588" cy="1460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3" name="减号 82"/>
          <p:cNvSpPr/>
          <p:nvPr/>
        </p:nvSpPr>
        <p:spPr>
          <a:xfrm rot="5604832">
            <a:off x="5967413" y="40132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4" name="减号 83"/>
          <p:cNvSpPr/>
          <p:nvPr/>
        </p:nvSpPr>
        <p:spPr>
          <a:xfrm rot="5604832">
            <a:off x="6151564" y="37639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5" name="减号 84"/>
          <p:cNvSpPr/>
          <p:nvPr/>
        </p:nvSpPr>
        <p:spPr>
          <a:xfrm rot="5604832">
            <a:off x="6406358" y="35345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7" name="减号 86"/>
          <p:cNvSpPr/>
          <p:nvPr/>
        </p:nvSpPr>
        <p:spPr>
          <a:xfrm rot="5604832">
            <a:off x="6708776" y="336391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88" name="减号 87"/>
          <p:cNvSpPr/>
          <p:nvPr/>
        </p:nvSpPr>
        <p:spPr>
          <a:xfrm rot="5604832">
            <a:off x="6931026" y="32464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1" name="减号 90"/>
          <p:cNvSpPr/>
          <p:nvPr/>
        </p:nvSpPr>
        <p:spPr>
          <a:xfrm rot="5604832">
            <a:off x="7258050" y="3178175"/>
            <a:ext cx="635000" cy="3302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2" name="减号 91"/>
          <p:cNvSpPr/>
          <p:nvPr/>
        </p:nvSpPr>
        <p:spPr>
          <a:xfrm rot="5604832">
            <a:off x="7842251" y="5848351"/>
            <a:ext cx="636587" cy="14446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3" name="减号 92"/>
          <p:cNvSpPr/>
          <p:nvPr/>
        </p:nvSpPr>
        <p:spPr>
          <a:xfrm rot="5604832">
            <a:off x="7478714" y="3125789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减号 94"/>
          <p:cNvSpPr/>
          <p:nvPr/>
        </p:nvSpPr>
        <p:spPr>
          <a:xfrm rot="5604832">
            <a:off x="7699376" y="32083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7" name="减号 96"/>
          <p:cNvSpPr/>
          <p:nvPr/>
        </p:nvSpPr>
        <p:spPr>
          <a:xfrm rot="5604832">
            <a:off x="8043069" y="3156744"/>
            <a:ext cx="635000" cy="33178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8" name="减号 97"/>
          <p:cNvSpPr/>
          <p:nvPr/>
        </p:nvSpPr>
        <p:spPr>
          <a:xfrm rot="5604832">
            <a:off x="8263732" y="310435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4" name="减号 103"/>
          <p:cNvSpPr/>
          <p:nvPr/>
        </p:nvSpPr>
        <p:spPr>
          <a:xfrm rot="5604832">
            <a:off x="8151814" y="57324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05" name="减号 104"/>
          <p:cNvSpPr/>
          <p:nvPr/>
        </p:nvSpPr>
        <p:spPr>
          <a:xfrm rot="5604832">
            <a:off x="8426451" y="57102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6" name="减号 105"/>
          <p:cNvSpPr/>
          <p:nvPr/>
        </p:nvSpPr>
        <p:spPr>
          <a:xfrm rot="5604832">
            <a:off x="8630444" y="55903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8" name="减号 107"/>
          <p:cNvSpPr/>
          <p:nvPr/>
        </p:nvSpPr>
        <p:spPr>
          <a:xfrm rot="5604832">
            <a:off x="8923338" y="5656263"/>
            <a:ext cx="636588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9" name="减号 108"/>
          <p:cNvSpPr/>
          <p:nvPr/>
        </p:nvSpPr>
        <p:spPr>
          <a:xfrm rot="5604832">
            <a:off x="9183688" y="544195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0" name="减号 109"/>
          <p:cNvSpPr/>
          <p:nvPr/>
        </p:nvSpPr>
        <p:spPr>
          <a:xfrm rot="5604832">
            <a:off x="9459914" y="5349876"/>
            <a:ext cx="636587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" name="减号 111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4" name="减号 113"/>
          <p:cNvSpPr/>
          <p:nvPr/>
        </p:nvSpPr>
        <p:spPr>
          <a:xfrm rot="5604832">
            <a:off x="9671050" y="44735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5" name="减号 114"/>
          <p:cNvSpPr/>
          <p:nvPr/>
        </p:nvSpPr>
        <p:spPr>
          <a:xfrm rot="5604832">
            <a:off x="9566276" y="424656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17" name="减号 116"/>
          <p:cNvSpPr/>
          <p:nvPr/>
        </p:nvSpPr>
        <p:spPr>
          <a:xfrm rot="5604832">
            <a:off x="9409113" y="39243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8" name="减号 117"/>
          <p:cNvSpPr/>
          <p:nvPr/>
        </p:nvSpPr>
        <p:spPr>
          <a:xfrm rot="5604832">
            <a:off x="9222582" y="374888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0" name="减号 119"/>
          <p:cNvSpPr/>
          <p:nvPr/>
        </p:nvSpPr>
        <p:spPr>
          <a:xfrm rot="5604832">
            <a:off x="9025732" y="34790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1" name="减号 120"/>
          <p:cNvSpPr/>
          <p:nvPr/>
        </p:nvSpPr>
        <p:spPr>
          <a:xfrm rot="5604832">
            <a:off x="8806657" y="33170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3" name="减号 122"/>
          <p:cNvSpPr/>
          <p:nvPr/>
        </p:nvSpPr>
        <p:spPr>
          <a:xfrm rot="5604832">
            <a:off x="8559007" y="30472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24" name="图片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37973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图片 1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697288"/>
            <a:ext cx="7350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图片 1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27990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图片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43815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图片 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8768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图片 1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6" y="4403726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图片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181476"/>
            <a:ext cx="601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图片 1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1" y="516255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图片 1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4" y="5056189"/>
            <a:ext cx="560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图片 1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824413"/>
            <a:ext cx="7350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" name="矩形 147"/>
          <p:cNvSpPr/>
          <p:nvPr/>
        </p:nvSpPr>
        <p:spPr>
          <a:xfrm>
            <a:off x="1962150" y="1927225"/>
            <a:ext cx="3957638" cy="1582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dirty="0">
                <a:solidFill>
                  <a:srgbClr val="00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一农户养了</a:t>
            </a:r>
            <a:r>
              <a:rPr lang="en-US" altLang="zh-CN" sz="3200" dirty="0">
                <a:solidFill>
                  <a:srgbClr val="00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200" dirty="0">
                <a:solidFill>
                  <a:srgbClr val="00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只羊</a:t>
            </a:r>
          </a:p>
        </p:txBody>
      </p:sp>
      <p:sp>
        <p:nvSpPr>
          <p:cNvPr id="138" name="圆角矩形 137"/>
          <p:cNvSpPr/>
          <p:nvPr/>
        </p:nvSpPr>
        <p:spPr>
          <a:xfrm>
            <a:off x="1960564" y="3344863"/>
            <a:ext cx="3127375" cy="2705100"/>
          </a:xfrm>
          <a:prstGeom prst="roundRect">
            <a:avLst/>
          </a:prstGeom>
          <a:noFill/>
          <a:ln w="412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49" name="肘形连接符 148"/>
          <p:cNvCxnSpPr>
            <a:stCxn id="138" idx="2"/>
          </p:cNvCxnSpPr>
          <p:nvPr/>
        </p:nvCxnSpPr>
        <p:spPr>
          <a:xfrm rot="16200000" flipH="1">
            <a:off x="3658395" y="5915820"/>
            <a:ext cx="447675" cy="7159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矩形 152"/>
          <p:cNvSpPr/>
          <p:nvPr/>
        </p:nvSpPr>
        <p:spPr>
          <a:xfrm>
            <a:off x="4212147" y="6046080"/>
            <a:ext cx="121379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偏差</a:t>
            </a:r>
          </a:p>
        </p:txBody>
      </p:sp>
    </p:spTree>
    <p:extLst>
      <p:ext uri="{BB962C8B-B14F-4D97-AF65-F5344CB8AC3E}">
        <p14:creationId xmlns:p14="http://schemas.microsoft.com/office/powerpoint/2010/main" val="34581721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7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8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3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0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3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3" dur="1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3" dur="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1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3" dur="1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8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3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1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3" dur="1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6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8" dur="1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3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7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1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8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3" dur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8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8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9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3" dur="1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8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0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1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3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0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8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3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8" dur="1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3" dur="1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8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1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3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8" dur="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46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52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255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25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61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26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26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7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48" grpId="0"/>
      <p:bldP spid="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2060575" y="1709738"/>
            <a:ext cx="1798638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When</a:t>
            </a:r>
          </a:p>
          <a:p>
            <a:pPr algn="ctr">
              <a:defRPr/>
            </a:pPr>
            <a:endParaRPr lang="en-US" altLang="zh-CN" sz="8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一天早上</a:t>
            </a:r>
            <a:r>
              <a:rPr lang="en-US" altLang="zh-CN" sz="1400" dirty="0">
                <a:solidFill>
                  <a:srgbClr val="FF0000"/>
                </a:solidFill>
              </a:rPr>
              <a:t>7:00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73" name="减号 72"/>
          <p:cNvSpPr/>
          <p:nvPr/>
        </p:nvSpPr>
        <p:spPr>
          <a:xfrm rot="5604832">
            <a:off x="5761832" y="42695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减号 73"/>
          <p:cNvSpPr/>
          <p:nvPr/>
        </p:nvSpPr>
        <p:spPr>
          <a:xfrm rot="5604832">
            <a:off x="5826920" y="48426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减号 74"/>
          <p:cNvSpPr/>
          <p:nvPr/>
        </p:nvSpPr>
        <p:spPr>
          <a:xfrm rot="5604832">
            <a:off x="5952332" y="5149057"/>
            <a:ext cx="635000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7" name="减号 76"/>
          <p:cNvSpPr/>
          <p:nvPr/>
        </p:nvSpPr>
        <p:spPr>
          <a:xfrm rot="5604832">
            <a:off x="6153150" y="55657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78" name="减号 77"/>
          <p:cNvSpPr/>
          <p:nvPr/>
        </p:nvSpPr>
        <p:spPr>
          <a:xfrm rot="5604832">
            <a:off x="6315869" y="58158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9" name="减号 78"/>
          <p:cNvSpPr/>
          <p:nvPr/>
        </p:nvSpPr>
        <p:spPr>
          <a:xfrm rot="5604832">
            <a:off x="6589713" y="5895976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减号 79"/>
          <p:cNvSpPr/>
          <p:nvPr/>
        </p:nvSpPr>
        <p:spPr>
          <a:xfrm rot="5604832">
            <a:off x="6896895" y="59729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减号 80"/>
          <p:cNvSpPr/>
          <p:nvPr/>
        </p:nvSpPr>
        <p:spPr>
          <a:xfrm rot="5604832">
            <a:off x="7174707" y="592693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2" name="减号 81"/>
          <p:cNvSpPr/>
          <p:nvPr/>
        </p:nvSpPr>
        <p:spPr>
          <a:xfrm rot="5604832">
            <a:off x="7473156" y="5944394"/>
            <a:ext cx="636588" cy="1460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3" name="减号 82"/>
          <p:cNvSpPr/>
          <p:nvPr/>
        </p:nvSpPr>
        <p:spPr>
          <a:xfrm rot="5604832">
            <a:off x="5967413" y="40132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4" name="减号 83"/>
          <p:cNvSpPr/>
          <p:nvPr/>
        </p:nvSpPr>
        <p:spPr>
          <a:xfrm rot="5604832">
            <a:off x="6151564" y="37639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5" name="减号 84"/>
          <p:cNvSpPr/>
          <p:nvPr/>
        </p:nvSpPr>
        <p:spPr>
          <a:xfrm rot="5604832">
            <a:off x="6406358" y="35345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7" name="减号 86"/>
          <p:cNvSpPr/>
          <p:nvPr/>
        </p:nvSpPr>
        <p:spPr>
          <a:xfrm rot="5604832">
            <a:off x="6708776" y="336391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88" name="减号 87"/>
          <p:cNvSpPr/>
          <p:nvPr/>
        </p:nvSpPr>
        <p:spPr>
          <a:xfrm rot="5604832">
            <a:off x="6931026" y="32464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1" name="减号 90"/>
          <p:cNvSpPr/>
          <p:nvPr/>
        </p:nvSpPr>
        <p:spPr>
          <a:xfrm rot="5604832">
            <a:off x="7258050" y="3178175"/>
            <a:ext cx="635000" cy="3302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2" name="减号 91"/>
          <p:cNvSpPr/>
          <p:nvPr/>
        </p:nvSpPr>
        <p:spPr>
          <a:xfrm rot="5604832">
            <a:off x="7842251" y="5848351"/>
            <a:ext cx="636587" cy="14446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3" name="减号 92"/>
          <p:cNvSpPr/>
          <p:nvPr/>
        </p:nvSpPr>
        <p:spPr>
          <a:xfrm rot="5604832">
            <a:off x="7478714" y="3125789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减号 94"/>
          <p:cNvSpPr/>
          <p:nvPr/>
        </p:nvSpPr>
        <p:spPr>
          <a:xfrm rot="5604832">
            <a:off x="7699376" y="32083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7" name="减号 96"/>
          <p:cNvSpPr/>
          <p:nvPr/>
        </p:nvSpPr>
        <p:spPr>
          <a:xfrm rot="5604832">
            <a:off x="8043069" y="3156744"/>
            <a:ext cx="635000" cy="33178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8" name="减号 97"/>
          <p:cNvSpPr/>
          <p:nvPr/>
        </p:nvSpPr>
        <p:spPr>
          <a:xfrm rot="5604832">
            <a:off x="8263732" y="310435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4" name="减号 103"/>
          <p:cNvSpPr/>
          <p:nvPr/>
        </p:nvSpPr>
        <p:spPr>
          <a:xfrm rot="5604832">
            <a:off x="8151814" y="57324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05" name="减号 104"/>
          <p:cNvSpPr/>
          <p:nvPr/>
        </p:nvSpPr>
        <p:spPr>
          <a:xfrm rot="5604832">
            <a:off x="8426451" y="57102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6" name="减号 105"/>
          <p:cNvSpPr/>
          <p:nvPr/>
        </p:nvSpPr>
        <p:spPr>
          <a:xfrm rot="5604832">
            <a:off x="8630444" y="55903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8" name="减号 107"/>
          <p:cNvSpPr/>
          <p:nvPr/>
        </p:nvSpPr>
        <p:spPr>
          <a:xfrm rot="5604832">
            <a:off x="8923338" y="5656263"/>
            <a:ext cx="636588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9" name="减号 108"/>
          <p:cNvSpPr/>
          <p:nvPr/>
        </p:nvSpPr>
        <p:spPr>
          <a:xfrm rot="5604832">
            <a:off x="9183688" y="544195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0" name="减号 109"/>
          <p:cNvSpPr/>
          <p:nvPr/>
        </p:nvSpPr>
        <p:spPr>
          <a:xfrm rot="5604832">
            <a:off x="9459914" y="5349876"/>
            <a:ext cx="636587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" name="减号 111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4" name="减号 113"/>
          <p:cNvSpPr/>
          <p:nvPr/>
        </p:nvSpPr>
        <p:spPr>
          <a:xfrm rot="5604832">
            <a:off x="9671050" y="44735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5" name="减号 114"/>
          <p:cNvSpPr/>
          <p:nvPr/>
        </p:nvSpPr>
        <p:spPr>
          <a:xfrm rot="5604832">
            <a:off x="9566276" y="424656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17" name="减号 116"/>
          <p:cNvSpPr/>
          <p:nvPr/>
        </p:nvSpPr>
        <p:spPr>
          <a:xfrm rot="5604832">
            <a:off x="9409113" y="39243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8" name="减号 117"/>
          <p:cNvSpPr/>
          <p:nvPr/>
        </p:nvSpPr>
        <p:spPr>
          <a:xfrm rot="5604832">
            <a:off x="9222582" y="374888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0" name="减号 119"/>
          <p:cNvSpPr/>
          <p:nvPr/>
        </p:nvSpPr>
        <p:spPr>
          <a:xfrm rot="5604832">
            <a:off x="9025732" y="34790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1" name="减号 120"/>
          <p:cNvSpPr/>
          <p:nvPr/>
        </p:nvSpPr>
        <p:spPr>
          <a:xfrm rot="5604832">
            <a:off x="8806657" y="33170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3" name="减号 122"/>
          <p:cNvSpPr/>
          <p:nvPr/>
        </p:nvSpPr>
        <p:spPr>
          <a:xfrm rot="5604832">
            <a:off x="8559007" y="30472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24" name="图片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37973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图片 1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697288"/>
            <a:ext cx="7350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图片 1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27990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图片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43815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图片 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8768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图片 1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6" y="4403726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图片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181476"/>
            <a:ext cx="601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椭圆 2"/>
          <p:cNvSpPr/>
          <p:nvPr/>
        </p:nvSpPr>
        <p:spPr>
          <a:xfrm>
            <a:off x="1774826" y="1577976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/>
              <a:t>w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1884364" y="1196976"/>
            <a:ext cx="1728787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描述</a:t>
            </a:r>
            <a:r>
              <a:rPr lang="en-US" altLang="zh-CN" b="1" dirty="0">
                <a:solidFill>
                  <a:srgbClr val="FF0000"/>
                </a:solidFill>
              </a:rPr>
              <a:t>4W1H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8" name="圆角矩形 57"/>
          <p:cNvSpPr/>
          <p:nvPr/>
        </p:nvSpPr>
        <p:spPr>
          <a:xfrm>
            <a:off x="2060575" y="2740025"/>
            <a:ext cx="1798638" cy="86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Where</a:t>
            </a:r>
          </a:p>
          <a:p>
            <a:pPr algn="ctr">
              <a:defRPr/>
            </a:pPr>
            <a:endParaRPr lang="en-US" altLang="zh-CN" sz="1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农户家羊圈</a:t>
            </a:r>
          </a:p>
        </p:txBody>
      </p:sp>
      <p:sp>
        <p:nvSpPr>
          <p:cNvPr id="60" name="椭圆 59"/>
          <p:cNvSpPr/>
          <p:nvPr/>
        </p:nvSpPr>
        <p:spPr>
          <a:xfrm>
            <a:off x="1774826" y="2609851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/>
              <a:t>w</a:t>
            </a:r>
            <a:endParaRPr lang="zh-CN" altLang="en-US" sz="3600" dirty="0"/>
          </a:p>
        </p:txBody>
      </p:sp>
      <p:sp>
        <p:nvSpPr>
          <p:cNvPr id="61" name="圆角矩形 60"/>
          <p:cNvSpPr/>
          <p:nvPr/>
        </p:nvSpPr>
        <p:spPr>
          <a:xfrm>
            <a:off x="2063751" y="3838575"/>
            <a:ext cx="1800225" cy="86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Who</a:t>
            </a:r>
          </a:p>
          <a:p>
            <a:pPr algn="ctr">
              <a:defRPr/>
            </a:pPr>
            <a:endParaRPr lang="en-US" altLang="zh-CN" sz="1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农夫</a:t>
            </a:r>
          </a:p>
        </p:txBody>
      </p:sp>
      <p:sp>
        <p:nvSpPr>
          <p:cNvPr id="62" name="椭圆 61"/>
          <p:cNvSpPr/>
          <p:nvPr/>
        </p:nvSpPr>
        <p:spPr>
          <a:xfrm>
            <a:off x="1779588" y="3708401"/>
            <a:ext cx="576262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/>
              <a:t>w</a:t>
            </a:r>
            <a:endParaRPr lang="zh-CN" altLang="en-US" sz="3600" dirty="0"/>
          </a:p>
        </p:txBody>
      </p:sp>
      <p:sp>
        <p:nvSpPr>
          <p:cNvPr id="63" name="圆角矩形 62"/>
          <p:cNvSpPr/>
          <p:nvPr/>
        </p:nvSpPr>
        <p:spPr>
          <a:xfrm>
            <a:off x="2060575" y="5065713"/>
            <a:ext cx="1798638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What</a:t>
            </a:r>
          </a:p>
          <a:p>
            <a:pPr algn="ctr">
              <a:defRPr/>
            </a:pPr>
            <a:endParaRPr lang="en-US" altLang="zh-CN" sz="1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清点羊的数量</a:t>
            </a:r>
          </a:p>
        </p:txBody>
      </p:sp>
      <p:sp>
        <p:nvSpPr>
          <p:cNvPr id="64" name="椭圆 63"/>
          <p:cNvSpPr/>
          <p:nvPr/>
        </p:nvSpPr>
        <p:spPr>
          <a:xfrm>
            <a:off x="1774826" y="4935538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/>
              <a:t>w</a:t>
            </a:r>
            <a:endParaRPr lang="zh-CN" altLang="en-US" sz="3600" dirty="0"/>
          </a:p>
        </p:txBody>
      </p:sp>
      <p:sp>
        <p:nvSpPr>
          <p:cNvPr id="65" name="圆角矩形 64"/>
          <p:cNvSpPr/>
          <p:nvPr/>
        </p:nvSpPr>
        <p:spPr>
          <a:xfrm>
            <a:off x="4757739" y="1663700"/>
            <a:ext cx="18002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How</a:t>
            </a:r>
          </a:p>
          <a:p>
            <a:pPr algn="ctr">
              <a:defRPr/>
            </a:pPr>
            <a:endParaRPr lang="en-US" altLang="zh-CN" sz="1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altLang="zh-CN" sz="1400" dirty="0">
                <a:solidFill>
                  <a:srgbClr val="FF0000"/>
                </a:solidFill>
              </a:rPr>
              <a:t>10</a:t>
            </a:r>
            <a:r>
              <a:rPr lang="zh-CN" altLang="en-US" sz="1400" dirty="0">
                <a:solidFill>
                  <a:srgbClr val="FF0000"/>
                </a:solidFill>
              </a:rPr>
              <a:t>只羊少了</a:t>
            </a:r>
            <a:r>
              <a:rPr lang="en-US" altLang="zh-CN" sz="1400" dirty="0">
                <a:solidFill>
                  <a:srgbClr val="FF0000"/>
                </a:solidFill>
              </a:rPr>
              <a:t>3</a:t>
            </a:r>
            <a:r>
              <a:rPr lang="zh-CN" altLang="en-US" sz="1400" dirty="0">
                <a:solidFill>
                  <a:srgbClr val="FF0000"/>
                </a:solidFill>
              </a:rPr>
              <a:t>只</a:t>
            </a:r>
          </a:p>
        </p:txBody>
      </p:sp>
      <p:sp>
        <p:nvSpPr>
          <p:cNvPr id="69" name="椭圆 68"/>
          <p:cNvSpPr/>
          <p:nvPr/>
        </p:nvSpPr>
        <p:spPr>
          <a:xfrm>
            <a:off x="4473576" y="1533526"/>
            <a:ext cx="57467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/>
              <a:t>H</a:t>
            </a:r>
            <a:endParaRPr lang="zh-CN" altLang="en-US" sz="3600" dirty="0"/>
          </a:p>
        </p:txBody>
      </p:sp>
      <p:pic>
        <p:nvPicPr>
          <p:cNvPr id="18434" name="Picture 2" descr="https://timgsa.baidu.com/timg?image&amp;quality=80&amp;size=b9999_10000&amp;sec=1517391020859&amp;di=cbc8eabe0c4f210c8d1741202d3663be&amp;imgtype=0&amp;src=http%3A%2F%2Fimgsrc.baidu.com%2Fimgad%2Fpic%2Fitem%2F14ce36d3d539b600b34bf292e350352ac65cb70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1212850"/>
            <a:ext cx="1163638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816351"/>
            <a:ext cx="111125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图片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1" y="516255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4" y="5056189"/>
            <a:ext cx="560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824413"/>
            <a:ext cx="7350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537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5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5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7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2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2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9" dur="2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9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5" dur="2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9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4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减号 72"/>
          <p:cNvSpPr/>
          <p:nvPr/>
        </p:nvSpPr>
        <p:spPr>
          <a:xfrm rot="5604832">
            <a:off x="5761832" y="42695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减号 73"/>
          <p:cNvSpPr/>
          <p:nvPr/>
        </p:nvSpPr>
        <p:spPr>
          <a:xfrm rot="5604832">
            <a:off x="5826920" y="48426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减号 74"/>
          <p:cNvSpPr/>
          <p:nvPr/>
        </p:nvSpPr>
        <p:spPr>
          <a:xfrm rot="5604832">
            <a:off x="5952332" y="5149057"/>
            <a:ext cx="635000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7" name="减号 76"/>
          <p:cNvSpPr/>
          <p:nvPr/>
        </p:nvSpPr>
        <p:spPr>
          <a:xfrm rot="5604832">
            <a:off x="6153150" y="55657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78" name="减号 77"/>
          <p:cNvSpPr/>
          <p:nvPr/>
        </p:nvSpPr>
        <p:spPr>
          <a:xfrm rot="5604832">
            <a:off x="6315869" y="58158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9" name="减号 78"/>
          <p:cNvSpPr/>
          <p:nvPr/>
        </p:nvSpPr>
        <p:spPr>
          <a:xfrm rot="5604832">
            <a:off x="6589713" y="5895976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减号 79"/>
          <p:cNvSpPr/>
          <p:nvPr/>
        </p:nvSpPr>
        <p:spPr>
          <a:xfrm rot="5604832">
            <a:off x="6896895" y="59729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减号 80"/>
          <p:cNvSpPr/>
          <p:nvPr/>
        </p:nvSpPr>
        <p:spPr>
          <a:xfrm rot="5604832">
            <a:off x="7174707" y="592693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2" name="减号 81"/>
          <p:cNvSpPr/>
          <p:nvPr/>
        </p:nvSpPr>
        <p:spPr>
          <a:xfrm rot="5604832">
            <a:off x="7473156" y="5944394"/>
            <a:ext cx="636588" cy="1460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3" name="减号 82"/>
          <p:cNvSpPr/>
          <p:nvPr/>
        </p:nvSpPr>
        <p:spPr>
          <a:xfrm rot="5604832">
            <a:off x="5967413" y="40132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4" name="减号 83"/>
          <p:cNvSpPr/>
          <p:nvPr/>
        </p:nvSpPr>
        <p:spPr>
          <a:xfrm rot="5604832">
            <a:off x="6151564" y="37639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5" name="减号 84"/>
          <p:cNvSpPr/>
          <p:nvPr/>
        </p:nvSpPr>
        <p:spPr>
          <a:xfrm rot="5604832">
            <a:off x="6406358" y="35345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7" name="减号 86"/>
          <p:cNvSpPr/>
          <p:nvPr/>
        </p:nvSpPr>
        <p:spPr>
          <a:xfrm rot="5604832">
            <a:off x="6708776" y="336391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88" name="减号 87"/>
          <p:cNvSpPr/>
          <p:nvPr/>
        </p:nvSpPr>
        <p:spPr>
          <a:xfrm rot="5604832">
            <a:off x="6931026" y="32464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1" name="减号 90"/>
          <p:cNvSpPr/>
          <p:nvPr/>
        </p:nvSpPr>
        <p:spPr>
          <a:xfrm rot="5604832">
            <a:off x="7258050" y="3178175"/>
            <a:ext cx="635000" cy="3302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2" name="减号 91"/>
          <p:cNvSpPr/>
          <p:nvPr/>
        </p:nvSpPr>
        <p:spPr>
          <a:xfrm rot="5604832">
            <a:off x="7842251" y="5848351"/>
            <a:ext cx="636587" cy="14446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3" name="减号 92"/>
          <p:cNvSpPr/>
          <p:nvPr/>
        </p:nvSpPr>
        <p:spPr>
          <a:xfrm rot="5604832">
            <a:off x="7478714" y="3125789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减号 94"/>
          <p:cNvSpPr/>
          <p:nvPr/>
        </p:nvSpPr>
        <p:spPr>
          <a:xfrm rot="5604832">
            <a:off x="7699376" y="32083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7" name="减号 96"/>
          <p:cNvSpPr/>
          <p:nvPr/>
        </p:nvSpPr>
        <p:spPr>
          <a:xfrm rot="5604832">
            <a:off x="8043069" y="3156744"/>
            <a:ext cx="635000" cy="33178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8" name="减号 97"/>
          <p:cNvSpPr/>
          <p:nvPr/>
        </p:nvSpPr>
        <p:spPr>
          <a:xfrm rot="5604832">
            <a:off x="8263732" y="310435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4" name="减号 103"/>
          <p:cNvSpPr/>
          <p:nvPr/>
        </p:nvSpPr>
        <p:spPr>
          <a:xfrm rot="5604832">
            <a:off x="8151814" y="57324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05" name="减号 104"/>
          <p:cNvSpPr/>
          <p:nvPr/>
        </p:nvSpPr>
        <p:spPr>
          <a:xfrm rot="5604832">
            <a:off x="8426451" y="57102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6" name="减号 105"/>
          <p:cNvSpPr/>
          <p:nvPr/>
        </p:nvSpPr>
        <p:spPr>
          <a:xfrm rot="5604832">
            <a:off x="8630444" y="55903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8" name="减号 107"/>
          <p:cNvSpPr/>
          <p:nvPr/>
        </p:nvSpPr>
        <p:spPr>
          <a:xfrm rot="5604832">
            <a:off x="8923338" y="5656263"/>
            <a:ext cx="636588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9" name="减号 108"/>
          <p:cNvSpPr/>
          <p:nvPr/>
        </p:nvSpPr>
        <p:spPr>
          <a:xfrm rot="5604832">
            <a:off x="9183688" y="544195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0" name="减号 109"/>
          <p:cNvSpPr/>
          <p:nvPr/>
        </p:nvSpPr>
        <p:spPr>
          <a:xfrm rot="5604832">
            <a:off x="9459914" y="5349876"/>
            <a:ext cx="636587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" name="减号 111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4" name="减号 113"/>
          <p:cNvSpPr/>
          <p:nvPr/>
        </p:nvSpPr>
        <p:spPr>
          <a:xfrm rot="5604832">
            <a:off x="9671050" y="44735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5" name="减号 114"/>
          <p:cNvSpPr/>
          <p:nvPr/>
        </p:nvSpPr>
        <p:spPr>
          <a:xfrm rot="5604832">
            <a:off x="9566276" y="424656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17" name="减号 116"/>
          <p:cNvSpPr/>
          <p:nvPr/>
        </p:nvSpPr>
        <p:spPr>
          <a:xfrm rot="5604832">
            <a:off x="9409113" y="39243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8" name="减号 117"/>
          <p:cNvSpPr/>
          <p:nvPr/>
        </p:nvSpPr>
        <p:spPr>
          <a:xfrm rot="5604832">
            <a:off x="9222582" y="374888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0" name="减号 119"/>
          <p:cNvSpPr/>
          <p:nvPr/>
        </p:nvSpPr>
        <p:spPr>
          <a:xfrm rot="5604832">
            <a:off x="9025732" y="34790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1" name="减号 120"/>
          <p:cNvSpPr/>
          <p:nvPr/>
        </p:nvSpPr>
        <p:spPr>
          <a:xfrm rot="5604832">
            <a:off x="8806657" y="33170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3" name="减号 122"/>
          <p:cNvSpPr/>
          <p:nvPr/>
        </p:nvSpPr>
        <p:spPr>
          <a:xfrm rot="5604832">
            <a:off x="8559007" y="30472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1541" name="图片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37973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2" name="图片 1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697288"/>
            <a:ext cx="7350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3" name="图片 1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27990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4" name="图片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43815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5" name="图片 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8768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6" name="图片 1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6" y="4403726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7" name="图片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181476"/>
            <a:ext cx="601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884363" y="1196976"/>
            <a:ext cx="2195512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应急措施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纠正措施</a:t>
            </a:r>
          </a:p>
        </p:txBody>
      </p:sp>
      <p:pic>
        <p:nvPicPr>
          <p:cNvPr id="21549" name="Picture 2" descr="https://timgsa.baidu.com/timg?image&amp;quality=80&amp;size=b9999_10000&amp;sec=1517391020859&amp;di=cbc8eabe0c4f210c8d1741202d3663be&amp;imgtype=0&amp;src=http%3A%2F%2Fimgsrc.baidu.com%2Fimgad%2Fpic%2Fitem%2F14ce36d3d539b600b34bf292e350352ac65cb70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1212850"/>
            <a:ext cx="1163638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1" y="5064126"/>
            <a:ext cx="11096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圆角矩形 65"/>
          <p:cNvSpPr/>
          <p:nvPr/>
        </p:nvSpPr>
        <p:spPr>
          <a:xfrm>
            <a:off x="2368550" y="1944689"/>
            <a:ext cx="3498850" cy="5476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1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把走失的羊找回来（农夫老婆当日执行）</a:t>
            </a:r>
          </a:p>
        </p:txBody>
      </p:sp>
      <p:sp>
        <p:nvSpPr>
          <p:cNvPr id="2" name="矩形 1"/>
          <p:cNvSpPr/>
          <p:nvPr/>
        </p:nvSpPr>
        <p:spPr>
          <a:xfrm>
            <a:off x="1947863" y="1646239"/>
            <a:ext cx="1339850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应急措施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9" y="1824039"/>
            <a:ext cx="7826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圆角矩形 66"/>
          <p:cNvSpPr/>
          <p:nvPr/>
        </p:nvSpPr>
        <p:spPr>
          <a:xfrm>
            <a:off x="2349500" y="3192463"/>
            <a:ext cx="3517900" cy="7223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14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把剩下的</a:t>
            </a:r>
            <a:r>
              <a:rPr lang="en-US" altLang="zh-CN" sz="1400" dirty="0">
                <a:solidFill>
                  <a:srgbClr val="FF0000"/>
                </a:solidFill>
              </a:rPr>
              <a:t>7</a:t>
            </a:r>
            <a:r>
              <a:rPr lang="zh-CN" altLang="en-US" sz="1400" dirty="0">
                <a:solidFill>
                  <a:srgbClr val="FF0000"/>
                </a:solidFill>
              </a:rPr>
              <a:t>只羊逐个用绳子圈在木栓上，保证羊不再丢失（农夫儿子当日执行）</a:t>
            </a:r>
          </a:p>
        </p:txBody>
      </p:sp>
      <p:sp>
        <p:nvSpPr>
          <p:cNvPr id="68" name="矩形 67"/>
          <p:cNvSpPr/>
          <p:nvPr/>
        </p:nvSpPr>
        <p:spPr>
          <a:xfrm>
            <a:off x="1928813" y="2894014"/>
            <a:ext cx="13398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应急措施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4" y="5002214"/>
            <a:ext cx="515937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椭圆 98"/>
          <p:cNvSpPr/>
          <p:nvPr/>
        </p:nvSpPr>
        <p:spPr>
          <a:xfrm>
            <a:off x="6802438" y="4873626"/>
            <a:ext cx="330200" cy="31432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5" name="曲线连接符 14"/>
          <p:cNvCxnSpPr>
            <a:stCxn id="75" idx="3"/>
            <a:endCxn id="99" idx="2"/>
          </p:cNvCxnSpPr>
          <p:nvPr/>
        </p:nvCxnSpPr>
        <p:spPr>
          <a:xfrm flipV="1">
            <a:off x="6315076" y="5030788"/>
            <a:ext cx="487363" cy="315912"/>
          </a:xfrm>
          <a:prstGeom prst="curvedConnector3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椭圆 99"/>
          <p:cNvSpPr/>
          <p:nvPr/>
        </p:nvSpPr>
        <p:spPr>
          <a:xfrm>
            <a:off x="6675439" y="4154489"/>
            <a:ext cx="395287" cy="42703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1" name="曲线连接符 100"/>
          <p:cNvCxnSpPr>
            <a:stCxn id="83" idx="3"/>
            <a:endCxn id="100" idx="2"/>
          </p:cNvCxnSpPr>
          <p:nvPr/>
        </p:nvCxnSpPr>
        <p:spPr>
          <a:xfrm>
            <a:off x="6330950" y="4210051"/>
            <a:ext cx="344488" cy="157163"/>
          </a:xfrm>
          <a:prstGeom prst="curvedConnector3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椭圆 101"/>
          <p:cNvSpPr/>
          <p:nvPr/>
        </p:nvSpPr>
        <p:spPr>
          <a:xfrm>
            <a:off x="7427913" y="3798889"/>
            <a:ext cx="328612" cy="31273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3" name="曲线连接符 102"/>
          <p:cNvCxnSpPr>
            <a:stCxn id="88" idx="3"/>
            <a:endCxn id="102" idx="0"/>
          </p:cNvCxnSpPr>
          <p:nvPr/>
        </p:nvCxnSpPr>
        <p:spPr>
          <a:xfrm>
            <a:off x="7294563" y="3443288"/>
            <a:ext cx="298450" cy="355600"/>
          </a:xfrm>
          <a:prstGeom prst="curvedConnector2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椭圆 106"/>
          <p:cNvSpPr/>
          <p:nvPr/>
        </p:nvSpPr>
        <p:spPr>
          <a:xfrm>
            <a:off x="8067676" y="3675063"/>
            <a:ext cx="506413" cy="43656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11" name="曲线连接符 110"/>
          <p:cNvCxnSpPr>
            <a:stCxn id="95" idx="3"/>
            <a:endCxn id="107" idx="0"/>
          </p:cNvCxnSpPr>
          <p:nvPr/>
        </p:nvCxnSpPr>
        <p:spPr>
          <a:xfrm>
            <a:off x="8062914" y="3405189"/>
            <a:ext cx="257175" cy="269875"/>
          </a:xfrm>
          <a:prstGeom prst="curvedConnector4">
            <a:avLst>
              <a:gd name="adj1" fmla="val 89117"/>
              <a:gd name="adj2" fmla="val 85545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椭圆 112"/>
          <p:cNvSpPr/>
          <p:nvPr/>
        </p:nvSpPr>
        <p:spPr>
          <a:xfrm>
            <a:off x="7234239" y="4400551"/>
            <a:ext cx="522287" cy="4222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16" name="曲线连接符 115"/>
          <p:cNvCxnSpPr>
            <a:stCxn id="87" idx="0"/>
            <a:endCxn id="113" idx="1"/>
          </p:cNvCxnSpPr>
          <p:nvPr/>
        </p:nvCxnSpPr>
        <p:spPr>
          <a:xfrm rot="16200000" flipH="1">
            <a:off x="6826251" y="3978276"/>
            <a:ext cx="671513" cy="296863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椭圆 118"/>
          <p:cNvSpPr/>
          <p:nvPr/>
        </p:nvSpPr>
        <p:spPr>
          <a:xfrm>
            <a:off x="8494713" y="4344988"/>
            <a:ext cx="366712" cy="3683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2" name="曲线连接符 121"/>
          <p:cNvCxnSpPr>
            <a:endCxn id="119" idx="7"/>
          </p:cNvCxnSpPr>
          <p:nvPr/>
        </p:nvCxnSpPr>
        <p:spPr>
          <a:xfrm rot="5400000">
            <a:off x="8536782" y="3788570"/>
            <a:ext cx="881063" cy="339725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椭圆 127"/>
          <p:cNvSpPr/>
          <p:nvPr/>
        </p:nvSpPr>
        <p:spPr>
          <a:xfrm>
            <a:off x="9009063" y="4202114"/>
            <a:ext cx="444500" cy="4984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9" name="曲线连接符 128"/>
          <p:cNvCxnSpPr>
            <a:stCxn id="118" idx="3"/>
          </p:cNvCxnSpPr>
          <p:nvPr/>
        </p:nvCxnSpPr>
        <p:spPr>
          <a:xfrm flipH="1">
            <a:off x="9453563" y="3916363"/>
            <a:ext cx="125412" cy="514350"/>
          </a:xfrm>
          <a:prstGeom prst="curvedConnector4">
            <a:avLst>
              <a:gd name="adj1" fmla="val -182786"/>
              <a:gd name="adj2" fmla="val 6585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圆角矩形 129"/>
          <p:cNvSpPr/>
          <p:nvPr/>
        </p:nvSpPr>
        <p:spPr>
          <a:xfrm>
            <a:off x="2352676" y="4519613"/>
            <a:ext cx="2301875" cy="723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14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重新修补羊圈，保证羊圈牢固（农夫三日内完成）</a:t>
            </a:r>
          </a:p>
        </p:txBody>
      </p:sp>
      <p:sp>
        <p:nvSpPr>
          <p:cNvPr id="131" name="矩形 130"/>
          <p:cNvSpPr/>
          <p:nvPr/>
        </p:nvSpPr>
        <p:spPr>
          <a:xfrm>
            <a:off x="1931988" y="4221164"/>
            <a:ext cx="13398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纠正措施</a:t>
            </a:r>
          </a:p>
        </p:txBody>
      </p:sp>
      <p:sp>
        <p:nvSpPr>
          <p:cNvPr id="132" name="减号 131"/>
          <p:cNvSpPr/>
          <p:nvPr/>
        </p:nvSpPr>
        <p:spPr>
          <a:xfrm rot="10004849">
            <a:off x="8256588" y="5783263"/>
            <a:ext cx="12430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4" name="减号 133"/>
          <p:cNvSpPr/>
          <p:nvPr/>
        </p:nvSpPr>
        <p:spPr>
          <a:xfrm rot="20308716">
            <a:off x="9026526" y="5603876"/>
            <a:ext cx="904875" cy="1000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5" name="减号 134"/>
          <p:cNvSpPr/>
          <p:nvPr/>
        </p:nvSpPr>
        <p:spPr>
          <a:xfrm rot="6304805">
            <a:off x="9347995" y="5085557"/>
            <a:ext cx="1138237" cy="952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6" name="减号 135"/>
          <p:cNvSpPr/>
          <p:nvPr/>
        </p:nvSpPr>
        <p:spPr>
          <a:xfrm rot="10004849">
            <a:off x="7564439" y="5961064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7" name="减号 136"/>
          <p:cNvSpPr/>
          <p:nvPr/>
        </p:nvSpPr>
        <p:spPr>
          <a:xfrm rot="10366279">
            <a:off x="7010400" y="6065839"/>
            <a:ext cx="985838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8" name="减号 137"/>
          <p:cNvSpPr/>
          <p:nvPr/>
        </p:nvSpPr>
        <p:spPr>
          <a:xfrm rot="11702700">
            <a:off x="6499226" y="6032501"/>
            <a:ext cx="854075" cy="1317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9" name="减号 138"/>
          <p:cNvSpPr/>
          <p:nvPr/>
        </p:nvSpPr>
        <p:spPr>
          <a:xfrm rot="14386408">
            <a:off x="5872957" y="5634832"/>
            <a:ext cx="1114425" cy="9048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0" name="减号 139"/>
          <p:cNvSpPr/>
          <p:nvPr/>
        </p:nvSpPr>
        <p:spPr>
          <a:xfrm rot="15719007">
            <a:off x="5591970" y="4904583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减号 140"/>
          <p:cNvSpPr/>
          <p:nvPr/>
        </p:nvSpPr>
        <p:spPr>
          <a:xfrm rot="7731737">
            <a:off x="5807076" y="4154488"/>
            <a:ext cx="950912" cy="1127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5" name="减号 144"/>
          <p:cNvSpPr/>
          <p:nvPr/>
        </p:nvSpPr>
        <p:spPr>
          <a:xfrm rot="8410707">
            <a:off x="6230938" y="3667126"/>
            <a:ext cx="1116012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6" name="减号 145"/>
          <p:cNvSpPr/>
          <p:nvPr/>
        </p:nvSpPr>
        <p:spPr>
          <a:xfrm rot="10004849">
            <a:off x="6829426" y="3336926"/>
            <a:ext cx="1114425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147" name="减号 146"/>
          <p:cNvSpPr/>
          <p:nvPr/>
        </p:nvSpPr>
        <p:spPr>
          <a:xfrm rot="11574096">
            <a:off x="7751764" y="3300413"/>
            <a:ext cx="377825" cy="762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8" name="减号 147"/>
          <p:cNvSpPr/>
          <p:nvPr/>
        </p:nvSpPr>
        <p:spPr>
          <a:xfrm rot="10004849">
            <a:off x="7843838" y="3228975"/>
            <a:ext cx="11922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9" name="减号 148"/>
          <p:cNvSpPr/>
          <p:nvPr/>
        </p:nvSpPr>
        <p:spPr>
          <a:xfrm rot="13511745">
            <a:off x="8557420" y="3493295"/>
            <a:ext cx="12795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0" name="减号 149"/>
          <p:cNvSpPr/>
          <p:nvPr/>
        </p:nvSpPr>
        <p:spPr>
          <a:xfrm rot="14266695">
            <a:off x="9200357" y="4171157"/>
            <a:ext cx="1114425" cy="8731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586946" y="5554186"/>
            <a:ext cx="22717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三日后</a:t>
            </a:r>
          </a:p>
        </p:txBody>
      </p:sp>
    </p:spTree>
    <p:extLst>
      <p:ext uri="{BB962C8B-B14F-4D97-AF65-F5344CB8AC3E}">
        <p14:creationId xmlns:p14="http://schemas.microsoft.com/office/powerpoint/2010/main" val="3582571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2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2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2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2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2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2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 animBg="1"/>
      <p:bldP spid="2" grpId="0" animBg="1"/>
      <p:bldP spid="67" grpId="0" animBg="1"/>
      <p:bldP spid="68" grpId="0" animBg="1"/>
      <p:bldP spid="99" grpId="0" animBg="1"/>
      <p:bldP spid="100" grpId="0" animBg="1"/>
      <p:bldP spid="102" grpId="0" animBg="1"/>
      <p:bldP spid="107" grpId="0" animBg="1"/>
      <p:bldP spid="113" grpId="0" animBg="1"/>
      <p:bldP spid="119" grpId="0" animBg="1"/>
      <p:bldP spid="128" grpId="0" animBg="1"/>
      <p:bldP spid="130" grpId="0" animBg="1"/>
      <p:bldP spid="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减号 72"/>
          <p:cNvSpPr/>
          <p:nvPr/>
        </p:nvSpPr>
        <p:spPr>
          <a:xfrm rot="5604832">
            <a:off x="5761832" y="42695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减号 73"/>
          <p:cNvSpPr/>
          <p:nvPr/>
        </p:nvSpPr>
        <p:spPr>
          <a:xfrm rot="5604832">
            <a:off x="5826920" y="48426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减号 74"/>
          <p:cNvSpPr/>
          <p:nvPr/>
        </p:nvSpPr>
        <p:spPr>
          <a:xfrm rot="5604832">
            <a:off x="5952332" y="5149057"/>
            <a:ext cx="635000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7" name="减号 76"/>
          <p:cNvSpPr/>
          <p:nvPr/>
        </p:nvSpPr>
        <p:spPr>
          <a:xfrm rot="5604832">
            <a:off x="6153150" y="55657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78" name="减号 77"/>
          <p:cNvSpPr/>
          <p:nvPr/>
        </p:nvSpPr>
        <p:spPr>
          <a:xfrm rot="5604832">
            <a:off x="6315869" y="58158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9" name="减号 78"/>
          <p:cNvSpPr/>
          <p:nvPr/>
        </p:nvSpPr>
        <p:spPr>
          <a:xfrm rot="5604832">
            <a:off x="6589713" y="5895976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减号 79"/>
          <p:cNvSpPr/>
          <p:nvPr/>
        </p:nvSpPr>
        <p:spPr>
          <a:xfrm rot="5604832">
            <a:off x="6896895" y="59729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减号 80"/>
          <p:cNvSpPr/>
          <p:nvPr/>
        </p:nvSpPr>
        <p:spPr>
          <a:xfrm rot="5604832">
            <a:off x="7174707" y="592693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2" name="减号 81"/>
          <p:cNvSpPr/>
          <p:nvPr/>
        </p:nvSpPr>
        <p:spPr>
          <a:xfrm rot="5604832">
            <a:off x="7473156" y="5944394"/>
            <a:ext cx="636588" cy="1460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3" name="减号 82"/>
          <p:cNvSpPr/>
          <p:nvPr/>
        </p:nvSpPr>
        <p:spPr>
          <a:xfrm rot="5604832">
            <a:off x="5967413" y="40132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4" name="减号 83"/>
          <p:cNvSpPr/>
          <p:nvPr/>
        </p:nvSpPr>
        <p:spPr>
          <a:xfrm rot="5604832">
            <a:off x="6151564" y="37639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5" name="减号 84"/>
          <p:cNvSpPr/>
          <p:nvPr/>
        </p:nvSpPr>
        <p:spPr>
          <a:xfrm rot="5604832">
            <a:off x="6406358" y="35345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7" name="减号 86"/>
          <p:cNvSpPr/>
          <p:nvPr/>
        </p:nvSpPr>
        <p:spPr>
          <a:xfrm rot="5604832">
            <a:off x="6708776" y="336391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88" name="减号 87"/>
          <p:cNvSpPr/>
          <p:nvPr/>
        </p:nvSpPr>
        <p:spPr>
          <a:xfrm rot="5604832">
            <a:off x="6931026" y="32464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1" name="减号 90"/>
          <p:cNvSpPr/>
          <p:nvPr/>
        </p:nvSpPr>
        <p:spPr>
          <a:xfrm rot="5604832">
            <a:off x="7258050" y="3178175"/>
            <a:ext cx="635000" cy="3302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2" name="减号 91"/>
          <p:cNvSpPr/>
          <p:nvPr/>
        </p:nvSpPr>
        <p:spPr>
          <a:xfrm rot="5604832">
            <a:off x="7842251" y="5848351"/>
            <a:ext cx="636587" cy="14446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3" name="减号 92"/>
          <p:cNvSpPr/>
          <p:nvPr/>
        </p:nvSpPr>
        <p:spPr>
          <a:xfrm rot="5604832">
            <a:off x="7478714" y="3125789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减号 94"/>
          <p:cNvSpPr/>
          <p:nvPr/>
        </p:nvSpPr>
        <p:spPr>
          <a:xfrm rot="5604832">
            <a:off x="7699376" y="32083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7" name="减号 96"/>
          <p:cNvSpPr/>
          <p:nvPr/>
        </p:nvSpPr>
        <p:spPr>
          <a:xfrm rot="5604832">
            <a:off x="8043069" y="3156744"/>
            <a:ext cx="635000" cy="33178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8" name="减号 97"/>
          <p:cNvSpPr/>
          <p:nvPr/>
        </p:nvSpPr>
        <p:spPr>
          <a:xfrm rot="5604832">
            <a:off x="8263732" y="310435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4" name="减号 103"/>
          <p:cNvSpPr/>
          <p:nvPr/>
        </p:nvSpPr>
        <p:spPr>
          <a:xfrm rot="5604832">
            <a:off x="8151814" y="57324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05" name="减号 104"/>
          <p:cNvSpPr/>
          <p:nvPr/>
        </p:nvSpPr>
        <p:spPr>
          <a:xfrm rot="5604832">
            <a:off x="8426451" y="57102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6" name="减号 105"/>
          <p:cNvSpPr/>
          <p:nvPr/>
        </p:nvSpPr>
        <p:spPr>
          <a:xfrm rot="5604832">
            <a:off x="8630444" y="55903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8" name="减号 107"/>
          <p:cNvSpPr/>
          <p:nvPr/>
        </p:nvSpPr>
        <p:spPr>
          <a:xfrm rot="5604832">
            <a:off x="8923338" y="5656263"/>
            <a:ext cx="636588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9" name="减号 108"/>
          <p:cNvSpPr/>
          <p:nvPr/>
        </p:nvSpPr>
        <p:spPr>
          <a:xfrm rot="5604832">
            <a:off x="9183688" y="544195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0" name="减号 109"/>
          <p:cNvSpPr/>
          <p:nvPr/>
        </p:nvSpPr>
        <p:spPr>
          <a:xfrm rot="5604832">
            <a:off x="9459914" y="5349876"/>
            <a:ext cx="636587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" name="减号 111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4" name="减号 113"/>
          <p:cNvSpPr/>
          <p:nvPr/>
        </p:nvSpPr>
        <p:spPr>
          <a:xfrm rot="5604832">
            <a:off x="9671050" y="44735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5" name="减号 114"/>
          <p:cNvSpPr/>
          <p:nvPr/>
        </p:nvSpPr>
        <p:spPr>
          <a:xfrm rot="5604832">
            <a:off x="9566276" y="424656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17" name="减号 116"/>
          <p:cNvSpPr/>
          <p:nvPr/>
        </p:nvSpPr>
        <p:spPr>
          <a:xfrm rot="5604832">
            <a:off x="9409113" y="39243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8" name="减号 117"/>
          <p:cNvSpPr/>
          <p:nvPr/>
        </p:nvSpPr>
        <p:spPr>
          <a:xfrm rot="5604832">
            <a:off x="9222582" y="374888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0" name="减号 119"/>
          <p:cNvSpPr/>
          <p:nvPr/>
        </p:nvSpPr>
        <p:spPr>
          <a:xfrm rot="5604832">
            <a:off x="9025732" y="34790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1" name="减号 120"/>
          <p:cNvSpPr/>
          <p:nvPr/>
        </p:nvSpPr>
        <p:spPr>
          <a:xfrm rot="5604832">
            <a:off x="8806657" y="33170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3" name="减号 122"/>
          <p:cNvSpPr/>
          <p:nvPr/>
        </p:nvSpPr>
        <p:spPr>
          <a:xfrm rot="5604832">
            <a:off x="8559007" y="30472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2565" name="图片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37973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6" name="图片 1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697288"/>
            <a:ext cx="7350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7" name="图片 1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27990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8" name="图片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43815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图片 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8768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图片 1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6" y="4403726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图片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181476"/>
            <a:ext cx="601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181101" y="1160463"/>
            <a:ext cx="2195513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原因分析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2841626" y="1101726"/>
            <a:ext cx="7669213" cy="7651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羊圈是在一年前修设的，由于当时羊圈是用细小的树枝修成的，容易破损，期间农夫未对羊圈进行点检和修缮，羊圈不够牢固，导致狼进入羊圈，把羊叼走吃掉。</a:t>
            </a:r>
          </a:p>
        </p:txBody>
      </p:sp>
      <p:sp>
        <p:nvSpPr>
          <p:cNvPr id="99" name="椭圆 98"/>
          <p:cNvSpPr/>
          <p:nvPr/>
        </p:nvSpPr>
        <p:spPr>
          <a:xfrm>
            <a:off x="6802438" y="4873626"/>
            <a:ext cx="330200" cy="31432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5" name="曲线连接符 14"/>
          <p:cNvCxnSpPr>
            <a:stCxn id="75" idx="3"/>
            <a:endCxn id="99" idx="2"/>
          </p:cNvCxnSpPr>
          <p:nvPr/>
        </p:nvCxnSpPr>
        <p:spPr>
          <a:xfrm flipV="1">
            <a:off x="6315076" y="5030788"/>
            <a:ext cx="487363" cy="315912"/>
          </a:xfrm>
          <a:prstGeom prst="curvedConnector3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椭圆 99"/>
          <p:cNvSpPr/>
          <p:nvPr/>
        </p:nvSpPr>
        <p:spPr>
          <a:xfrm>
            <a:off x="6675439" y="4154489"/>
            <a:ext cx="395287" cy="42703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1" name="曲线连接符 100"/>
          <p:cNvCxnSpPr>
            <a:stCxn id="83" idx="3"/>
            <a:endCxn id="100" idx="2"/>
          </p:cNvCxnSpPr>
          <p:nvPr/>
        </p:nvCxnSpPr>
        <p:spPr>
          <a:xfrm>
            <a:off x="6330950" y="4210051"/>
            <a:ext cx="344488" cy="157163"/>
          </a:xfrm>
          <a:prstGeom prst="curvedConnector3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椭圆 101"/>
          <p:cNvSpPr/>
          <p:nvPr/>
        </p:nvSpPr>
        <p:spPr>
          <a:xfrm>
            <a:off x="7427913" y="3798889"/>
            <a:ext cx="328612" cy="31273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3" name="曲线连接符 102"/>
          <p:cNvCxnSpPr>
            <a:stCxn id="88" idx="3"/>
            <a:endCxn id="102" idx="0"/>
          </p:cNvCxnSpPr>
          <p:nvPr/>
        </p:nvCxnSpPr>
        <p:spPr>
          <a:xfrm>
            <a:off x="7294563" y="3443288"/>
            <a:ext cx="298450" cy="355600"/>
          </a:xfrm>
          <a:prstGeom prst="curvedConnector2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椭圆 106"/>
          <p:cNvSpPr/>
          <p:nvPr/>
        </p:nvSpPr>
        <p:spPr>
          <a:xfrm>
            <a:off x="8067676" y="3675063"/>
            <a:ext cx="506413" cy="43656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11" name="曲线连接符 110"/>
          <p:cNvCxnSpPr>
            <a:stCxn id="95" idx="3"/>
            <a:endCxn id="107" idx="0"/>
          </p:cNvCxnSpPr>
          <p:nvPr/>
        </p:nvCxnSpPr>
        <p:spPr>
          <a:xfrm>
            <a:off x="8062914" y="3405189"/>
            <a:ext cx="257175" cy="269875"/>
          </a:xfrm>
          <a:prstGeom prst="curvedConnector4">
            <a:avLst>
              <a:gd name="adj1" fmla="val 89117"/>
              <a:gd name="adj2" fmla="val 85545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椭圆 112"/>
          <p:cNvSpPr/>
          <p:nvPr/>
        </p:nvSpPr>
        <p:spPr>
          <a:xfrm>
            <a:off x="7234239" y="4400551"/>
            <a:ext cx="522287" cy="4222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16" name="曲线连接符 115"/>
          <p:cNvCxnSpPr>
            <a:stCxn id="87" idx="0"/>
            <a:endCxn id="113" idx="1"/>
          </p:cNvCxnSpPr>
          <p:nvPr/>
        </p:nvCxnSpPr>
        <p:spPr>
          <a:xfrm rot="16200000" flipH="1">
            <a:off x="6826251" y="3978276"/>
            <a:ext cx="671513" cy="296863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椭圆 118"/>
          <p:cNvSpPr/>
          <p:nvPr/>
        </p:nvSpPr>
        <p:spPr>
          <a:xfrm>
            <a:off x="8494713" y="4344988"/>
            <a:ext cx="366712" cy="3683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2" name="曲线连接符 121"/>
          <p:cNvCxnSpPr>
            <a:endCxn id="119" idx="7"/>
          </p:cNvCxnSpPr>
          <p:nvPr/>
        </p:nvCxnSpPr>
        <p:spPr>
          <a:xfrm rot="5400000">
            <a:off x="8536782" y="3788570"/>
            <a:ext cx="881063" cy="339725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椭圆 127"/>
          <p:cNvSpPr/>
          <p:nvPr/>
        </p:nvSpPr>
        <p:spPr>
          <a:xfrm>
            <a:off x="9009063" y="4202114"/>
            <a:ext cx="444500" cy="4984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9" name="曲线连接符 128"/>
          <p:cNvCxnSpPr>
            <a:stCxn id="118" idx="3"/>
          </p:cNvCxnSpPr>
          <p:nvPr/>
        </p:nvCxnSpPr>
        <p:spPr>
          <a:xfrm flipH="1">
            <a:off x="9453563" y="3916363"/>
            <a:ext cx="125412" cy="514350"/>
          </a:xfrm>
          <a:prstGeom prst="curvedConnector4">
            <a:avLst>
              <a:gd name="adj1" fmla="val -182786"/>
              <a:gd name="adj2" fmla="val 6585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圆角矩形 129"/>
          <p:cNvSpPr/>
          <p:nvPr/>
        </p:nvSpPr>
        <p:spPr>
          <a:xfrm>
            <a:off x="1827214" y="3319463"/>
            <a:ext cx="3641725" cy="3217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人、机、料、法、环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人：农夫对羊圈设计高度不够；未对羊圈进行点检和修缮；夜间未做巡查和防范。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机（圈）：高度不够，年久失修。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料：羊圈的材料是细小的树枝修成的，容易破损。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法：没有建立合理的羊圈点检制度和夜间安全防范巡查机制。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环：有狼，有贼。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减号 131"/>
          <p:cNvSpPr/>
          <p:nvPr/>
        </p:nvSpPr>
        <p:spPr>
          <a:xfrm rot="10004849">
            <a:off x="8256588" y="5783263"/>
            <a:ext cx="12430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4" name="减号 133"/>
          <p:cNvSpPr/>
          <p:nvPr/>
        </p:nvSpPr>
        <p:spPr>
          <a:xfrm rot="20308716">
            <a:off x="9026526" y="5603876"/>
            <a:ext cx="904875" cy="1000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5" name="减号 134"/>
          <p:cNvSpPr/>
          <p:nvPr/>
        </p:nvSpPr>
        <p:spPr>
          <a:xfrm rot="6304805">
            <a:off x="9347995" y="5085557"/>
            <a:ext cx="1138237" cy="952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6" name="减号 135"/>
          <p:cNvSpPr/>
          <p:nvPr/>
        </p:nvSpPr>
        <p:spPr>
          <a:xfrm rot="10004849">
            <a:off x="7564439" y="5961064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7" name="减号 136"/>
          <p:cNvSpPr/>
          <p:nvPr/>
        </p:nvSpPr>
        <p:spPr>
          <a:xfrm rot="10366279">
            <a:off x="7010400" y="6065839"/>
            <a:ext cx="985838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8" name="减号 137"/>
          <p:cNvSpPr/>
          <p:nvPr/>
        </p:nvSpPr>
        <p:spPr>
          <a:xfrm rot="11702700">
            <a:off x="6499226" y="6032501"/>
            <a:ext cx="854075" cy="1317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9" name="减号 138"/>
          <p:cNvSpPr/>
          <p:nvPr/>
        </p:nvSpPr>
        <p:spPr>
          <a:xfrm rot="14386408">
            <a:off x="5872957" y="5634832"/>
            <a:ext cx="1114425" cy="9048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0" name="减号 139"/>
          <p:cNvSpPr/>
          <p:nvPr/>
        </p:nvSpPr>
        <p:spPr>
          <a:xfrm rot="15719007">
            <a:off x="5591970" y="4904583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减号 140"/>
          <p:cNvSpPr/>
          <p:nvPr/>
        </p:nvSpPr>
        <p:spPr>
          <a:xfrm rot="7731737">
            <a:off x="5807076" y="4154488"/>
            <a:ext cx="950912" cy="1127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5" name="减号 144"/>
          <p:cNvSpPr/>
          <p:nvPr/>
        </p:nvSpPr>
        <p:spPr>
          <a:xfrm rot="8410707">
            <a:off x="6230938" y="3667126"/>
            <a:ext cx="1116012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6" name="减号 145"/>
          <p:cNvSpPr/>
          <p:nvPr/>
        </p:nvSpPr>
        <p:spPr>
          <a:xfrm rot="10004849">
            <a:off x="6829426" y="3336926"/>
            <a:ext cx="1114425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147" name="减号 146"/>
          <p:cNvSpPr/>
          <p:nvPr/>
        </p:nvSpPr>
        <p:spPr>
          <a:xfrm rot="11574096">
            <a:off x="7751764" y="3300413"/>
            <a:ext cx="377825" cy="762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8" name="减号 147"/>
          <p:cNvSpPr/>
          <p:nvPr/>
        </p:nvSpPr>
        <p:spPr>
          <a:xfrm rot="10004849">
            <a:off x="7843838" y="3228975"/>
            <a:ext cx="11922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9" name="减号 148"/>
          <p:cNvSpPr/>
          <p:nvPr/>
        </p:nvSpPr>
        <p:spPr>
          <a:xfrm rot="13511745">
            <a:off x="8557420" y="3493295"/>
            <a:ext cx="12795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0" name="减号 149"/>
          <p:cNvSpPr/>
          <p:nvPr/>
        </p:nvSpPr>
        <p:spPr>
          <a:xfrm rot="14266695">
            <a:off x="9200357" y="4171157"/>
            <a:ext cx="1114425" cy="8731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>
            <a:off x="2841626" y="1804988"/>
            <a:ext cx="7669213" cy="501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农夫在夜间对羊圈未做必要的巡查和安全防范，导致有贼把羊偷走了。</a:t>
            </a:r>
          </a:p>
        </p:txBody>
      </p:sp>
      <p:sp>
        <p:nvSpPr>
          <p:cNvPr id="89" name="圆角矩形 88"/>
          <p:cNvSpPr/>
          <p:nvPr/>
        </p:nvSpPr>
        <p:spPr>
          <a:xfrm>
            <a:off x="2841626" y="2374900"/>
            <a:ext cx="7669213" cy="501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羊圈是一年前在羊小的时候修设的，现在羊长大了，当初的设计高度不够，羊圈不能发挥作用，导致羊自行跑出，走失了。</a:t>
            </a:r>
          </a:p>
        </p:txBody>
      </p:sp>
      <p:pic>
        <p:nvPicPr>
          <p:cNvPr id="90" name="图片 8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1" y="4859339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5430838"/>
            <a:ext cx="585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图片 9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9" y="5140326"/>
            <a:ext cx="560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441951"/>
            <a:ext cx="6556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图片 9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5264151"/>
            <a:ext cx="6016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8082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C 0.00034 -0.00208 0.00121 -0.00416 0.00087 -0.00625 C 0.00034 -0.00972 -0.00018 -0.01458 -0.00278 -0.01597 C -0.00521 -0.01736 -0.00764 -0.01875 -0.01007 -0.01967 C -0.01129 -0.02013 -0.01268 -0.02037 -0.01372 -0.02083 C -0.01563 -0.02199 -0.01736 -0.02361 -0.01927 -0.02453 C -0.02031 -0.025 -0.02865 -0.02685 -0.02934 -0.02708 C -0.03056 -0.02777 -0.03177 -0.0287 -0.03299 -0.02939 C -0.03854 -0.03263 -0.03281 -0.02801 -0.04045 -0.0331 C -0.0467 -0.03726 -0.03924 -0.03426 -0.04688 -0.0368 C -0.04775 -0.03842 -0.04844 -0.04027 -0.04966 -0.04166 C -0.05035 -0.04282 -0.05156 -0.04305 -0.05226 -0.04421 C -0.05747 -0.05231 -0.04983 -0.04676 -0.05868 -0.05138 C -0.05972 -0.05277 -0.06042 -0.05416 -0.06146 -0.05509 C -0.06233 -0.05578 -0.06354 -0.05555 -0.06424 -0.05648 C -0.06511 -0.0574 -0.06528 -0.05902 -0.06615 -0.05995 C -0.07483 -0.06967 -0.06459 -0.05439 -0.07344 -0.0662 C -0.07413 -0.06713 -0.07448 -0.06875 -0.07535 -0.0699 C -0.07795 -0.07407 -0.07795 -0.07361 -0.08177 -0.07592 C -0.08229 -0.07708 -0.08264 -0.0787 -0.08351 -0.07963 C -0.0842 -0.08055 -0.08559 -0.07986 -0.08629 -0.08078 C -0.08733 -0.08217 -0.08802 -0.08564 -0.08802 -0.08564 " pathEditMode="relative" ptsTypes="AAAAAAAAAAAAAAAAAAAA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25 0.2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8.33333E-7 3.33333E-6 C -0.01146 -0.01528 -0.01493 -0.0169 -0.02118 -0.03079 C -0.02188 -0.03218 -0.0224 -0.03403 -0.02309 -0.03565 C -0.02413 -0.03819 -0.0257 -0.04028 -0.02674 -0.04282 C -0.02899 -0.04838 -0.02622 -0.04514 -0.02847 -0.05139 C -0.02917 -0.05324 -0.03038 -0.05463 -0.03125 -0.05625 C -0.03316 -0.06042 -0.03334 -0.06343 -0.03594 -0.06736 C -0.03681 -0.06898 -0.03837 -0.06968 -0.03959 -0.07106 C -0.04393 -0.08565 -0.0382 -0.07037 -0.04497 -0.07963 C -0.04566 -0.08055 -0.04531 -0.08241 -0.04601 -0.08333 C -0.04722 -0.08495 -0.04896 -0.08565 -0.05052 -0.0868 C -0.0533 -0.09259 -0.05452 -0.09606 -0.06146 -0.09792 L -0.06615 -0.09907 C -0.06788 -0.09954 -0.07153 -0.10023 -0.07153 -0.10023 " pathEditMode="relative" ptsTypes="AAAAAAAAAAAAA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2.77778E-6 2.96296E-6 C 0.00764 0.00139 0.01736 -0.00347 0.02292 0.0037 C 0.02378 0.00509 0.02448 0.00671 0.02552 0.00741 C 0.02691 0.00833 0.02864 0.0081 0.03021 0.00857 C 0.03385 0.00972 0.03767 0.01042 0.04114 0.01227 C 0.04687 0.01528 0.04774 0.01597 0.05503 0.01852 C 0.05677 0.01898 0.05868 0.01921 0.06042 0.01968 C 0.06233 0.02083 0.06406 0.02222 0.06597 0.02338 C 0.06684 0.02384 0.06788 0.02384 0.06875 0.02454 C 0.06979 0.02546 0.07049 0.02732 0.07153 0.02824 C 0.07448 0.03102 0.07621 0.03102 0.07969 0.03195 C 0.08055 0.03264 0.08142 0.03357 0.08246 0.03426 C 0.08333 0.03495 0.08455 0.03472 0.08524 0.03565 C 0.09323 0.04445 0.08194 0.03727 0.09253 0.04282 C 0.09375 0.04445 0.09496 0.0463 0.09618 0.04769 C 0.09913 0.05116 0.1026 0.05394 0.10538 0.05764 C 0.10729 0.05995 0.10868 0.0632 0.11094 0.06482 C 0.1125 0.0662 0.11406 0.06713 0.11545 0.06852 C 0.11649 0.06968 0.11736 0.07107 0.11823 0.07222 C 0.11979 0.07384 0.12135 0.07546 0.12292 0.07708 C 0.12413 0.0787 0.12517 0.08056 0.12656 0.08195 C 0.1276 0.08333 0.12899 0.08426 0.13021 0.08565 C 0.13142 0.08727 0.13246 0.08935 0.13385 0.09051 C 0.13489 0.09144 0.13628 0.09144 0.1375 0.0919 C 0.13837 0.09259 0.13941 0.09329 0.14028 0.09421 C 0.14149 0.09537 0.14253 0.09699 0.14392 0.09792 C 0.14531 0.09907 0.14705 0.09954 0.14861 0.10046 C 0.14913 0.10208 0.14948 0.10394 0.15035 0.10532 C 0.15174 0.10741 0.15399 0.1081 0.1559 0.1088 C 0.15729 0.11157 0.15833 0.11435 0.16042 0.1162 C 0.16128 0.1169 0.16233 0.1169 0.16319 0.11736 C 0.16476 0.11852 0.16614 0.12014 0.16771 0.12107 C 0.16892 0.12176 0.17031 0.12176 0.17153 0.12245 C 0.17309 0.12315 0.17448 0.12407 0.17604 0.12477 C 0.17691 0.12593 0.1776 0.12755 0.17882 0.12847 C 0.17986 0.1294 0.18125 0.12917 0.18246 0.12963 C 0.18333 0.13009 0.18437 0.13032 0.18524 0.13102 C 0.18802 0.1331 0.19045 0.13657 0.1934 0.1382 C 0.19739 0.14028 0.20191 0.14259 0.20538 0.1456 C 0.20833 0.14815 0.21042 0.15278 0.21371 0.15417 L 0.2191 0.15648 C 0.22031 0.15833 0.2217 0.15972 0.22292 0.16157 C 0.22413 0.16343 0.225 0.16597 0.22656 0.16759 C 0.22726 0.16852 0.2283 0.16852 0.22917 0.16875 C 0.23021 0.17014 0.23108 0.1713 0.23194 0.17245 C 0.23281 0.17338 0.23385 0.17407 0.23472 0.175 C 0.23594 0.17616 0.23733 0.17732 0.23837 0.1787 C 0.24358 0.18449 0.23837 0.18079 0.24583 0.18472 C 0.24635 0.18634 0.2467 0.1882 0.24757 0.18958 C 0.2493 0.19236 0.25174 0.19259 0.25399 0.19329 C 0.25746 0.20023 0.25382 0.19398 0.26042 0.2007 C 0.26788 0.2081 0.25816 0.20093 0.26684 0.20671 C 0.26979 0.2132 0.26944 0.2132 0.27326 0.21898 C 0.27413 0.22014 0.27535 0.2213 0.27604 0.22269 C 0.28021 0.23056 0.27517 0.22523 0.28055 0.22986 C 0.28281 0.23866 0.27951 0.22847 0.28524 0.23611 C 0.28611 0.23727 0.28628 0.23935 0.28698 0.24097 C 0.28819 0.24352 0.2901 0.2456 0.2908 0.24838 C 0.29149 0.25139 0.29201 0.25417 0.2934 0.25695 C 0.29427 0.25833 0.29549 0.25903 0.29618 0.26042 C 0.30243 0.27199 0.29184 0.25741 0.30174 0.27269 C 0.30208 0.27338 0.30295 0.27361 0.30364 0.27407 " pathEditMode="relative" ptsTypes="AAAAAAAAAAAAAAAAAAAAAAAAAAAAAAAAAAAAAAAAAAAAAAAAAAAAAAAAAAAAAAA">
                                      <p:cBhvr>
                                        <p:cTn id="6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/>
      <p:bldP spid="130" grpId="0" animBg="1"/>
      <p:bldP spid="86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减号 72"/>
          <p:cNvSpPr/>
          <p:nvPr/>
        </p:nvSpPr>
        <p:spPr>
          <a:xfrm rot="5604832">
            <a:off x="5761832" y="42695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减号 73"/>
          <p:cNvSpPr/>
          <p:nvPr/>
        </p:nvSpPr>
        <p:spPr>
          <a:xfrm rot="5604832">
            <a:off x="5826920" y="48426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减号 74"/>
          <p:cNvSpPr/>
          <p:nvPr/>
        </p:nvSpPr>
        <p:spPr>
          <a:xfrm rot="5604832">
            <a:off x="5952332" y="5149057"/>
            <a:ext cx="635000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7" name="减号 76"/>
          <p:cNvSpPr/>
          <p:nvPr/>
        </p:nvSpPr>
        <p:spPr>
          <a:xfrm rot="5604832">
            <a:off x="6153150" y="55657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78" name="减号 77"/>
          <p:cNvSpPr/>
          <p:nvPr/>
        </p:nvSpPr>
        <p:spPr>
          <a:xfrm rot="5604832">
            <a:off x="6315869" y="58158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9" name="减号 78"/>
          <p:cNvSpPr/>
          <p:nvPr/>
        </p:nvSpPr>
        <p:spPr>
          <a:xfrm rot="5604832">
            <a:off x="6589713" y="5895976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减号 79"/>
          <p:cNvSpPr/>
          <p:nvPr/>
        </p:nvSpPr>
        <p:spPr>
          <a:xfrm rot="5604832">
            <a:off x="6896895" y="59729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减号 80"/>
          <p:cNvSpPr/>
          <p:nvPr/>
        </p:nvSpPr>
        <p:spPr>
          <a:xfrm rot="5604832">
            <a:off x="7174707" y="592693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2" name="减号 81"/>
          <p:cNvSpPr/>
          <p:nvPr/>
        </p:nvSpPr>
        <p:spPr>
          <a:xfrm rot="5604832">
            <a:off x="7473156" y="5944394"/>
            <a:ext cx="636588" cy="1460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3" name="减号 82"/>
          <p:cNvSpPr/>
          <p:nvPr/>
        </p:nvSpPr>
        <p:spPr>
          <a:xfrm rot="5604832">
            <a:off x="5967413" y="40132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4" name="减号 83"/>
          <p:cNvSpPr/>
          <p:nvPr/>
        </p:nvSpPr>
        <p:spPr>
          <a:xfrm rot="5604832">
            <a:off x="6151564" y="37639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5" name="减号 84"/>
          <p:cNvSpPr/>
          <p:nvPr/>
        </p:nvSpPr>
        <p:spPr>
          <a:xfrm rot="5604832">
            <a:off x="6406358" y="3534570"/>
            <a:ext cx="636587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7" name="减号 86"/>
          <p:cNvSpPr/>
          <p:nvPr/>
        </p:nvSpPr>
        <p:spPr>
          <a:xfrm rot="5604832">
            <a:off x="6708776" y="336391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88" name="减号 87"/>
          <p:cNvSpPr/>
          <p:nvPr/>
        </p:nvSpPr>
        <p:spPr>
          <a:xfrm rot="5604832">
            <a:off x="6931026" y="32464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1" name="减号 90"/>
          <p:cNvSpPr/>
          <p:nvPr/>
        </p:nvSpPr>
        <p:spPr>
          <a:xfrm rot="5604832">
            <a:off x="7258050" y="3178175"/>
            <a:ext cx="635000" cy="3302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2" name="减号 91"/>
          <p:cNvSpPr/>
          <p:nvPr/>
        </p:nvSpPr>
        <p:spPr>
          <a:xfrm rot="5604832">
            <a:off x="7842251" y="5848351"/>
            <a:ext cx="636587" cy="14446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3" name="减号 92"/>
          <p:cNvSpPr/>
          <p:nvPr/>
        </p:nvSpPr>
        <p:spPr>
          <a:xfrm rot="5604832">
            <a:off x="7478714" y="3125789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减号 94"/>
          <p:cNvSpPr/>
          <p:nvPr/>
        </p:nvSpPr>
        <p:spPr>
          <a:xfrm rot="5604832">
            <a:off x="7699376" y="32083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7" name="减号 96"/>
          <p:cNvSpPr/>
          <p:nvPr/>
        </p:nvSpPr>
        <p:spPr>
          <a:xfrm rot="5604832">
            <a:off x="8043069" y="3156744"/>
            <a:ext cx="635000" cy="33178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8" name="减号 97"/>
          <p:cNvSpPr/>
          <p:nvPr/>
        </p:nvSpPr>
        <p:spPr>
          <a:xfrm rot="5604832">
            <a:off x="8263732" y="310435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4" name="减号 103"/>
          <p:cNvSpPr/>
          <p:nvPr/>
        </p:nvSpPr>
        <p:spPr>
          <a:xfrm rot="5604832">
            <a:off x="8151814" y="5732464"/>
            <a:ext cx="636587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05" name="减号 104"/>
          <p:cNvSpPr/>
          <p:nvPr/>
        </p:nvSpPr>
        <p:spPr>
          <a:xfrm rot="5604832">
            <a:off x="8426451" y="5710238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6" name="减号 105"/>
          <p:cNvSpPr/>
          <p:nvPr/>
        </p:nvSpPr>
        <p:spPr>
          <a:xfrm rot="5604832">
            <a:off x="8630444" y="55903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8" name="减号 107"/>
          <p:cNvSpPr/>
          <p:nvPr/>
        </p:nvSpPr>
        <p:spPr>
          <a:xfrm rot="5604832">
            <a:off x="8923338" y="5656263"/>
            <a:ext cx="636588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9" name="减号 108"/>
          <p:cNvSpPr/>
          <p:nvPr/>
        </p:nvSpPr>
        <p:spPr>
          <a:xfrm rot="5604832">
            <a:off x="9183688" y="544195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0" name="减号 109"/>
          <p:cNvSpPr/>
          <p:nvPr/>
        </p:nvSpPr>
        <p:spPr>
          <a:xfrm rot="5604832">
            <a:off x="9459914" y="5349876"/>
            <a:ext cx="636587" cy="1444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" name="减号 111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4" name="减号 113"/>
          <p:cNvSpPr/>
          <p:nvPr/>
        </p:nvSpPr>
        <p:spPr>
          <a:xfrm rot="5604832">
            <a:off x="9671050" y="4473575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5" name="减号 114"/>
          <p:cNvSpPr/>
          <p:nvPr/>
        </p:nvSpPr>
        <p:spPr>
          <a:xfrm rot="5604832">
            <a:off x="9566276" y="4246563"/>
            <a:ext cx="636587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17" name="减号 116"/>
          <p:cNvSpPr/>
          <p:nvPr/>
        </p:nvSpPr>
        <p:spPr>
          <a:xfrm rot="5604832">
            <a:off x="9409113" y="3924301"/>
            <a:ext cx="636588" cy="3889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8" name="减号 117"/>
          <p:cNvSpPr/>
          <p:nvPr/>
        </p:nvSpPr>
        <p:spPr>
          <a:xfrm rot="5604832">
            <a:off x="9222582" y="3748882"/>
            <a:ext cx="635000" cy="331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0" name="减号 119"/>
          <p:cNvSpPr/>
          <p:nvPr/>
        </p:nvSpPr>
        <p:spPr>
          <a:xfrm rot="5604832">
            <a:off x="9025732" y="34790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1" name="减号 120"/>
          <p:cNvSpPr/>
          <p:nvPr/>
        </p:nvSpPr>
        <p:spPr>
          <a:xfrm rot="5604832">
            <a:off x="8806657" y="3317082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3" name="减号 122"/>
          <p:cNvSpPr/>
          <p:nvPr/>
        </p:nvSpPr>
        <p:spPr>
          <a:xfrm rot="5604832">
            <a:off x="8559007" y="3047207"/>
            <a:ext cx="636588" cy="3905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3589" name="图片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37973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0" name="图片 1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697288"/>
            <a:ext cx="7350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1" name="图片 1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27990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2" name="图片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43815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3" name="图片 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8768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4" name="图片 1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6" y="4403726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5" name="图片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181476"/>
            <a:ext cx="601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281113" y="1189038"/>
            <a:ext cx="2195513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预防措施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2736850" y="1585914"/>
            <a:ext cx="6783388" cy="5492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增加羊圈的高度，能有效防范长高的羊自行爬出。（农夫执行，并在三日内完成）</a:t>
            </a:r>
          </a:p>
        </p:txBody>
      </p:sp>
      <p:sp>
        <p:nvSpPr>
          <p:cNvPr id="2" name="矩形 1"/>
          <p:cNvSpPr/>
          <p:nvPr/>
        </p:nvSpPr>
        <p:spPr>
          <a:xfrm>
            <a:off x="1984375" y="1681164"/>
            <a:ext cx="806450" cy="31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措施</a:t>
            </a:r>
            <a:r>
              <a:rPr lang="en-US" altLang="zh-CN" b="1" dirty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6802438" y="4873626"/>
            <a:ext cx="330200" cy="31432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5" name="曲线连接符 14"/>
          <p:cNvCxnSpPr>
            <a:stCxn id="75" idx="3"/>
            <a:endCxn id="99" idx="2"/>
          </p:cNvCxnSpPr>
          <p:nvPr/>
        </p:nvCxnSpPr>
        <p:spPr>
          <a:xfrm flipV="1">
            <a:off x="6315076" y="5030788"/>
            <a:ext cx="487363" cy="315912"/>
          </a:xfrm>
          <a:prstGeom prst="curvedConnector3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椭圆 99"/>
          <p:cNvSpPr/>
          <p:nvPr/>
        </p:nvSpPr>
        <p:spPr>
          <a:xfrm>
            <a:off x="6675439" y="4154489"/>
            <a:ext cx="395287" cy="42703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1" name="曲线连接符 100"/>
          <p:cNvCxnSpPr>
            <a:stCxn id="83" idx="3"/>
            <a:endCxn id="100" idx="2"/>
          </p:cNvCxnSpPr>
          <p:nvPr/>
        </p:nvCxnSpPr>
        <p:spPr>
          <a:xfrm>
            <a:off x="6330950" y="4210051"/>
            <a:ext cx="344488" cy="157163"/>
          </a:xfrm>
          <a:prstGeom prst="curvedConnector3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椭圆 101"/>
          <p:cNvSpPr/>
          <p:nvPr/>
        </p:nvSpPr>
        <p:spPr>
          <a:xfrm>
            <a:off x="7427913" y="3798889"/>
            <a:ext cx="328612" cy="31273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03" name="曲线连接符 102"/>
          <p:cNvCxnSpPr>
            <a:stCxn id="88" idx="3"/>
            <a:endCxn id="102" idx="0"/>
          </p:cNvCxnSpPr>
          <p:nvPr/>
        </p:nvCxnSpPr>
        <p:spPr>
          <a:xfrm>
            <a:off x="7294563" y="3443288"/>
            <a:ext cx="298450" cy="355600"/>
          </a:xfrm>
          <a:prstGeom prst="curvedConnector2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椭圆 106"/>
          <p:cNvSpPr/>
          <p:nvPr/>
        </p:nvSpPr>
        <p:spPr>
          <a:xfrm>
            <a:off x="8067676" y="3675063"/>
            <a:ext cx="506413" cy="43656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11" name="曲线连接符 110"/>
          <p:cNvCxnSpPr>
            <a:stCxn id="95" idx="3"/>
            <a:endCxn id="107" idx="0"/>
          </p:cNvCxnSpPr>
          <p:nvPr/>
        </p:nvCxnSpPr>
        <p:spPr>
          <a:xfrm>
            <a:off x="8062914" y="3405189"/>
            <a:ext cx="257175" cy="269875"/>
          </a:xfrm>
          <a:prstGeom prst="curvedConnector4">
            <a:avLst>
              <a:gd name="adj1" fmla="val 89117"/>
              <a:gd name="adj2" fmla="val 85545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椭圆 112"/>
          <p:cNvSpPr/>
          <p:nvPr/>
        </p:nvSpPr>
        <p:spPr>
          <a:xfrm>
            <a:off x="7234239" y="4400551"/>
            <a:ext cx="522287" cy="4222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16" name="曲线连接符 115"/>
          <p:cNvCxnSpPr>
            <a:stCxn id="87" idx="0"/>
            <a:endCxn id="113" idx="1"/>
          </p:cNvCxnSpPr>
          <p:nvPr/>
        </p:nvCxnSpPr>
        <p:spPr>
          <a:xfrm rot="16200000" flipH="1">
            <a:off x="6826251" y="3978276"/>
            <a:ext cx="671513" cy="296863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椭圆 118"/>
          <p:cNvSpPr/>
          <p:nvPr/>
        </p:nvSpPr>
        <p:spPr>
          <a:xfrm>
            <a:off x="8494713" y="4344988"/>
            <a:ext cx="366712" cy="3683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2" name="曲线连接符 121"/>
          <p:cNvCxnSpPr>
            <a:endCxn id="119" idx="7"/>
          </p:cNvCxnSpPr>
          <p:nvPr/>
        </p:nvCxnSpPr>
        <p:spPr>
          <a:xfrm rot="5400000">
            <a:off x="8536782" y="3788570"/>
            <a:ext cx="881063" cy="339725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椭圆 127"/>
          <p:cNvSpPr/>
          <p:nvPr/>
        </p:nvSpPr>
        <p:spPr>
          <a:xfrm>
            <a:off x="9009063" y="4202114"/>
            <a:ext cx="444500" cy="4984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9" name="曲线连接符 128"/>
          <p:cNvCxnSpPr>
            <a:stCxn id="118" idx="3"/>
          </p:cNvCxnSpPr>
          <p:nvPr/>
        </p:nvCxnSpPr>
        <p:spPr>
          <a:xfrm flipH="1">
            <a:off x="9453563" y="3916363"/>
            <a:ext cx="125412" cy="514350"/>
          </a:xfrm>
          <a:prstGeom prst="curvedConnector4">
            <a:avLst>
              <a:gd name="adj1" fmla="val -182786"/>
              <a:gd name="adj2" fmla="val 6585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减号 131"/>
          <p:cNvSpPr/>
          <p:nvPr/>
        </p:nvSpPr>
        <p:spPr>
          <a:xfrm rot="10004849">
            <a:off x="8256588" y="5783263"/>
            <a:ext cx="12430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4" name="减号 133"/>
          <p:cNvSpPr/>
          <p:nvPr/>
        </p:nvSpPr>
        <p:spPr>
          <a:xfrm rot="20308716">
            <a:off x="9026526" y="5603876"/>
            <a:ext cx="904875" cy="1000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5" name="减号 134"/>
          <p:cNvSpPr/>
          <p:nvPr/>
        </p:nvSpPr>
        <p:spPr>
          <a:xfrm rot="6304805">
            <a:off x="9347995" y="5085557"/>
            <a:ext cx="1138237" cy="952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6" name="减号 135"/>
          <p:cNvSpPr/>
          <p:nvPr/>
        </p:nvSpPr>
        <p:spPr>
          <a:xfrm rot="10004849">
            <a:off x="7564439" y="5961064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7" name="减号 136"/>
          <p:cNvSpPr/>
          <p:nvPr/>
        </p:nvSpPr>
        <p:spPr>
          <a:xfrm rot="10366279">
            <a:off x="7010400" y="6065839"/>
            <a:ext cx="985838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8" name="减号 137"/>
          <p:cNvSpPr/>
          <p:nvPr/>
        </p:nvSpPr>
        <p:spPr>
          <a:xfrm rot="11702700">
            <a:off x="6499226" y="6032501"/>
            <a:ext cx="854075" cy="1317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9" name="减号 138"/>
          <p:cNvSpPr/>
          <p:nvPr/>
        </p:nvSpPr>
        <p:spPr>
          <a:xfrm rot="14386408">
            <a:off x="5872957" y="5634832"/>
            <a:ext cx="1114425" cy="9048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0" name="减号 139"/>
          <p:cNvSpPr/>
          <p:nvPr/>
        </p:nvSpPr>
        <p:spPr>
          <a:xfrm rot="15719007">
            <a:off x="5591970" y="4904583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减号 140"/>
          <p:cNvSpPr/>
          <p:nvPr/>
        </p:nvSpPr>
        <p:spPr>
          <a:xfrm rot="7731737">
            <a:off x="5807076" y="4154488"/>
            <a:ext cx="950912" cy="1127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5" name="减号 144"/>
          <p:cNvSpPr/>
          <p:nvPr/>
        </p:nvSpPr>
        <p:spPr>
          <a:xfrm rot="8410707">
            <a:off x="6230938" y="3667126"/>
            <a:ext cx="1116012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6" name="减号 145"/>
          <p:cNvSpPr/>
          <p:nvPr/>
        </p:nvSpPr>
        <p:spPr>
          <a:xfrm rot="10004849">
            <a:off x="6829426" y="3336926"/>
            <a:ext cx="1114425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147" name="减号 146"/>
          <p:cNvSpPr/>
          <p:nvPr/>
        </p:nvSpPr>
        <p:spPr>
          <a:xfrm rot="11574096">
            <a:off x="7751764" y="3300413"/>
            <a:ext cx="377825" cy="762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8" name="减号 147"/>
          <p:cNvSpPr/>
          <p:nvPr/>
        </p:nvSpPr>
        <p:spPr>
          <a:xfrm rot="10004849">
            <a:off x="7843838" y="3228975"/>
            <a:ext cx="11922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9" name="减号 148"/>
          <p:cNvSpPr/>
          <p:nvPr/>
        </p:nvSpPr>
        <p:spPr>
          <a:xfrm rot="13511745">
            <a:off x="8557420" y="3493295"/>
            <a:ext cx="12795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0" name="减号 149"/>
          <p:cNvSpPr/>
          <p:nvPr/>
        </p:nvSpPr>
        <p:spPr>
          <a:xfrm rot="14266695">
            <a:off x="9200357" y="4171157"/>
            <a:ext cx="1114425" cy="8731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>
            <a:off x="2736850" y="2208214"/>
            <a:ext cx="6783388" cy="809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增加羊圈的牢固度，把细小的树枝换成大的树枝，并尽力羊圈的点检制度，要求一个月对羊圈进行点检，并填写点检表。（农夫负责羊圈的加固和点检制度的建立，三日内完成，农夫儿子每月负责点检和记录，农夫老婆负责监督）</a:t>
            </a:r>
          </a:p>
        </p:txBody>
      </p:sp>
      <p:sp>
        <p:nvSpPr>
          <p:cNvPr id="89" name="矩形 88"/>
          <p:cNvSpPr/>
          <p:nvPr/>
        </p:nvSpPr>
        <p:spPr>
          <a:xfrm>
            <a:off x="1976438" y="2457450"/>
            <a:ext cx="804862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措施</a:t>
            </a:r>
            <a:r>
              <a:rPr lang="en-US" altLang="zh-CN" b="1" dirty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0" name="圆角矩形 89"/>
          <p:cNvSpPr/>
          <p:nvPr/>
        </p:nvSpPr>
        <p:spPr>
          <a:xfrm>
            <a:off x="2625725" y="3384551"/>
            <a:ext cx="2819400" cy="2849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增加安防设施，并建立安防设施的点检制度和夜间的巡查制度，要求对安防设施每周进行点检和测试，确保安保设施的有效运行，并填写记录表格。没玩由农夫和农夫儿子各巡查一次，并在羊圈处签到。（农夫，农夫儿子负责安防设施的点检和夜间的巡查，农夫老婆负责对点检和巡逻的监督）</a:t>
            </a:r>
          </a:p>
        </p:txBody>
      </p:sp>
      <p:sp>
        <p:nvSpPr>
          <p:cNvPr id="94" name="矩形 93"/>
          <p:cNvSpPr/>
          <p:nvPr/>
        </p:nvSpPr>
        <p:spPr>
          <a:xfrm>
            <a:off x="2006600" y="3475038"/>
            <a:ext cx="76200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措施</a:t>
            </a:r>
            <a:r>
              <a:rPr lang="en-US" altLang="zh-CN" b="1" dirty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11" name="减号 310"/>
          <p:cNvSpPr/>
          <p:nvPr/>
        </p:nvSpPr>
        <p:spPr>
          <a:xfrm rot="5604832">
            <a:off x="5545138" y="4224338"/>
            <a:ext cx="1077912" cy="5572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2" name="减号 311"/>
          <p:cNvSpPr/>
          <p:nvPr/>
        </p:nvSpPr>
        <p:spPr>
          <a:xfrm rot="5604832">
            <a:off x="5560219" y="4590257"/>
            <a:ext cx="1085850" cy="6080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3" name="减号 312"/>
          <p:cNvSpPr/>
          <p:nvPr/>
        </p:nvSpPr>
        <p:spPr>
          <a:xfrm rot="5604832">
            <a:off x="5601495" y="5087145"/>
            <a:ext cx="1190625" cy="5603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4" name="减号 313"/>
          <p:cNvSpPr/>
          <p:nvPr/>
        </p:nvSpPr>
        <p:spPr>
          <a:xfrm rot="5604832">
            <a:off x="5926933" y="5525295"/>
            <a:ext cx="1214437" cy="5619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15" name="减号 314"/>
          <p:cNvSpPr/>
          <p:nvPr/>
        </p:nvSpPr>
        <p:spPr>
          <a:xfrm rot="5604832">
            <a:off x="6165850" y="5634038"/>
            <a:ext cx="1181100" cy="6350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6" name="减号 315"/>
          <p:cNvSpPr/>
          <p:nvPr/>
        </p:nvSpPr>
        <p:spPr>
          <a:xfrm rot="5604832">
            <a:off x="6429376" y="5824538"/>
            <a:ext cx="1104900" cy="5619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7" name="减号 316"/>
          <p:cNvSpPr/>
          <p:nvPr/>
        </p:nvSpPr>
        <p:spPr>
          <a:xfrm rot="5604832">
            <a:off x="6635750" y="5835650"/>
            <a:ext cx="1136650" cy="5715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8" name="减号 317"/>
          <p:cNvSpPr/>
          <p:nvPr/>
        </p:nvSpPr>
        <p:spPr>
          <a:xfrm rot="5604832">
            <a:off x="7127083" y="5734845"/>
            <a:ext cx="1144587" cy="6000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9" name="减号 318"/>
          <p:cNvSpPr/>
          <p:nvPr/>
        </p:nvSpPr>
        <p:spPr>
          <a:xfrm rot="5604832">
            <a:off x="7371557" y="5917407"/>
            <a:ext cx="1166812" cy="1619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0" name="减号 319"/>
          <p:cNvSpPr/>
          <p:nvPr/>
        </p:nvSpPr>
        <p:spPr>
          <a:xfrm rot="5604832">
            <a:off x="5540376" y="3783013"/>
            <a:ext cx="1304925" cy="56515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1" name="减号 320"/>
          <p:cNvSpPr/>
          <p:nvPr/>
        </p:nvSpPr>
        <p:spPr>
          <a:xfrm rot="5604832">
            <a:off x="5712620" y="3577432"/>
            <a:ext cx="1285875" cy="6080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2" name="减号 321"/>
          <p:cNvSpPr/>
          <p:nvPr/>
        </p:nvSpPr>
        <p:spPr>
          <a:xfrm rot="5604832">
            <a:off x="5891213" y="3405188"/>
            <a:ext cx="1258888" cy="6207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3" name="减号 322"/>
          <p:cNvSpPr/>
          <p:nvPr/>
        </p:nvSpPr>
        <p:spPr>
          <a:xfrm rot="5604832">
            <a:off x="6297613" y="3143251"/>
            <a:ext cx="1246188" cy="6048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24" name="减号 323"/>
          <p:cNvSpPr/>
          <p:nvPr/>
        </p:nvSpPr>
        <p:spPr>
          <a:xfrm rot="5604832">
            <a:off x="6598445" y="3086895"/>
            <a:ext cx="1108075" cy="5603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5" name="减号 324"/>
          <p:cNvSpPr/>
          <p:nvPr/>
        </p:nvSpPr>
        <p:spPr>
          <a:xfrm rot="5604832">
            <a:off x="7015164" y="2873376"/>
            <a:ext cx="1216025" cy="5619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6" name="减号 325"/>
          <p:cNvSpPr/>
          <p:nvPr/>
        </p:nvSpPr>
        <p:spPr>
          <a:xfrm rot="5604832">
            <a:off x="7624764" y="5857876"/>
            <a:ext cx="1220787" cy="1635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7" name="减号 326"/>
          <p:cNvSpPr/>
          <p:nvPr/>
        </p:nvSpPr>
        <p:spPr>
          <a:xfrm rot="5604832">
            <a:off x="7246938" y="2844801"/>
            <a:ext cx="1147763" cy="5445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8" name="减号 327"/>
          <p:cNvSpPr/>
          <p:nvPr/>
        </p:nvSpPr>
        <p:spPr>
          <a:xfrm rot="5604832">
            <a:off x="7462045" y="2850357"/>
            <a:ext cx="1128712" cy="5873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9" name="减号 328"/>
          <p:cNvSpPr/>
          <p:nvPr/>
        </p:nvSpPr>
        <p:spPr>
          <a:xfrm rot="5604832">
            <a:off x="7847807" y="2936082"/>
            <a:ext cx="1128712" cy="5238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0" name="减号 329"/>
          <p:cNvSpPr/>
          <p:nvPr/>
        </p:nvSpPr>
        <p:spPr>
          <a:xfrm rot="5604832">
            <a:off x="8060532" y="2832894"/>
            <a:ext cx="1190625" cy="5413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1" name="减号 330"/>
          <p:cNvSpPr/>
          <p:nvPr/>
        </p:nvSpPr>
        <p:spPr>
          <a:xfrm rot="5604832">
            <a:off x="7866063" y="5592763"/>
            <a:ext cx="1252538" cy="5953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32" name="减号 331"/>
          <p:cNvSpPr/>
          <p:nvPr/>
        </p:nvSpPr>
        <p:spPr>
          <a:xfrm rot="5604832">
            <a:off x="8162132" y="5574507"/>
            <a:ext cx="1193800" cy="5699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3" name="减号 332"/>
          <p:cNvSpPr/>
          <p:nvPr/>
        </p:nvSpPr>
        <p:spPr>
          <a:xfrm rot="5604832">
            <a:off x="8363745" y="5403057"/>
            <a:ext cx="1268412" cy="6127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4" name="减号 333"/>
          <p:cNvSpPr/>
          <p:nvPr/>
        </p:nvSpPr>
        <p:spPr>
          <a:xfrm rot="5604832">
            <a:off x="8591551" y="5529263"/>
            <a:ext cx="1339850" cy="16827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5" name="减号 334"/>
          <p:cNvSpPr/>
          <p:nvPr/>
        </p:nvSpPr>
        <p:spPr>
          <a:xfrm rot="5604832">
            <a:off x="8957470" y="5225257"/>
            <a:ext cx="1154112" cy="6191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6" name="减号 335"/>
          <p:cNvSpPr/>
          <p:nvPr/>
        </p:nvSpPr>
        <p:spPr>
          <a:xfrm rot="5604832">
            <a:off x="9149557" y="5212557"/>
            <a:ext cx="1265237" cy="1587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7" name="减号 336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8" name="减号 337"/>
          <p:cNvSpPr/>
          <p:nvPr/>
        </p:nvSpPr>
        <p:spPr>
          <a:xfrm rot="5604832">
            <a:off x="9441657" y="4220369"/>
            <a:ext cx="1123950" cy="58896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9" name="减号 338"/>
          <p:cNvSpPr/>
          <p:nvPr/>
        </p:nvSpPr>
        <p:spPr>
          <a:xfrm rot="5604832">
            <a:off x="9360695" y="3898108"/>
            <a:ext cx="1038225" cy="6492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40" name="减号 339"/>
          <p:cNvSpPr/>
          <p:nvPr/>
        </p:nvSpPr>
        <p:spPr>
          <a:xfrm rot="5604832">
            <a:off x="9182895" y="3793333"/>
            <a:ext cx="1044575" cy="5349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1" name="减号 340"/>
          <p:cNvSpPr/>
          <p:nvPr/>
        </p:nvSpPr>
        <p:spPr>
          <a:xfrm rot="5604832">
            <a:off x="9044782" y="3528219"/>
            <a:ext cx="1035050" cy="50006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2" name="减号 341"/>
          <p:cNvSpPr/>
          <p:nvPr/>
        </p:nvSpPr>
        <p:spPr>
          <a:xfrm rot="5604832">
            <a:off x="8705851" y="3189288"/>
            <a:ext cx="1069975" cy="5080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3" name="减号 342"/>
          <p:cNvSpPr/>
          <p:nvPr/>
        </p:nvSpPr>
        <p:spPr>
          <a:xfrm rot="5604832">
            <a:off x="8535195" y="3064670"/>
            <a:ext cx="1065213" cy="4730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4" name="减号 343"/>
          <p:cNvSpPr/>
          <p:nvPr/>
        </p:nvSpPr>
        <p:spPr>
          <a:xfrm rot="5604832">
            <a:off x="8304214" y="2786064"/>
            <a:ext cx="1138237" cy="585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5" name="减号 344"/>
          <p:cNvSpPr/>
          <p:nvPr/>
        </p:nvSpPr>
        <p:spPr>
          <a:xfrm rot="10004849">
            <a:off x="8256588" y="5783263"/>
            <a:ext cx="12430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6" name="减号 345"/>
          <p:cNvSpPr/>
          <p:nvPr/>
        </p:nvSpPr>
        <p:spPr>
          <a:xfrm rot="20308716">
            <a:off x="9026526" y="5603876"/>
            <a:ext cx="904875" cy="1000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7" name="减号 346"/>
          <p:cNvSpPr/>
          <p:nvPr/>
        </p:nvSpPr>
        <p:spPr>
          <a:xfrm rot="6304805">
            <a:off x="9347995" y="5085557"/>
            <a:ext cx="1138237" cy="952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8" name="减号 347"/>
          <p:cNvSpPr/>
          <p:nvPr/>
        </p:nvSpPr>
        <p:spPr>
          <a:xfrm rot="10004849">
            <a:off x="7564439" y="5961064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9" name="减号 348"/>
          <p:cNvSpPr/>
          <p:nvPr/>
        </p:nvSpPr>
        <p:spPr>
          <a:xfrm rot="10366279">
            <a:off x="7010400" y="6065839"/>
            <a:ext cx="985838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0" name="减号 349"/>
          <p:cNvSpPr/>
          <p:nvPr/>
        </p:nvSpPr>
        <p:spPr>
          <a:xfrm rot="11702700">
            <a:off x="6499226" y="6032501"/>
            <a:ext cx="854075" cy="1317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1" name="减号 350"/>
          <p:cNvSpPr/>
          <p:nvPr/>
        </p:nvSpPr>
        <p:spPr>
          <a:xfrm rot="14386408">
            <a:off x="5872957" y="5634832"/>
            <a:ext cx="1114425" cy="9048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2" name="减号 351"/>
          <p:cNvSpPr/>
          <p:nvPr/>
        </p:nvSpPr>
        <p:spPr>
          <a:xfrm rot="15719007">
            <a:off x="5591970" y="4904583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3" name="减号 352"/>
          <p:cNvSpPr/>
          <p:nvPr/>
        </p:nvSpPr>
        <p:spPr>
          <a:xfrm rot="7731737">
            <a:off x="5807076" y="4154488"/>
            <a:ext cx="950912" cy="1127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4" name="减号 353"/>
          <p:cNvSpPr/>
          <p:nvPr/>
        </p:nvSpPr>
        <p:spPr>
          <a:xfrm rot="8410707">
            <a:off x="6115051" y="3632200"/>
            <a:ext cx="1114425" cy="10953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5" name="减号 354"/>
          <p:cNvSpPr/>
          <p:nvPr/>
        </p:nvSpPr>
        <p:spPr>
          <a:xfrm rot="10004849">
            <a:off x="6829426" y="3336926"/>
            <a:ext cx="1114425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356" name="减号 355"/>
          <p:cNvSpPr/>
          <p:nvPr/>
        </p:nvSpPr>
        <p:spPr>
          <a:xfrm rot="11574096">
            <a:off x="7751764" y="3300413"/>
            <a:ext cx="377825" cy="762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7" name="减号 356"/>
          <p:cNvSpPr/>
          <p:nvPr/>
        </p:nvSpPr>
        <p:spPr>
          <a:xfrm rot="10004849">
            <a:off x="7843838" y="3228975"/>
            <a:ext cx="11922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8" name="减号 357"/>
          <p:cNvSpPr/>
          <p:nvPr/>
        </p:nvSpPr>
        <p:spPr>
          <a:xfrm rot="13511745">
            <a:off x="8557420" y="3493295"/>
            <a:ext cx="12795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9" name="减号 358"/>
          <p:cNvSpPr/>
          <p:nvPr/>
        </p:nvSpPr>
        <p:spPr>
          <a:xfrm rot="14266695">
            <a:off x="9200357" y="4171157"/>
            <a:ext cx="1114425" cy="8731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0" name="减号 359"/>
          <p:cNvSpPr/>
          <p:nvPr/>
        </p:nvSpPr>
        <p:spPr>
          <a:xfrm rot="5604832">
            <a:off x="6793707" y="2939257"/>
            <a:ext cx="1190625" cy="5826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1" name="减号 360"/>
          <p:cNvSpPr/>
          <p:nvPr/>
        </p:nvSpPr>
        <p:spPr>
          <a:xfrm rot="5604832">
            <a:off x="7673182" y="2893219"/>
            <a:ext cx="1089025" cy="5286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2" name="减号 361"/>
          <p:cNvSpPr/>
          <p:nvPr/>
        </p:nvSpPr>
        <p:spPr>
          <a:xfrm rot="5604832">
            <a:off x="8858251" y="3341688"/>
            <a:ext cx="1069975" cy="5080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3" name="减号 362"/>
          <p:cNvSpPr/>
          <p:nvPr/>
        </p:nvSpPr>
        <p:spPr>
          <a:xfrm rot="5604832">
            <a:off x="6873876" y="5799139"/>
            <a:ext cx="1146175" cy="6000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4" name="减号 363"/>
          <p:cNvSpPr/>
          <p:nvPr/>
        </p:nvSpPr>
        <p:spPr>
          <a:xfrm rot="5604832">
            <a:off x="5775325" y="5329238"/>
            <a:ext cx="1195388" cy="61436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5" name="减号 364"/>
          <p:cNvSpPr/>
          <p:nvPr/>
        </p:nvSpPr>
        <p:spPr>
          <a:xfrm rot="5604832">
            <a:off x="6094413" y="3278188"/>
            <a:ext cx="1227138" cy="61436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758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 animBg="1"/>
      <p:bldP spid="2" grpId="0" animBg="1"/>
      <p:bldP spid="99" grpId="0" animBg="1"/>
      <p:bldP spid="100" grpId="0" animBg="1"/>
      <p:bldP spid="102" grpId="0" animBg="1"/>
      <p:bldP spid="107" grpId="0" animBg="1"/>
      <p:bldP spid="113" grpId="0" animBg="1"/>
      <p:bldP spid="119" grpId="0" animBg="1"/>
      <p:bldP spid="128" grpId="0" animBg="1"/>
      <p:bldP spid="86" grpId="0" animBg="1"/>
      <p:bldP spid="89" grpId="0" animBg="1"/>
      <p:bldP spid="90" grpId="0" animBg="1"/>
      <p:bldP spid="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减号 150"/>
          <p:cNvSpPr/>
          <p:nvPr/>
        </p:nvSpPr>
        <p:spPr>
          <a:xfrm rot="5604832">
            <a:off x="5545138" y="4224338"/>
            <a:ext cx="1077912" cy="5572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2" name="减号 151"/>
          <p:cNvSpPr/>
          <p:nvPr/>
        </p:nvSpPr>
        <p:spPr>
          <a:xfrm rot="5604832">
            <a:off x="5560219" y="4590257"/>
            <a:ext cx="1085850" cy="6080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3" name="减号 152"/>
          <p:cNvSpPr/>
          <p:nvPr/>
        </p:nvSpPr>
        <p:spPr>
          <a:xfrm rot="5604832">
            <a:off x="5601495" y="5087145"/>
            <a:ext cx="1190625" cy="5603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4" name="减号 153"/>
          <p:cNvSpPr/>
          <p:nvPr/>
        </p:nvSpPr>
        <p:spPr>
          <a:xfrm rot="5604832">
            <a:off x="5926933" y="5525295"/>
            <a:ext cx="1214437" cy="5619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55" name="减号 154"/>
          <p:cNvSpPr/>
          <p:nvPr/>
        </p:nvSpPr>
        <p:spPr>
          <a:xfrm rot="5604832">
            <a:off x="6165850" y="5634038"/>
            <a:ext cx="1181100" cy="6350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6" name="减号 155"/>
          <p:cNvSpPr/>
          <p:nvPr/>
        </p:nvSpPr>
        <p:spPr>
          <a:xfrm rot="5604832">
            <a:off x="6429376" y="5824538"/>
            <a:ext cx="1104900" cy="5619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7" name="减号 156"/>
          <p:cNvSpPr/>
          <p:nvPr/>
        </p:nvSpPr>
        <p:spPr>
          <a:xfrm rot="5604832">
            <a:off x="6635750" y="5835650"/>
            <a:ext cx="1136650" cy="5715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8" name="减号 157"/>
          <p:cNvSpPr/>
          <p:nvPr/>
        </p:nvSpPr>
        <p:spPr>
          <a:xfrm rot="5604832">
            <a:off x="7127083" y="5734845"/>
            <a:ext cx="1144587" cy="6000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9" name="减号 158"/>
          <p:cNvSpPr/>
          <p:nvPr/>
        </p:nvSpPr>
        <p:spPr>
          <a:xfrm rot="5604832">
            <a:off x="7371557" y="5917407"/>
            <a:ext cx="1166812" cy="1619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0" name="减号 159"/>
          <p:cNvSpPr/>
          <p:nvPr/>
        </p:nvSpPr>
        <p:spPr>
          <a:xfrm rot="5604832">
            <a:off x="5540376" y="3783013"/>
            <a:ext cx="1304925" cy="56515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1" name="减号 160"/>
          <p:cNvSpPr/>
          <p:nvPr/>
        </p:nvSpPr>
        <p:spPr>
          <a:xfrm rot="5604832">
            <a:off x="5712620" y="3577432"/>
            <a:ext cx="1285875" cy="6080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2" name="减号 161"/>
          <p:cNvSpPr/>
          <p:nvPr/>
        </p:nvSpPr>
        <p:spPr>
          <a:xfrm rot="5604832">
            <a:off x="5891213" y="3405188"/>
            <a:ext cx="1258888" cy="6207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3" name="减号 162"/>
          <p:cNvSpPr/>
          <p:nvPr/>
        </p:nvSpPr>
        <p:spPr>
          <a:xfrm rot="5604832">
            <a:off x="6297613" y="3143251"/>
            <a:ext cx="1246188" cy="60483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4" name="减号 163"/>
          <p:cNvSpPr/>
          <p:nvPr/>
        </p:nvSpPr>
        <p:spPr>
          <a:xfrm rot="5604832">
            <a:off x="6598445" y="3086895"/>
            <a:ext cx="1108075" cy="5603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5" name="减号 164"/>
          <p:cNvSpPr/>
          <p:nvPr/>
        </p:nvSpPr>
        <p:spPr>
          <a:xfrm rot="5604832">
            <a:off x="7015164" y="2873376"/>
            <a:ext cx="1216025" cy="5619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6" name="减号 165"/>
          <p:cNvSpPr/>
          <p:nvPr/>
        </p:nvSpPr>
        <p:spPr>
          <a:xfrm rot="5604832">
            <a:off x="7624764" y="5857876"/>
            <a:ext cx="1220787" cy="1635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7" name="减号 166"/>
          <p:cNvSpPr/>
          <p:nvPr/>
        </p:nvSpPr>
        <p:spPr>
          <a:xfrm rot="5604832">
            <a:off x="7246938" y="2844801"/>
            <a:ext cx="1147763" cy="5445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8" name="减号 167"/>
          <p:cNvSpPr/>
          <p:nvPr/>
        </p:nvSpPr>
        <p:spPr>
          <a:xfrm rot="5604832">
            <a:off x="7462045" y="2850357"/>
            <a:ext cx="1128712" cy="5873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9" name="减号 168"/>
          <p:cNvSpPr/>
          <p:nvPr/>
        </p:nvSpPr>
        <p:spPr>
          <a:xfrm rot="5604832">
            <a:off x="7847807" y="2936082"/>
            <a:ext cx="1128712" cy="5238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0" name="减号 169"/>
          <p:cNvSpPr/>
          <p:nvPr/>
        </p:nvSpPr>
        <p:spPr>
          <a:xfrm rot="5604832">
            <a:off x="8060532" y="2832894"/>
            <a:ext cx="1190625" cy="5413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1" name="减号 170"/>
          <p:cNvSpPr/>
          <p:nvPr/>
        </p:nvSpPr>
        <p:spPr>
          <a:xfrm rot="5604832">
            <a:off x="7866063" y="5592763"/>
            <a:ext cx="1252538" cy="5953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72" name="减号 171"/>
          <p:cNvSpPr/>
          <p:nvPr/>
        </p:nvSpPr>
        <p:spPr>
          <a:xfrm rot="5604832">
            <a:off x="8162132" y="5574507"/>
            <a:ext cx="1193800" cy="56991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3" name="减号 172"/>
          <p:cNvSpPr/>
          <p:nvPr/>
        </p:nvSpPr>
        <p:spPr>
          <a:xfrm rot="5604832">
            <a:off x="8363745" y="5403057"/>
            <a:ext cx="1268412" cy="6127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4" name="减号 173"/>
          <p:cNvSpPr/>
          <p:nvPr/>
        </p:nvSpPr>
        <p:spPr>
          <a:xfrm rot="5604832">
            <a:off x="8591551" y="5529263"/>
            <a:ext cx="1339850" cy="16827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5" name="减号 174"/>
          <p:cNvSpPr/>
          <p:nvPr/>
        </p:nvSpPr>
        <p:spPr>
          <a:xfrm rot="5604832">
            <a:off x="8957470" y="5225257"/>
            <a:ext cx="1154112" cy="61912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6" name="减号 175"/>
          <p:cNvSpPr/>
          <p:nvPr/>
        </p:nvSpPr>
        <p:spPr>
          <a:xfrm rot="5604832">
            <a:off x="9149557" y="5212557"/>
            <a:ext cx="1265237" cy="1587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7" name="减号 176"/>
          <p:cNvSpPr/>
          <p:nvPr/>
        </p:nvSpPr>
        <p:spPr>
          <a:xfrm rot="5604832">
            <a:off x="9671050" y="4921250"/>
            <a:ext cx="636588" cy="3889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8" name="减号 177"/>
          <p:cNvSpPr/>
          <p:nvPr/>
        </p:nvSpPr>
        <p:spPr>
          <a:xfrm rot="5604832">
            <a:off x="9441657" y="4220369"/>
            <a:ext cx="1123950" cy="58896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9" name="减号 178"/>
          <p:cNvSpPr/>
          <p:nvPr/>
        </p:nvSpPr>
        <p:spPr>
          <a:xfrm rot="5604832">
            <a:off x="9360695" y="3898108"/>
            <a:ext cx="1038225" cy="6492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80" name="减号 179"/>
          <p:cNvSpPr/>
          <p:nvPr/>
        </p:nvSpPr>
        <p:spPr>
          <a:xfrm rot="5604832">
            <a:off x="9182895" y="3793333"/>
            <a:ext cx="1044575" cy="5349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1" name="减号 180"/>
          <p:cNvSpPr/>
          <p:nvPr/>
        </p:nvSpPr>
        <p:spPr>
          <a:xfrm rot="5604832">
            <a:off x="9044782" y="3528219"/>
            <a:ext cx="1035050" cy="50006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2" name="减号 181"/>
          <p:cNvSpPr/>
          <p:nvPr/>
        </p:nvSpPr>
        <p:spPr>
          <a:xfrm rot="5604832">
            <a:off x="8705851" y="3189288"/>
            <a:ext cx="1069975" cy="5080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3" name="减号 182"/>
          <p:cNvSpPr/>
          <p:nvPr/>
        </p:nvSpPr>
        <p:spPr>
          <a:xfrm rot="5604832">
            <a:off x="8535195" y="3064670"/>
            <a:ext cx="1065213" cy="4730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4" name="减号 183"/>
          <p:cNvSpPr/>
          <p:nvPr/>
        </p:nvSpPr>
        <p:spPr>
          <a:xfrm rot="5604832">
            <a:off x="8304214" y="2786064"/>
            <a:ext cx="1138237" cy="585787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5" name="减号 184"/>
          <p:cNvSpPr/>
          <p:nvPr/>
        </p:nvSpPr>
        <p:spPr>
          <a:xfrm rot="10004849">
            <a:off x="8256588" y="5783263"/>
            <a:ext cx="12430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6" name="减号 185"/>
          <p:cNvSpPr/>
          <p:nvPr/>
        </p:nvSpPr>
        <p:spPr>
          <a:xfrm rot="20308716">
            <a:off x="9026526" y="5603876"/>
            <a:ext cx="904875" cy="1000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7" name="减号 186"/>
          <p:cNvSpPr/>
          <p:nvPr/>
        </p:nvSpPr>
        <p:spPr>
          <a:xfrm rot="6304805">
            <a:off x="9347995" y="5085557"/>
            <a:ext cx="1138237" cy="9525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8" name="减号 187"/>
          <p:cNvSpPr/>
          <p:nvPr/>
        </p:nvSpPr>
        <p:spPr>
          <a:xfrm rot="10004849">
            <a:off x="7564439" y="5961064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9" name="减号 188"/>
          <p:cNvSpPr/>
          <p:nvPr/>
        </p:nvSpPr>
        <p:spPr>
          <a:xfrm rot="10366279">
            <a:off x="7010400" y="6065839"/>
            <a:ext cx="985838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0" name="减号 189"/>
          <p:cNvSpPr/>
          <p:nvPr/>
        </p:nvSpPr>
        <p:spPr>
          <a:xfrm rot="11702700">
            <a:off x="6499226" y="6032501"/>
            <a:ext cx="854075" cy="13176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1" name="减号 190"/>
          <p:cNvSpPr/>
          <p:nvPr/>
        </p:nvSpPr>
        <p:spPr>
          <a:xfrm rot="14386408">
            <a:off x="5872957" y="5634832"/>
            <a:ext cx="1114425" cy="9048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2" name="减号 191"/>
          <p:cNvSpPr/>
          <p:nvPr/>
        </p:nvSpPr>
        <p:spPr>
          <a:xfrm rot="15719007">
            <a:off x="5591970" y="4904583"/>
            <a:ext cx="11144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3" name="减号 192"/>
          <p:cNvSpPr/>
          <p:nvPr/>
        </p:nvSpPr>
        <p:spPr>
          <a:xfrm rot="7731737">
            <a:off x="5807076" y="4154488"/>
            <a:ext cx="950912" cy="112713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" name="减号 193"/>
          <p:cNvSpPr/>
          <p:nvPr/>
        </p:nvSpPr>
        <p:spPr>
          <a:xfrm rot="8410707">
            <a:off x="6115051" y="3632200"/>
            <a:ext cx="1114425" cy="109538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5" name="减号 194"/>
          <p:cNvSpPr/>
          <p:nvPr/>
        </p:nvSpPr>
        <p:spPr>
          <a:xfrm rot="10004849">
            <a:off x="6829426" y="3336926"/>
            <a:ext cx="1114425" cy="111125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196" name="减号 195"/>
          <p:cNvSpPr/>
          <p:nvPr/>
        </p:nvSpPr>
        <p:spPr>
          <a:xfrm rot="11574096">
            <a:off x="7751764" y="3300413"/>
            <a:ext cx="377825" cy="762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7" name="减号 196"/>
          <p:cNvSpPr/>
          <p:nvPr/>
        </p:nvSpPr>
        <p:spPr>
          <a:xfrm rot="10004849">
            <a:off x="7843838" y="3228975"/>
            <a:ext cx="1192212" cy="101600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8" name="减号 197"/>
          <p:cNvSpPr/>
          <p:nvPr/>
        </p:nvSpPr>
        <p:spPr>
          <a:xfrm rot="13511745">
            <a:off x="8557420" y="3493295"/>
            <a:ext cx="1279525" cy="109537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9" name="减号 198"/>
          <p:cNvSpPr/>
          <p:nvPr/>
        </p:nvSpPr>
        <p:spPr>
          <a:xfrm rot="14266695">
            <a:off x="9200357" y="4171157"/>
            <a:ext cx="1114425" cy="87312"/>
          </a:xfrm>
          <a:prstGeom prst="mathMinus">
            <a:avLst>
              <a:gd name="adj1" fmla="val 100000"/>
            </a:avLst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0" name="减号 199"/>
          <p:cNvSpPr/>
          <p:nvPr/>
        </p:nvSpPr>
        <p:spPr>
          <a:xfrm rot="5604832">
            <a:off x="6793707" y="2939257"/>
            <a:ext cx="1190625" cy="58261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1" name="减号 200"/>
          <p:cNvSpPr/>
          <p:nvPr/>
        </p:nvSpPr>
        <p:spPr>
          <a:xfrm rot="5604832">
            <a:off x="7673182" y="2893219"/>
            <a:ext cx="1089025" cy="528638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2" name="减号 201"/>
          <p:cNvSpPr/>
          <p:nvPr/>
        </p:nvSpPr>
        <p:spPr>
          <a:xfrm rot="5604832">
            <a:off x="8858251" y="3341688"/>
            <a:ext cx="1069975" cy="508000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3" name="减号 202"/>
          <p:cNvSpPr/>
          <p:nvPr/>
        </p:nvSpPr>
        <p:spPr>
          <a:xfrm rot="5604832">
            <a:off x="6873876" y="5799139"/>
            <a:ext cx="1146175" cy="600075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4" name="减号 203"/>
          <p:cNvSpPr/>
          <p:nvPr/>
        </p:nvSpPr>
        <p:spPr>
          <a:xfrm rot="5604832">
            <a:off x="5775325" y="5329238"/>
            <a:ext cx="1195388" cy="614362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5" name="减号 204"/>
          <p:cNvSpPr/>
          <p:nvPr/>
        </p:nvSpPr>
        <p:spPr>
          <a:xfrm rot="5604832">
            <a:off x="6094413" y="3278188"/>
            <a:ext cx="1227138" cy="614363"/>
          </a:xfrm>
          <a:prstGeom prst="mathMinus">
            <a:avLst/>
          </a:prstGeom>
          <a:pattFill prst="pct5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cap="rnd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4634" name="图片 2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37973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35" name="图片 2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697288"/>
            <a:ext cx="7350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36" name="图片 20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279901"/>
            <a:ext cx="6016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37" name="图片 2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43815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38" name="图片 20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876801"/>
            <a:ext cx="55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39" name="图片 2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6" y="4403726"/>
            <a:ext cx="735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40" name="图片 2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181476"/>
            <a:ext cx="601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矩形 212"/>
          <p:cNvSpPr/>
          <p:nvPr/>
        </p:nvSpPr>
        <p:spPr>
          <a:xfrm>
            <a:off x="1281113" y="1189038"/>
            <a:ext cx="2195513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效果确认</a:t>
            </a:r>
          </a:p>
        </p:txBody>
      </p:sp>
      <p:sp>
        <p:nvSpPr>
          <p:cNvPr id="214" name="圆角矩形 213"/>
          <p:cNvSpPr/>
          <p:nvPr/>
        </p:nvSpPr>
        <p:spPr>
          <a:xfrm>
            <a:off x="2736850" y="1585914"/>
            <a:ext cx="2927350" cy="5492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dirty="0">
                <a:solidFill>
                  <a:srgbClr val="FF0000"/>
                </a:solidFill>
              </a:rPr>
              <a:t>经过以上措施的执行，已排查安全隐患，有效控制了羊丢失的现象</a:t>
            </a:r>
          </a:p>
        </p:txBody>
      </p:sp>
      <p:sp>
        <p:nvSpPr>
          <p:cNvPr id="215" name="矩形 214"/>
          <p:cNvSpPr/>
          <p:nvPr/>
        </p:nvSpPr>
        <p:spPr>
          <a:xfrm>
            <a:off x="1984375" y="1681164"/>
            <a:ext cx="806450" cy="31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</a:rPr>
              <a:t>效果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6" y="2797176"/>
            <a:ext cx="15716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" name="圆角矩形 215"/>
          <p:cNvSpPr/>
          <p:nvPr/>
        </p:nvSpPr>
        <p:spPr>
          <a:xfrm>
            <a:off x="3170238" y="3586164"/>
            <a:ext cx="2419350" cy="5476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你认为对农夫做了以上措施后，羊还会丢吗？</a:t>
            </a:r>
          </a:p>
        </p:txBody>
      </p:sp>
    </p:spTree>
    <p:extLst>
      <p:ext uri="{BB962C8B-B14F-4D97-AF65-F5344CB8AC3E}">
        <p14:creationId xmlns:p14="http://schemas.microsoft.com/office/powerpoint/2010/main" val="1540146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14" grpId="0" animBg="1"/>
      <p:bldP spid="215" grpId="0" animBg="1"/>
      <p:bldP spid="21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557</Words>
  <Application>Microsoft Office PowerPoint</Application>
  <PresentationFormat>宽屏</PresentationFormat>
  <Paragraphs>61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AutoBVT</cp:lastModifiedBy>
  <cp:revision>1</cp:revision>
  <dcterms:created xsi:type="dcterms:W3CDTF">2020-03-18T08:34:54Z</dcterms:created>
  <dcterms:modified xsi:type="dcterms:W3CDTF">2020-03-18T08:36:58Z</dcterms:modified>
</cp:coreProperties>
</file>