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Override1.xml" ContentType="application/vnd.openxmlformats-officedocument.themeOverride+xml"/>
  <Override PartName="/ppt/tags/tag2.xml" ContentType="application/vnd.openxmlformats-officedocument.presentationml.tags+xml"/>
  <Override PartName="/ppt/tags/tag3.xml" ContentType="application/vnd.openxmlformats-officedocument.presentationml.tags+xml"/>
  <Override PartName="/ppt/theme/themeOverride2.xml" ContentType="application/vnd.openxmlformats-officedocument.themeOverrid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heme/themeOverride3.xml" ContentType="application/vnd.openxmlformats-officedocument.themeOverride+xml"/>
  <Override PartName="/ppt/tags/tag22.xml" ContentType="application/vnd.openxmlformats-officedocument.presentationml.tags+xml"/>
  <Override PartName="/ppt/tags/tag23.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1"/>
  </p:sldMasterIdLst>
  <p:notesMasterIdLst>
    <p:notesMasterId r:id="rId85"/>
  </p:notesMasterIdLst>
  <p:handoutMasterIdLst>
    <p:handoutMasterId r:id="rId86"/>
  </p:handoutMasterIdLst>
  <p:sldIdLst>
    <p:sldId id="256" r:id="rId2"/>
    <p:sldId id="269" r:id="rId3"/>
    <p:sldId id="435" r:id="rId4"/>
    <p:sldId id="357" r:id="rId5"/>
    <p:sldId id="360" r:id="rId6"/>
    <p:sldId id="359" r:id="rId7"/>
    <p:sldId id="361" r:id="rId8"/>
    <p:sldId id="441" r:id="rId9"/>
    <p:sldId id="363" r:id="rId10"/>
    <p:sldId id="362" r:id="rId11"/>
    <p:sldId id="364" r:id="rId12"/>
    <p:sldId id="365" r:id="rId13"/>
    <p:sldId id="367" r:id="rId14"/>
    <p:sldId id="366" r:id="rId15"/>
    <p:sldId id="368" r:id="rId16"/>
    <p:sldId id="370" r:id="rId17"/>
    <p:sldId id="369" r:id="rId18"/>
    <p:sldId id="371" r:id="rId19"/>
    <p:sldId id="372" r:id="rId20"/>
    <p:sldId id="374" r:id="rId21"/>
    <p:sldId id="373" r:id="rId22"/>
    <p:sldId id="375" r:id="rId23"/>
    <p:sldId id="377" r:id="rId24"/>
    <p:sldId id="376" r:id="rId25"/>
    <p:sldId id="391" r:id="rId26"/>
    <p:sldId id="392" r:id="rId27"/>
    <p:sldId id="393" r:id="rId28"/>
    <p:sldId id="394" r:id="rId29"/>
    <p:sldId id="395" r:id="rId30"/>
    <p:sldId id="396" r:id="rId31"/>
    <p:sldId id="397" r:id="rId32"/>
    <p:sldId id="378" r:id="rId33"/>
    <p:sldId id="380" r:id="rId34"/>
    <p:sldId id="382" r:id="rId35"/>
    <p:sldId id="383" r:id="rId36"/>
    <p:sldId id="387" r:id="rId37"/>
    <p:sldId id="381" r:id="rId38"/>
    <p:sldId id="384" r:id="rId39"/>
    <p:sldId id="386" r:id="rId40"/>
    <p:sldId id="385" r:id="rId41"/>
    <p:sldId id="400" r:id="rId42"/>
    <p:sldId id="401" r:id="rId43"/>
    <p:sldId id="402" r:id="rId44"/>
    <p:sldId id="403" r:id="rId45"/>
    <p:sldId id="389" r:id="rId46"/>
    <p:sldId id="406" r:id="rId47"/>
    <p:sldId id="407" r:id="rId48"/>
    <p:sldId id="408" r:id="rId49"/>
    <p:sldId id="410" r:id="rId50"/>
    <p:sldId id="411" r:id="rId51"/>
    <p:sldId id="416" r:id="rId52"/>
    <p:sldId id="413" r:id="rId53"/>
    <p:sldId id="390" r:id="rId54"/>
    <p:sldId id="398" r:id="rId55"/>
    <p:sldId id="412" r:id="rId56"/>
    <p:sldId id="404" r:id="rId57"/>
    <p:sldId id="426" r:id="rId58"/>
    <p:sldId id="427" r:id="rId59"/>
    <p:sldId id="425" r:id="rId60"/>
    <p:sldId id="417" r:id="rId61"/>
    <p:sldId id="419" r:id="rId62"/>
    <p:sldId id="420" r:id="rId63"/>
    <p:sldId id="428" r:id="rId64"/>
    <p:sldId id="303" r:id="rId65"/>
    <p:sldId id="432" r:id="rId66"/>
    <p:sldId id="439" r:id="rId67"/>
    <p:sldId id="436" r:id="rId68"/>
    <p:sldId id="438" r:id="rId69"/>
    <p:sldId id="433" r:id="rId70"/>
    <p:sldId id="421" r:id="rId71"/>
    <p:sldId id="437" r:id="rId72"/>
    <p:sldId id="315" r:id="rId73"/>
    <p:sldId id="316" r:id="rId74"/>
    <p:sldId id="317" r:id="rId75"/>
    <p:sldId id="318" r:id="rId76"/>
    <p:sldId id="320" r:id="rId77"/>
    <p:sldId id="336" r:id="rId78"/>
    <p:sldId id="293" r:id="rId79"/>
    <p:sldId id="440" r:id="rId80"/>
    <p:sldId id="342" r:id="rId81"/>
    <p:sldId id="292" r:id="rId82"/>
    <p:sldId id="442" r:id="rId83"/>
    <p:sldId id="261" r:id="rId84"/>
  </p:sldIdLst>
  <p:sldSz cx="9144000" cy="6858000" type="screen4x3"/>
  <p:notesSz cx="6858000" cy="9144000"/>
  <p:custDataLst>
    <p:tags r:id="rId87"/>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 xmlns:p15="http://schemas.microsoft.com/office/powerpoint/2012/main"/>
    </p:ext>
    <p:ext uri="{2D200454-40CA-4A62-9FC3-DE9A4176ACB9}">
      <p15:notes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20000"/>
    <a:srgbClr val="A40000"/>
    <a:srgbClr val="9E0000"/>
    <a:srgbClr val="C7450B"/>
    <a:srgbClr val="E24E0C"/>
    <a:srgbClr val="DC6140"/>
    <a:srgbClr val="E60000"/>
    <a:srgbClr val="C9670D"/>
    <a:srgbClr val="66B5C9"/>
    <a:srgbClr val="EDB15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6182" autoAdjust="0"/>
  </p:normalViewPr>
  <p:slideViewPr>
    <p:cSldViewPr snapToGrid="0">
      <p:cViewPr>
        <p:scale>
          <a:sx n="80" d="100"/>
          <a:sy n="80" d="100"/>
        </p:scale>
        <p:origin x="-534" y="216"/>
      </p:cViewPr>
      <p:guideLst>
        <p:guide orient="horz" pos="2160"/>
        <p:guide pos="2880"/>
      </p:guideLst>
    </p:cSldViewPr>
  </p:slideViewPr>
  <p:notesTextViewPr>
    <p:cViewPr>
      <p:scale>
        <a:sx n="3" d="2"/>
        <a:sy n="3" d="2"/>
      </p:scale>
      <p:origin x="0" y="0"/>
    </p:cViewPr>
  </p:notesTextViewPr>
  <p:sorterViewPr>
    <p:cViewPr>
      <p:scale>
        <a:sx n="75" d="100"/>
        <a:sy n="75" d="100"/>
      </p:scale>
      <p:origin x="0" y="0"/>
    </p:cViewPr>
  </p:sorterViewPr>
  <p:notesViewPr>
    <p:cSldViewPr snapToGrid="0" showGuides="1">
      <p:cViewPr varScale="1">
        <p:scale>
          <a:sx n="83" d="100"/>
          <a:sy n="83" d="100"/>
        </p:scale>
        <p:origin x="3258" y="96"/>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tags" Target="tags/tag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theme" Target="theme/theme1.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notesMaster" Target="notesMasters/notesMaster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presProps" Target="presProps.xml"/><Relationship Id="rId9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handoutMaster" Target="handoutMasters/handoutMaster1.xml"/><Relationship Id="rId4" Type="http://schemas.openxmlformats.org/officeDocument/2006/relationships/slide" Target="slides/slide3.xml"/><Relationship Id="rId9" Type="http://schemas.openxmlformats.org/officeDocument/2006/relationships/slide" Target="slides/slide8.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a:extLst>
              <a:ext uri="{FF2B5EF4-FFF2-40B4-BE49-F238E27FC236}">
                <a16:creationId xmlns="" xmlns:a16="http://schemas.microsoft.com/office/drawing/2014/main" id="{32679DD8-519D-4940-B1B3-218B819A7873}"/>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a:extLst>
              <a:ext uri="{FF2B5EF4-FFF2-40B4-BE49-F238E27FC236}">
                <a16:creationId xmlns="" xmlns:a16="http://schemas.microsoft.com/office/drawing/2014/main" id="{30C6FBA9-2DDE-4258-BCCE-EEFAF4E30F45}"/>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3B2AF4A-DBCC-4D8D-85A9-BBFAD612AAA0}" type="datetimeFigureOut">
              <a:rPr lang="zh-CN" altLang="en-US" smtClean="0"/>
              <a:t>2019/6/26 Wednesday</a:t>
            </a:fld>
            <a:endParaRPr lang="zh-CN" altLang="en-US"/>
          </a:p>
        </p:txBody>
      </p:sp>
      <p:sp>
        <p:nvSpPr>
          <p:cNvPr id="4" name="页脚占位符 3">
            <a:extLst>
              <a:ext uri="{FF2B5EF4-FFF2-40B4-BE49-F238E27FC236}">
                <a16:creationId xmlns="" xmlns:a16="http://schemas.microsoft.com/office/drawing/2014/main" id="{AB79C960-AE67-46E1-B2EE-6CA95DE947A3}"/>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a:extLst>
              <a:ext uri="{FF2B5EF4-FFF2-40B4-BE49-F238E27FC236}">
                <a16:creationId xmlns="" xmlns:a16="http://schemas.microsoft.com/office/drawing/2014/main" id="{52878CFD-3CA7-4EF4-A91F-B3DF740B955B}"/>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3E5720AC-5D60-4C51-90E6-CF0BC873E24C}" type="slidenum">
              <a:rPr lang="zh-CN" altLang="en-US" smtClean="0"/>
              <a:t>‹#›</a:t>
            </a:fld>
            <a:endParaRPr lang="zh-CN" altLang="en-US"/>
          </a:p>
        </p:txBody>
      </p:sp>
    </p:spTree>
    <p:extLst>
      <p:ext uri="{BB962C8B-B14F-4D97-AF65-F5344CB8AC3E}">
        <p14:creationId xmlns:p14="http://schemas.microsoft.com/office/powerpoint/2010/main" val="208295400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86D8963-CFCD-4740-AF60-049850373CDF}" type="datetimeFigureOut">
              <a:rPr lang="zh-CN" altLang="en-US" smtClean="0"/>
              <a:t>2019/6/26 Wednesday</a:t>
            </a:fld>
            <a:endParaRPr lang="zh-CN" altLang="en-US"/>
          </a:p>
        </p:txBody>
      </p:sp>
      <p:sp>
        <p:nvSpPr>
          <p:cNvPr id="4" name="幻灯片图像占位符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9E6FDB6-6D2B-46C1-9FA1-D82906A37C3A}" type="slidenum">
              <a:rPr lang="zh-CN" altLang="en-US" smtClean="0"/>
              <a:t>‹#›</a:t>
            </a:fld>
            <a:endParaRPr lang="zh-CN" altLang="en-US"/>
          </a:p>
        </p:txBody>
      </p:sp>
    </p:spTree>
    <p:extLst>
      <p:ext uri="{BB962C8B-B14F-4D97-AF65-F5344CB8AC3E}">
        <p14:creationId xmlns:p14="http://schemas.microsoft.com/office/powerpoint/2010/main" val="21849815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userDrawn="1">
  <p:cSld name="标题幻灯片">
    <p:spTree>
      <p:nvGrpSpPr>
        <p:cNvPr id="1" name=""/>
        <p:cNvGrpSpPr/>
        <p:nvPr/>
      </p:nvGrpSpPr>
      <p:grpSpPr>
        <a:xfrm>
          <a:off x="0" y="0"/>
          <a:ext cx="0" cy="0"/>
          <a:chOff x="0" y="0"/>
          <a:chExt cx="0" cy="0"/>
        </a:xfrm>
      </p:grpSpPr>
      <p:grpSp>
        <p:nvGrpSpPr>
          <p:cNvPr id="9808" name="组合 9807">
            <a:extLst>
              <a:ext uri="{FF2B5EF4-FFF2-40B4-BE49-F238E27FC236}">
                <a16:creationId xmlns="" xmlns:a16="http://schemas.microsoft.com/office/drawing/2014/main" id="{2D7CBB34-2B94-4769-B18F-EC68E5DDAAEC}"/>
              </a:ext>
            </a:extLst>
          </p:cNvPr>
          <p:cNvGrpSpPr/>
          <p:nvPr userDrawn="1"/>
        </p:nvGrpSpPr>
        <p:grpSpPr>
          <a:xfrm>
            <a:off x="3182541" y="5443144"/>
            <a:ext cx="5381625" cy="774341"/>
            <a:chOff x="247650" y="4883150"/>
            <a:chExt cx="12195176" cy="1316038"/>
          </a:xfrm>
        </p:grpSpPr>
        <p:sp>
          <p:nvSpPr>
            <p:cNvPr id="9793" name="Freeform 60336">
              <a:extLst>
                <a:ext uri="{FF2B5EF4-FFF2-40B4-BE49-F238E27FC236}">
                  <a16:creationId xmlns="" xmlns:a16="http://schemas.microsoft.com/office/drawing/2014/main" id="{C8F4E702-10AA-431C-9D89-E750FE0BAA9C}"/>
                </a:ext>
              </a:extLst>
            </p:cNvPr>
            <p:cNvSpPr>
              <a:spLocks/>
            </p:cNvSpPr>
            <p:nvPr userDrawn="1"/>
          </p:nvSpPr>
          <p:spPr bwMode="auto">
            <a:xfrm>
              <a:off x="9083675" y="4883150"/>
              <a:ext cx="2597150" cy="296863"/>
            </a:xfrm>
            <a:custGeom>
              <a:avLst/>
              <a:gdLst>
                <a:gd name="T0" fmla="*/ 0 w 1636"/>
                <a:gd name="T1" fmla="*/ 187 h 187"/>
                <a:gd name="T2" fmla="*/ 1636 w 1636"/>
                <a:gd name="T3" fmla="*/ 0 h 187"/>
                <a:gd name="T4" fmla="*/ 0 w 1636"/>
                <a:gd name="T5" fmla="*/ 187 h 187"/>
              </a:gdLst>
              <a:ahLst/>
              <a:cxnLst>
                <a:cxn ang="0">
                  <a:pos x="T0" y="T1"/>
                </a:cxn>
                <a:cxn ang="0">
                  <a:pos x="T2" y="T3"/>
                </a:cxn>
                <a:cxn ang="0">
                  <a:pos x="T4" y="T5"/>
                </a:cxn>
              </a:cxnLst>
              <a:rect l="0" t="0" r="r" b="b"/>
              <a:pathLst>
                <a:path w="1636" h="187">
                  <a:moveTo>
                    <a:pt x="0" y="187"/>
                  </a:moveTo>
                  <a:lnTo>
                    <a:pt x="1636" y="0"/>
                  </a:lnTo>
                  <a:lnTo>
                    <a:pt x="0" y="187"/>
                  </a:lnTo>
                  <a:close/>
                </a:path>
              </a:pathLst>
            </a:custGeom>
            <a:solidFill>
              <a:srgbClr val="2828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350"/>
            </a:p>
          </p:txBody>
        </p:sp>
        <p:sp>
          <p:nvSpPr>
            <p:cNvPr id="9794" name="Line 60337">
              <a:extLst>
                <a:ext uri="{FF2B5EF4-FFF2-40B4-BE49-F238E27FC236}">
                  <a16:creationId xmlns="" xmlns:a16="http://schemas.microsoft.com/office/drawing/2014/main" id="{871FE056-550E-4859-A849-A65F4F9BF6E7}"/>
                </a:ext>
              </a:extLst>
            </p:cNvPr>
            <p:cNvSpPr>
              <a:spLocks noChangeShapeType="1"/>
            </p:cNvSpPr>
            <p:nvPr userDrawn="1"/>
          </p:nvSpPr>
          <p:spPr bwMode="auto">
            <a:xfrm flipV="1">
              <a:off x="9083675" y="4883150"/>
              <a:ext cx="2597150" cy="296863"/>
            </a:xfrm>
            <a:prstGeom prst="line">
              <a:avLst/>
            </a:prstGeom>
            <a:noFill/>
            <a:ln w="3175" cap="flat">
              <a:solidFill>
                <a:srgbClr val="6B6B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1350"/>
            </a:p>
          </p:txBody>
        </p:sp>
        <p:sp>
          <p:nvSpPr>
            <p:cNvPr id="9796" name="Line 60339">
              <a:extLst>
                <a:ext uri="{FF2B5EF4-FFF2-40B4-BE49-F238E27FC236}">
                  <a16:creationId xmlns="" xmlns:a16="http://schemas.microsoft.com/office/drawing/2014/main" id="{4B98B6A4-4823-4155-BF29-529979E2DA97}"/>
                </a:ext>
              </a:extLst>
            </p:cNvPr>
            <p:cNvSpPr>
              <a:spLocks noChangeShapeType="1"/>
            </p:cNvSpPr>
            <p:nvPr userDrawn="1"/>
          </p:nvSpPr>
          <p:spPr bwMode="auto">
            <a:xfrm flipV="1">
              <a:off x="4375150" y="5356225"/>
              <a:ext cx="2887663" cy="333375"/>
            </a:xfrm>
            <a:prstGeom prst="line">
              <a:avLst/>
            </a:prstGeom>
            <a:noFill/>
            <a:ln w="3175" cap="flat">
              <a:solidFill>
                <a:srgbClr val="6B6B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1350"/>
            </a:p>
          </p:txBody>
        </p:sp>
        <p:sp>
          <p:nvSpPr>
            <p:cNvPr id="9798" name="Line 60341">
              <a:extLst>
                <a:ext uri="{FF2B5EF4-FFF2-40B4-BE49-F238E27FC236}">
                  <a16:creationId xmlns="" xmlns:a16="http://schemas.microsoft.com/office/drawing/2014/main" id="{B6087D46-8DF6-4C1E-BC12-D44370373631}"/>
                </a:ext>
              </a:extLst>
            </p:cNvPr>
            <p:cNvSpPr>
              <a:spLocks noChangeShapeType="1"/>
            </p:cNvSpPr>
            <p:nvPr userDrawn="1"/>
          </p:nvSpPr>
          <p:spPr bwMode="auto">
            <a:xfrm flipV="1">
              <a:off x="247650" y="5854700"/>
              <a:ext cx="2887663" cy="333375"/>
            </a:xfrm>
            <a:prstGeom prst="line">
              <a:avLst/>
            </a:prstGeom>
            <a:noFill/>
            <a:ln w="3175" cap="flat">
              <a:solidFill>
                <a:srgbClr val="6B6B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1350"/>
            </a:p>
          </p:txBody>
        </p:sp>
        <p:sp>
          <p:nvSpPr>
            <p:cNvPr id="9800" name="Line 60343">
              <a:extLst>
                <a:ext uri="{FF2B5EF4-FFF2-40B4-BE49-F238E27FC236}">
                  <a16:creationId xmlns="" xmlns:a16="http://schemas.microsoft.com/office/drawing/2014/main" id="{0D5FE492-B4C7-4CAF-B26A-A5F5BFC53970}"/>
                </a:ext>
              </a:extLst>
            </p:cNvPr>
            <p:cNvSpPr>
              <a:spLocks noChangeShapeType="1"/>
            </p:cNvSpPr>
            <p:nvPr userDrawn="1"/>
          </p:nvSpPr>
          <p:spPr bwMode="auto">
            <a:xfrm flipV="1">
              <a:off x="2735263" y="5418138"/>
              <a:ext cx="7431088" cy="781050"/>
            </a:xfrm>
            <a:prstGeom prst="line">
              <a:avLst/>
            </a:prstGeom>
            <a:noFill/>
            <a:ln w="3175" cap="flat">
              <a:solidFill>
                <a:srgbClr val="6B6B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1350"/>
            </a:p>
          </p:txBody>
        </p:sp>
        <p:sp>
          <p:nvSpPr>
            <p:cNvPr id="9804" name="Line 60345">
              <a:extLst>
                <a:ext uri="{FF2B5EF4-FFF2-40B4-BE49-F238E27FC236}">
                  <a16:creationId xmlns="" xmlns:a16="http://schemas.microsoft.com/office/drawing/2014/main" id="{5220D65D-4858-43EF-8894-97A6360DAB5B}"/>
                </a:ext>
              </a:extLst>
            </p:cNvPr>
            <p:cNvSpPr>
              <a:spLocks noChangeShapeType="1"/>
            </p:cNvSpPr>
            <p:nvPr userDrawn="1"/>
          </p:nvSpPr>
          <p:spPr bwMode="auto">
            <a:xfrm flipV="1">
              <a:off x="6710363" y="5619750"/>
              <a:ext cx="5732463" cy="534988"/>
            </a:xfrm>
            <a:prstGeom prst="line">
              <a:avLst/>
            </a:prstGeom>
            <a:noFill/>
            <a:ln w="3175" cap="flat">
              <a:solidFill>
                <a:srgbClr val="6B6B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1350"/>
            </a:p>
          </p:txBody>
        </p:sp>
      </p:grpSp>
      <p:sp>
        <p:nvSpPr>
          <p:cNvPr id="9801" name="副标题 2"/>
          <p:cNvSpPr>
            <a:spLocks noGrp="1"/>
          </p:cNvSpPr>
          <p:nvPr userDrawn="1">
            <p:ph type="subTitle" idx="1"/>
          </p:nvPr>
        </p:nvSpPr>
        <p:spPr>
          <a:xfrm>
            <a:off x="758790" y="2913557"/>
            <a:ext cx="3853463" cy="431866"/>
          </a:xfrm>
        </p:spPr>
        <p:txBody>
          <a:bodyPr anchor="ctr">
            <a:normAutofit/>
          </a:bodyPr>
          <a:lstStyle>
            <a:lvl1pPr marL="0" indent="0" algn="l">
              <a:buNone/>
              <a:defRPr sz="1500">
                <a:solidFill>
                  <a:schemeClr val="tx1"/>
                </a:solidFill>
              </a:defRPr>
            </a:lvl1pPr>
            <a:lvl2pPr marL="342884" indent="0" algn="ctr">
              <a:buNone/>
              <a:defRPr sz="1500"/>
            </a:lvl2pPr>
            <a:lvl3pPr marL="685766" indent="0" algn="ctr">
              <a:buNone/>
              <a:defRPr sz="1350"/>
            </a:lvl3pPr>
            <a:lvl4pPr marL="1028649" indent="0" algn="ctr">
              <a:buNone/>
              <a:defRPr sz="1200"/>
            </a:lvl4pPr>
            <a:lvl5pPr marL="1371532" indent="0" algn="ctr">
              <a:buNone/>
              <a:defRPr sz="1200"/>
            </a:lvl5pPr>
            <a:lvl6pPr marL="1714415" indent="0" algn="ctr">
              <a:buNone/>
              <a:defRPr sz="1200"/>
            </a:lvl6pPr>
            <a:lvl7pPr marL="2057297" indent="0" algn="ctr">
              <a:buNone/>
              <a:defRPr sz="1200"/>
            </a:lvl7pPr>
            <a:lvl8pPr marL="2400180" indent="0" algn="ctr">
              <a:buNone/>
              <a:defRPr sz="1200"/>
            </a:lvl8pPr>
            <a:lvl9pPr marL="2743064" indent="0" algn="ctr">
              <a:buNone/>
              <a:defRPr sz="1200"/>
            </a:lvl9pPr>
          </a:lstStyle>
          <a:p>
            <a:r>
              <a:rPr lang="en-US" dirty="0"/>
              <a:t>Click to edit Master subtitle style</a:t>
            </a:r>
          </a:p>
        </p:txBody>
      </p:sp>
      <p:sp>
        <p:nvSpPr>
          <p:cNvPr id="9802" name="标题 1"/>
          <p:cNvSpPr>
            <a:spLocks noGrp="1"/>
          </p:cNvSpPr>
          <p:nvPr userDrawn="1">
            <p:ph type="ctrTitle"/>
          </p:nvPr>
        </p:nvSpPr>
        <p:spPr>
          <a:xfrm>
            <a:off x="758790" y="1661371"/>
            <a:ext cx="3860665" cy="1252186"/>
          </a:xfrm>
        </p:spPr>
        <p:txBody>
          <a:bodyPr anchor="ctr">
            <a:normAutofit/>
          </a:bodyPr>
          <a:lstStyle>
            <a:lvl1pPr algn="l">
              <a:defRPr sz="3000">
                <a:solidFill>
                  <a:schemeClr val="accent1"/>
                </a:solidFill>
              </a:defRPr>
            </a:lvl1pPr>
          </a:lstStyle>
          <a:p>
            <a:r>
              <a:rPr lang="en-US" dirty="0"/>
              <a:t>Click to edit Master title style</a:t>
            </a:r>
            <a:endParaRPr lang="zh-CN" altLang="en-US" dirty="0"/>
          </a:p>
        </p:txBody>
      </p:sp>
      <p:sp>
        <p:nvSpPr>
          <p:cNvPr id="12" name="文本占位符 13"/>
          <p:cNvSpPr>
            <a:spLocks noGrp="1"/>
          </p:cNvSpPr>
          <p:nvPr userDrawn="1">
            <p:ph type="body" sz="quarter" idx="10" hasCustomPrompt="1"/>
          </p:nvPr>
        </p:nvSpPr>
        <p:spPr>
          <a:xfrm>
            <a:off x="758791" y="4449473"/>
            <a:ext cx="3860665" cy="296271"/>
          </a:xfrm>
        </p:spPr>
        <p:txBody>
          <a:bodyPr vert="horz" anchor="ctr">
            <a:noAutofit/>
          </a:bodyPr>
          <a:lstStyle>
            <a:lvl1pPr marL="0" indent="0" algn="l">
              <a:buNone/>
              <a:defRPr sz="1200" b="0">
                <a:solidFill>
                  <a:schemeClr val="tx1"/>
                </a:solidFill>
              </a:defRPr>
            </a:lvl1pPr>
            <a:lvl2pPr marL="342883" indent="0">
              <a:buNone/>
              <a:defRPr/>
            </a:lvl2pPr>
            <a:lvl3pPr marL="685765" indent="0">
              <a:buNone/>
              <a:defRPr/>
            </a:lvl3pPr>
            <a:lvl4pPr marL="1028648" indent="0">
              <a:buNone/>
              <a:defRPr/>
            </a:lvl4pPr>
            <a:lvl5pPr marL="1371532" indent="0">
              <a:buNone/>
              <a:defRPr/>
            </a:lvl5pPr>
          </a:lstStyle>
          <a:p>
            <a:pPr lvl="0"/>
            <a:r>
              <a:rPr lang="en-US" altLang="zh-CN" dirty="0"/>
              <a:t>Signature</a:t>
            </a:r>
          </a:p>
        </p:txBody>
      </p:sp>
      <p:sp>
        <p:nvSpPr>
          <p:cNvPr id="13" name="文本占位符 13"/>
          <p:cNvSpPr>
            <a:spLocks noGrp="1"/>
          </p:cNvSpPr>
          <p:nvPr userDrawn="1">
            <p:ph type="body" sz="quarter" idx="11" hasCustomPrompt="1"/>
          </p:nvPr>
        </p:nvSpPr>
        <p:spPr>
          <a:xfrm>
            <a:off x="758791" y="4776628"/>
            <a:ext cx="3860665" cy="296271"/>
          </a:xfrm>
        </p:spPr>
        <p:txBody>
          <a:bodyPr vert="horz" anchor="ctr">
            <a:noAutofit/>
          </a:bodyPr>
          <a:lstStyle>
            <a:lvl1pPr marL="0" indent="0" algn="l">
              <a:buNone/>
              <a:defRPr sz="1200" b="0">
                <a:solidFill>
                  <a:schemeClr val="tx1"/>
                </a:solidFill>
              </a:defRPr>
            </a:lvl1pPr>
            <a:lvl2pPr marL="342883" indent="0">
              <a:buNone/>
              <a:defRPr/>
            </a:lvl2pPr>
            <a:lvl3pPr marL="685765" indent="0">
              <a:buNone/>
              <a:defRPr/>
            </a:lvl3pPr>
            <a:lvl4pPr marL="1028648" indent="0">
              <a:buNone/>
              <a:defRPr/>
            </a:lvl4pPr>
            <a:lvl5pPr marL="1371532" indent="0">
              <a:buNone/>
              <a:defRPr/>
            </a:lvl5pPr>
          </a:lstStyle>
          <a:p>
            <a:pPr lvl="0"/>
            <a:r>
              <a:rPr lang="en-US" altLang="zh-CN" dirty="0"/>
              <a:t>Date</a:t>
            </a:r>
            <a:endParaRPr lang="zh-CN" altLang="en-US" dirty="0"/>
          </a:p>
        </p:txBody>
      </p:sp>
      <p:pic>
        <p:nvPicPr>
          <p:cNvPr id="14" name="图片 13">
            <a:extLst>
              <a:ext uri="{FF2B5EF4-FFF2-40B4-BE49-F238E27FC236}">
                <a16:creationId xmlns="" xmlns:a16="http://schemas.microsoft.com/office/drawing/2014/main" id="{06CDF40D-D92A-412D-8567-6984DB55A0E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819691" y="1521048"/>
            <a:ext cx="5096852" cy="4616227"/>
          </a:xfrm>
          <a:prstGeom prst="rect">
            <a:avLst/>
          </a:prstGeom>
        </p:spPr>
      </p:pic>
    </p:spTree>
    <p:extLst>
      <p:ext uri="{BB962C8B-B14F-4D97-AF65-F5344CB8AC3E}">
        <p14:creationId xmlns:p14="http://schemas.microsoft.com/office/powerpoint/2010/main" val="2882586885"/>
      </p:ext>
    </p:extLst>
  </p:cSld>
  <p:clrMapOvr>
    <a:overrideClrMapping bg1="lt1" tx1="dk1" bg2="lt2" tx2="dk2" accent1="accent1" accent2="accent2" accent3="accent3" accent4="accent4" accent5="accent5" accent6="accent6" hlink="hlink" folHlink="folHlink"/>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secHead" preserve="1" userDrawn="1">
  <p:cSld name="节标题">
    <p:spTree>
      <p:nvGrpSpPr>
        <p:cNvPr id="1" name=""/>
        <p:cNvGrpSpPr/>
        <p:nvPr/>
      </p:nvGrpSpPr>
      <p:grpSpPr>
        <a:xfrm>
          <a:off x="0" y="0"/>
          <a:ext cx="0" cy="0"/>
          <a:chOff x="0" y="0"/>
          <a:chExt cx="0" cy="0"/>
        </a:xfrm>
      </p:grpSpPr>
      <p:pic>
        <p:nvPicPr>
          <p:cNvPr id="6" name="图片 5">
            <a:extLst>
              <a:ext uri="{FF2B5EF4-FFF2-40B4-BE49-F238E27FC236}">
                <a16:creationId xmlns="" xmlns:a16="http://schemas.microsoft.com/office/drawing/2014/main" id="{C27F8A65-204A-46C4-B4D1-F67ED50EDF1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58248" y="1286158"/>
            <a:ext cx="4731893" cy="4285683"/>
          </a:xfrm>
          <a:prstGeom prst="rect">
            <a:avLst/>
          </a:prstGeom>
        </p:spPr>
      </p:pic>
      <p:sp>
        <p:nvSpPr>
          <p:cNvPr id="20" name="标题 1"/>
          <p:cNvSpPr>
            <a:spLocks noGrp="1"/>
          </p:cNvSpPr>
          <p:nvPr userDrawn="1">
            <p:ph type="title"/>
          </p:nvPr>
        </p:nvSpPr>
        <p:spPr>
          <a:xfrm>
            <a:off x="4292127" y="3213552"/>
            <a:ext cx="4347402" cy="895350"/>
          </a:xfrm>
        </p:spPr>
        <p:txBody>
          <a:bodyPr anchor="b">
            <a:normAutofit/>
          </a:bodyPr>
          <a:lstStyle>
            <a:lvl1pPr algn="l">
              <a:defRPr sz="1800" b="1">
                <a:solidFill>
                  <a:schemeClr val="tx1"/>
                </a:solidFill>
              </a:defRPr>
            </a:lvl1pPr>
          </a:lstStyle>
          <a:p>
            <a:r>
              <a:rPr lang="en-US" dirty="0"/>
              <a:t>Click to edit Master title style</a:t>
            </a:r>
            <a:endParaRPr lang="zh-CN" altLang="en-US" dirty="0"/>
          </a:p>
        </p:txBody>
      </p:sp>
      <p:sp>
        <p:nvSpPr>
          <p:cNvPr id="21" name="文本占位符 2"/>
          <p:cNvSpPr>
            <a:spLocks noGrp="1"/>
          </p:cNvSpPr>
          <p:nvPr userDrawn="1">
            <p:ph type="body" idx="1"/>
          </p:nvPr>
        </p:nvSpPr>
        <p:spPr>
          <a:xfrm>
            <a:off x="4292964" y="4108903"/>
            <a:ext cx="4347402" cy="1015623"/>
          </a:xfrm>
        </p:spPr>
        <p:txBody>
          <a:bodyPr anchor="t">
            <a:normAutofit/>
          </a:bodyPr>
          <a:lstStyle>
            <a:lvl1pPr marL="0" indent="0" algn="l">
              <a:lnSpc>
                <a:spcPct val="100000"/>
              </a:lnSpc>
              <a:buNone/>
              <a:defRPr sz="900">
                <a:solidFill>
                  <a:schemeClr val="tx1"/>
                </a:solidFill>
              </a:defRPr>
            </a:lvl1pPr>
            <a:lvl2pPr marL="342884" indent="0">
              <a:buNone/>
              <a:defRPr sz="1500">
                <a:solidFill>
                  <a:schemeClr val="tx1">
                    <a:tint val="75000"/>
                  </a:schemeClr>
                </a:solidFill>
              </a:defRPr>
            </a:lvl2pPr>
            <a:lvl3pPr marL="685766" indent="0">
              <a:buNone/>
              <a:defRPr sz="1350">
                <a:solidFill>
                  <a:schemeClr val="tx1">
                    <a:tint val="75000"/>
                  </a:schemeClr>
                </a:solidFill>
              </a:defRPr>
            </a:lvl3pPr>
            <a:lvl4pPr marL="1028649" indent="0">
              <a:buNone/>
              <a:defRPr sz="1200">
                <a:solidFill>
                  <a:schemeClr val="tx1">
                    <a:tint val="75000"/>
                  </a:schemeClr>
                </a:solidFill>
              </a:defRPr>
            </a:lvl4pPr>
            <a:lvl5pPr marL="1371532" indent="0">
              <a:buNone/>
              <a:defRPr sz="1200">
                <a:solidFill>
                  <a:schemeClr val="tx1">
                    <a:tint val="75000"/>
                  </a:schemeClr>
                </a:solidFill>
              </a:defRPr>
            </a:lvl5pPr>
            <a:lvl6pPr marL="1714415" indent="0">
              <a:buNone/>
              <a:defRPr sz="1200">
                <a:solidFill>
                  <a:schemeClr val="tx1">
                    <a:tint val="75000"/>
                  </a:schemeClr>
                </a:solidFill>
              </a:defRPr>
            </a:lvl6pPr>
            <a:lvl7pPr marL="2057297" indent="0">
              <a:buNone/>
              <a:defRPr sz="1200">
                <a:solidFill>
                  <a:schemeClr val="tx1">
                    <a:tint val="75000"/>
                  </a:schemeClr>
                </a:solidFill>
              </a:defRPr>
            </a:lvl7pPr>
            <a:lvl8pPr marL="2400180" indent="0">
              <a:buNone/>
              <a:defRPr sz="1200">
                <a:solidFill>
                  <a:schemeClr val="tx1">
                    <a:tint val="75000"/>
                  </a:schemeClr>
                </a:solidFill>
              </a:defRPr>
            </a:lvl8pPr>
            <a:lvl9pPr marL="2743064" indent="0">
              <a:buNone/>
              <a:defRPr sz="12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2853334272"/>
      </p:ext>
    </p:extLst>
  </p:cSld>
  <p:clrMapOvr>
    <a:overrideClrMapping bg1="lt1" tx1="dk1" bg2="lt2" tx2="dk2" accent1="accent1" accent2="accent2" accent3="accent3" accent4="accent4" accent5="accent5" accent6="accent6" hlink="hlink" folHlink="folHlink"/>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3" name="日期占位符 2">
            <a:extLst>
              <a:ext uri="{FF2B5EF4-FFF2-40B4-BE49-F238E27FC236}">
                <a16:creationId xmlns="" xmlns:a16="http://schemas.microsoft.com/office/drawing/2014/main" id="{9888B6D7-9D3F-49D7-BACE-73A9D1149A74}"/>
              </a:ext>
            </a:extLst>
          </p:cNvPr>
          <p:cNvSpPr>
            <a:spLocks noGrp="1"/>
          </p:cNvSpPr>
          <p:nvPr>
            <p:ph type="dt" sz="half" idx="10"/>
          </p:nvPr>
        </p:nvSpPr>
        <p:spPr/>
        <p:txBody>
          <a:bodyPr/>
          <a:lstStyle/>
          <a:p>
            <a:fld id="{6489D9C7-5DC6-4263-87FF-7C99F6FB63C3}" type="datetime1">
              <a:rPr lang="zh-CN" altLang="en-US" smtClean="0"/>
              <a:pPr/>
              <a:t>2019/6/26 Wednesday</a:t>
            </a:fld>
            <a:endParaRPr lang="zh-CN" altLang="en-US"/>
          </a:p>
        </p:txBody>
      </p:sp>
      <p:sp>
        <p:nvSpPr>
          <p:cNvPr id="4" name="页脚占位符 3">
            <a:extLst>
              <a:ext uri="{FF2B5EF4-FFF2-40B4-BE49-F238E27FC236}">
                <a16:creationId xmlns="" xmlns:a16="http://schemas.microsoft.com/office/drawing/2014/main" id="{7AC997A4-1DD8-4731-B9FD-42398A20FF85}"/>
              </a:ext>
            </a:extLst>
          </p:cNvPr>
          <p:cNvSpPr>
            <a:spLocks noGrp="1"/>
          </p:cNvSpPr>
          <p:nvPr>
            <p:ph type="ftr" sz="quarter" idx="11"/>
          </p:nvPr>
        </p:nvSpPr>
        <p:spPr/>
        <p:txBody>
          <a:bodyPr/>
          <a:lstStyle/>
          <a:p>
            <a:r>
              <a:rPr lang="en-US" altLang="zh-CN"/>
              <a:t>www.islide.cc</a:t>
            </a:r>
            <a:endParaRPr lang="zh-CN" altLang="en-US" dirty="0"/>
          </a:p>
        </p:txBody>
      </p:sp>
      <p:sp>
        <p:nvSpPr>
          <p:cNvPr id="5" name="灯片编号占位符 4">
            <a:extLst>
              <a:ext uri="{FF2B5EF4-FFF2-40B4-BE49-F238E27FC236}">
                <a16:creationId xmlns="" xmlns:a16="http://schemas.microsoft.com/office/drawing/2014/main" id="{DBA9825E-1876-42AD-ABCF-E0E100F351CA}"/>
              </a:ext>
            </a:extLst>
          </p:cNvPr>
          <p:cNvSpPr>
            <a:spLocks noGrp="1"/>
          </p:cNvSpPr>
          <p:nvPr>
            <p:ph type="sldNum" sz="quarter" idx="12"/>
          </p:nvPr>
        </p:nvSpPr>
        <p:spPr/>
        <p:txBody>
          <a:bodyPr/>
          <a:lstStyle/>
          <a:p>
            <a:fld id="{5DD3DB80-B894-403A-B48E-6FDC1A72010E}" type="slidenum">
              <a:rPr lang="zh-CN" altLang="en-US" smtClean="0"/>
              <a:pPr/>
              <a:t>‹#›</a:t>
            </a:fld>
            <a:endParaRPr lang="zh-CN" altLang="en-US"/>
          </a:p>
        </p:txBody>
      </p:sp>
      <p:sp>
        <p:nvSpPr>
          <p:cNvPr id="6" name="标题 5">
            <a:extLst>
              <a:ext uri="{FF2B5EF4-FFF2-40B4-BE49-F238E27FC236}">
                <a16:creationId xmlns="" xmlns:a16="http://schemas.microsoft.com/office/drawing/2014/main" id="{D124F9DB-C87A-423F-9657-38C7A2901430}"/>
              </a:ext>
            </a:extLst>
          </p:cNvPr>
          <p:cNvSpPr>
            <a:spLocks noGrp="1"/>
          </p:cNvSpPr>
          <p:nvPr>
            <p:ph type="title" hasCustomPrompt="1"/>
          </p:nvPr>
        </p:nvSpPr>
        <p:spPr/>
        <p:txBody>
          <a:bodyPr/>
          <a:lstStyle>
            <a:lvl1pPr>
              <a:defRPr/>
            </a:lvl1pPr>
          </a:lstStyle>
          <a:p>
            <a:r>
              <a:rPr lang="en-US" altLang="zh-CN" dirty="0"/>
              <a:t>Click to edit Master title style</a:t>
            </a:r>
            <a:endParaRPr lang="zh-CN" altLang="en-US" dirty="0"/>
          </a:p>
        </p:txBody>
      </p:sp>
      <p:sp>
        <p:nvSpPr>
          <p:cNvPr id="8" name="内容占位符 7">
            <a:extLst>
              <a:ext uri="{FF2B5EF4-FFF2-40B4-BE49-F238E27FC236}">
                <a16:creationId xmlns="" xmlns:a16="http://schemas.microsoft.com/office/drawing/2014/main" id="{2070191C-4093-409C-8FD5-7369A79637AD}"/>
              </a:ext>
            </a:extLst>
          </p:cNvPr>
          <p:cNvSpPr>
            <a:spLocks noGrp="1"/>
          </p:cNvSpPr>
          <p:nvPr>
            <p:ph sz="quarter" idx="13" hasCustomPrompt="1"/>
          </p:nvPr>
        </p:nvSpPr>
        <p:spPr>
          <a:xfrm>
            <a:off x="502444" y="1130300"/>
            <a:ext cx="8137922" cy="5006975"/>
          </a:xfrm>
        </p:spPr>
        <p:txBody>
          <a:bodyPr/>
          <a:lstStyle>
            <a:lvl1pPr>
              <a:defRPr/>
            </a:lvl1pPr>
            <a:lvl2pPr>
              <a:defRPr/>
            </a:lvl2pPr>
            <a:lvl3pPr>
              <a:defRPr/>
            </a:lvl3pPr>
            <a:lvl4pPr>
              <a:defRPr/>
            </a:lvl4pPr>
            <a:lvl5pPr>
              <a:defRPr/>
            </a:lvl5pPr>
          </a:lstStyle>
          <a:p>
            <a:pPr lvl="0"/>
            <a:r>
              <a:rPr lang="en-US" altLang="zh-CN" dirty="0"/>
              <a:t>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endParaRPr lang="zh-CN" altLang="en-US" dirty="0"/>
          </a:p>
        </p:txBody>
      </p:sp>
    </p:spTree>
    <p:extLst>
      <p:ext uri="{BB962C8B-B14F-4D97-AF65-F5344CB8AC3E}">
        <p14:creationId xmlns:p14="http://schemas.microsoft.com/office/powerpoint/2010/main" val="36775934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userDrawn="1">
  <p:cSld name="仅标题页">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F21C7A1C-3684-4AAF-A408-C63B6CB64104}"/>
              </a:ext>
            </a:extLst>
          </p:cNvPr>
          <p:cNvSpPr>
            <a:spLocks noGrp="1"/>
          </p:cNvSpPr>
          <p:nvPr>
            <p:ph type="title" hasCustomPrompt="1"/>
          </p:nvPr>
        </p:nvSpPr>
        <p:spPr/>
        <p:txBody>
          <a:bodyPr/>
          <a:lstStyle>
            <a:lvl1pPr>
              <a:defRPr/>
            </a:lvl1pPr>
          </a:lstStyle>
          <a:p>
            <a:r>
              <a:rPr lang="en-US" altLang="zh-CN" dirty="0"/>
              <a:t>Click to edit Master title style</a:t>
            </a:r>
            <a:endParaRPr lang="en-US" dirty="0"/>
          </a:p>
        </p:txBody>
      </p:sp>
      <p:sp>
        <p:nvSpPr>
          <p:cNvPr id="3" name="Date Placeholder 2">
            <a:extLst>
              <a:ext uri="{FF2B5EF4-FFF2-40B4-BE49-F238E27FC236}">
                <a16:creationId xmlns="" xmlns:a16="http://schemas.microsoft.com/office/drawing/2014/main" id="{8986EA5F-D77D-4318-90E9-C04AA8ADC0D1}"/>
              </a:ext>
            </a:extLst>
          </p:cNvPr>
          <p:cNvSpPr>
            <a:spLocks noGrp="1"/>
          </p:cNvSpPr>
          <p:nvPr>
            <p:ph type="dt" sz="half" idx="10"/>
          </p:nvPr>
        </p:nvSpPr>
        <p:spPr/>
        <p:txBody>
          <a:bodyPr/>
          <a:lstStyle/>
          <a:p>
            <a:fld id="{6489D9C7-5DC6-4263-87FF-7C99F6FB63C3}" type="datetime1">
              <a:rPr lang="zh-CN" altLang="en-US" smtClean="0"/>
              <a:pPr/>
              <a:t>2019/6/26 Wednesday</a:t>
            </a:fld>
            <a:endParaRPr lang="zh-CN" altLang="en-US"/>
          </a:p>
        </p:txBody>
      </p:sp>
      <p:sp>
        <p:nvSpPr>
          <p:cNvPr id="4" name="Footer Placeholder 3">
            <a:extLst>
              <a:ext uri="{FF2B5EF4-FFF2-40B4-BE49-F238E27FC236}">
                <a16:creationId xmlns="" xmlns:a16="http://schemas.microsoft.com/office/drawing/2014/main" id="{00832621-D9D9-445E-BFF9-F8348FA1E262}"/>
              </a:ext>
            </a:extLst>
          </p:cNvPr>
          <p:cNvSpPr>
            <a:spLocks noGrp="1"/>
          </p:cNvSpPr>
          <p:nvPr>
            <p:ph type="ftr" sz="quarter" idx="11"/>
          </p:nvPr>
        </p:nvSpPr>
        <p:spPr/>
        <p:txBody>
          <a:bodyPr/>
          <a:lstStyle/>
          <a:p>
            <a:r>
              <a:rPr lang="en-US" altLang="zh-CN"/>
              <a:t>www.islide.cc</a:t>
            </a:r>
            <a:endParaRPr lang="zh-CN" altLang="en-US" dirty="0"/>
          </a:p>
        </p:txBody>
      </p:sp>
      <p:sp>
        <p:nvSpPr>
          <p:cNvPr id="5" name="Slide Number Placeholder 4">
            <a:extLst>
              <a:ext uri="{FF2B5EF4-FFF2-40B4-BE49-F238E27FC236}">
                <a16:creationId xmlns="" xmlns:a16="http://schemas.microsoft.com/office/drawing/2014/main" id="{8371151B-F790-4A9F-962F-B8718A9560A9}"/>
              </a:ext>
            </a:extLst>
          </p:cNvPr>
          <p:cNvSpPr>
            <a:spLocks noGrp="1"/>
          </p:cNvSpPr>
          <p:nvPr>
            <p:ph type="sldNum" sz="quarter" idx="12"/>
          </p:nvPr>
        </p:nvSpPr>
        <p:spPr/>
        <p:txBody>
          <a:bodyPr/>
          <a:lstStyle/>
          <a:p>
            <a:fld id="{5DD3DB80-B894-403A-B48E-6FDC1A72010E}" type="slidenum">
              <a:rPr lang="zh-CN" altLang="en-US" smtClean="0"/>
              <a:pPr/>
              <a:t>‹#›</a:t>
            </a:fld>
            <a:endParaRPr lang="zh-CN" altLang="en-US"/>
          </a:p>
        </p:txBody>
      </p:sp>
    </p:spTree>
    <p:extLst>
      <p:ext uri="{BB962C8B-B14F-4D97-AF65-F5344CB8AC3E}">
        <p14:creationId xmlns:p14="http://schemas.microsoft.com/office/powerpoint/2010/main" val="128417621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341772862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末尾幻灯片">
    <p:spTree>
      <p:nvGrpSpPr>
        <p:cNvPr id="1" name=""/>
        <p:cNvGrpSpPr/>
        <p:nvPr/>
      </p:nvGrpSpPr>
      <p:grpSpPr>
        <a:xfrm>
          <a:off x="0" y="0"/>
          <a:ext cx="0" cy="0"/>
          <a:chOff x="0" y="0"/>
          <a:chExt cx="0" cy="0"/>
        </a:xfrm>
      </p:grpSpPr>
      <p:sp>
        <p:nvSpPr>
          <p:cNvPr id="9" name="Freeform 60336">
            <a:extLst>
              <a:ext uri="{FF2B5EF4-FFF2-40B4-BE49-F238E27FC236}">
                <a16:creationId xmlns="" xmlns:a16="http://schemas.microsoft.com/office/drawing/2014/main" id="{705A30CA-71C9-4AFD-A180-B4E063032B1E}"/>
              </a:ext>
            </a:extLst>
          </p:cNvPr>
          <p:cNvSpPr>
            <a:spLocks/>
          </p:cNvSpPr>
          <p:nvPr userDrawn="1"/>
        </p:nvSpPr>
        <p:spPr bwMode="auto">
          <a:xfrm flipH="1">
            <a:off x="4536818" y="5569275"/>
            <a:ext cx="1141560" cy="173979"/>
          </a:xfrm>
          <a:custGeom>
            <a:avLst/>
            <a:gdLst>
              <a:gd name="T0" fmla="*/ 0 w 1636"/>
              <a:gd name="T1" fmla="*/ 187 h 187"/>
              <a:gd name="T2" fmla="*/ 1636 w 1636"/>
              <a:gd name="T3" fmla="*/ 0 h 187"/>
              <a:gd name="T4" fmla="*/ 0 w 1636"/>
              <a:gd name="T5" fmla="*/ 187 h 187"/>
            </a:gdLst>
            <a:ahLst/>
            <a:cxnLst>
              <a:cxn ang="0">
                <a:pos x="T0" y="T1"/>
              </a:cxn>
              <a:cxn ang="0">
                <a:pos x="T2" y="T3"/>
              </a:cxn>
              <a:cxn ang="0">
                <a:pos x="T4" y="T5"/>
              </a:cxn>
            </a:cxnLst>
            <a:rect l="0" t="0" r="r" b="b"/>
            <a:pathLst>
              <a:path w="1636" h="187">
                <a:moveTo>
                  <a:pt x="0" y="187"/>
                </a:moveTo>
                <a:lnTo>
                  <a:pt x="1636" y="0"/>
                </a:lnTo>
                <a:lnTo>
                  <a:pt x="0" y="187"/>
                </a:lnTo>
                <a:close/>
              </a:path>
            </a:pathLst>
          </a:custGeom>
          <a:solidFill>
            <a:srgbClr val="2828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0" name="Line 60337">
            <a:extLst>
              <a:ext uri="{FF2B5EF4-FFF2-40B4-BE49-F238E27FC236}">
                <a16:creationId xmlns="" xmlns:a16="http://schemas.microsoft.com/office/drawing/2014/main" id="{6C3D4191-6846-488A-BE66-9E36D5E1DB67}"/>
              </a:ext>
            </a:extLst>
          </p:cNvPr>
          <p:cNvSpPr>
            <a:spLocks noChangeShapeType="1"/>
          </p:cNvSpPr>
          <p:nvPr userDrawn="1"/>
        </p:nvSpPr>
        <p:spPr bwMode="auto">
          <a:xfrm flipH="1" flipV="1">
            <a:off x="4536818" y="5569275"/>
            <a:ext cx="1141560" cy="173979"/>
          </a:xfrm>
          <a:prstGeom prst="line">
            <a:avLst/>
          </a:prstGeom>
          <a:noFill/>
          <a:ln w="3175" cap="flat">
            <a:solidFill>
              <a:srgbClr val="6B6B6B"/>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1" name="Line 60339">
            <a:extLst>
              <a:ext uri="{FF2B5EF4-FFF2-40B4-BE49-F238E27FC236}">
                <a16:creationId xmlns="" xmlns:a16="http://schemas.microsoft.com/office/drawing/2014/main" id="{0C1214ED-D291-4BB1-AEA0-4552B73E4404}"/>
              </a:ext>
            </a:extLst>
          </p:cNvPr>
          <p:cNvSpPr>
            <a:spLocks noChangeShapeType="1"/>
          </p:cNvSpPr>
          <p:nvPr userDrawn="1"/>
        </p:nvSpPr>
        <p:spPr bwMode="auto">
          <a:xfrm flipH="1" flipV="1">
            <a:off x="6478726" y="5846524"/>
            <a:ext cx="1269253" cy="195377"/>
          </a:xfrm>
          <a:prstGeom prst="line">
            <a:avLst/>
          </a:prstGeom>
          <a:noFill/>
          <a:ln w="3175" cap="flat">
            <a:solidFill>
              <a:srgbClr val="6B6B6B"/>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2" name="Line 60341">
            <a:extLst>
              <a:ext uri="{FF2B5EF4-FFF2-40B4-BE49-F238E27FC236}">
                <a16:creationId xmlns="" xmlns:a16="http://schemas.microsoft.com/office/drawing/2014/main" id="{4686D67C-0BD8-48CC-981C-97A6C0129393}"/>
              </a:ext>
            </a:extLst>
          </p:cNvPr>
          <p:cNvSpPr>
            <a:spLocks noChangeShapeType="1"/>
          </p:cNvSpPr>
          <p:nvPr userDrawn="1"/>
        </p:nvSpPr>
        <p:spPr bwMode="auto">
          <a:xfrm flipH="1" flipV="1">
            <a:off x="8292941" y="6138658"/>
            <a:ext cx="851059" cy="131004"/>
          </a:xfrm>
          <a:prstGeom prst="line">
            <a:avLst/>
          </a:prstGeom>
          <a:noFill/>
          <a:ln w="3175" cap="flat">
            <a:solidFill>
              <a:srgbClr val="6B6B6B"/>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4" name="Line 60343">
            <a:extLst>
              <a:ext uri="{FF2B5EF4-FFF2-40B4-BE49-F238E27FC236}">
                <a16:creationId xmlns="" xmlns:a16="http://schemas.microsoft.com/office/drawing/2014/main" id="{019E3B0F-69FA-49F9-9261-3B02D9524C7A}"/>
              </a:ext>
            </a:extLst>
          </p:cNvPr>
          <p:cNvSpPr>
            <a:spLocks noChangeShapeType="1"/>
          </p:cNvSpPr>
          <p:nvPr userDrawn="1"/>
        </p:nvSpPr>
        <p:spPr bwMode="auto">
          <a:xfrm flipH="1" flipV="1">
            <a:off x="5202495" y="5882808"/>
            <a:ext cx="3266285" cy="457740"/>
          </a:xfrm>
          <a:prstGeom prst="line">
            <a:avLst/>
          </a:prstGeom>
          <a:noFill/>
          <a:ln w="3175" cap="flat">
            <a:solidFill>
              <a:srgbClr val="6B6B6B"/>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6" name="Line 60345">
            <a:extLst>
              <a:ext uri="{FF2B5EF4-FFF2-40B4-BE49-F238E27FC236}">
                <a16:creationId xmlns="" xmlns:a16="http://schemas.microsoft.com/office/drawing/2014/main" id="{5236F558-9DFD-4C4C-AC19-CA785B5A08A1}"/>
              </a:ext>
            </a:extLst>
          </p:cNvPr>
          <p:cNvSpPr>
            <a:spLocks noChangeShapeType="1"/>
          </p:cNvSpPr>
          <p:nvPr userDrawn="1"/>
        </p:nvSpPr>
        <p:spPr bwMode="auto">
          <a:xfrm flipH="1" flipV="1">
            <a:off x="4201886" y="6000964"/>
            <a:ext cx="2519666" cy="313534"/>
          </a:xfrm>
          <a:prstGeom prst="line">
            <a:avLst/>
          </a:prstGeom>
          <a:noFill/>
          <a:ln w="3175" cap="flat">
            <a:solidFill>
              <a:srgbClr val="6B6B6B"/>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zh-CN" altLang="en-US" sz="1350"/>
          </a:p>
        </p:txBody>
      </p:sp>
      <p:pic>
        <p:nvPicPr>
          <p:cNvPr id="18" name="图片 17">
            <a:extLst>
              <a:ext uri="{FF2B5EF4-FFF2-40B4-BE49-F238E27FC236}">
                <a16:creationId xmlns="" xmlns:a16="http://schemas.microsoft.com/office/drawing/2014/main" id="{891A5B98-8E32-46AC-B0AE-0E58095043D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flipH="1">
            <a:off x="3894049" y="1521048"/>
            <a:ext cx="5096852" cy="4616227"/>
          </a:xfrm>
          <a:prstGeom prst="rect">
            <a:avLst/>
          </a:prstGeom>
        </p:spPr>
      </p:pic>
      <p:sp>
        <p:nvSpPr>
          <p:cNvPr id="13" name="标题 1"/>
          <p:cNvSpPr>
            <a:spLocks noGrp="1"/>
          </p:cNvSpPr>
          <p:nvPr userDrawn="1">
            <p:ph type="ctrTitle" hasCustomPrompt="1"/>
          </p:nvPr>
        </p:nvSpPr>
        <p:spPr>
          <a:xfrm>
            <a:off x="801529" y="2212306"/>
            <a:ext cx="4069557" cy="1621509"/>
          </a:xfrm>
        </p:spPr>
        <p:txBody>
          <a:bodyPr anchor="b">
            <a:normAutofit/>
          </a:bodyPr>
          <a:lstStyle>
            <a:lvl1pPr marL="0" indent="0" algn="l">
              <a:buFont typeface="Arial" panose="020B0604020202020204" pitchFamily="34" charset="0"/>
              <a:buNone/>
              <a:defRPr sz="2400">
                <a:solidFill>
                  <a:schemeClr val="tx1"/>
                </a:solidFill>
              </a:defRPr>
            </a:lvl1pPr>
          </a:lstStyle>
          <a:p>
            <a:r>
              <a:rPr lang="en-US" altLang="zh-CN" dirty="0"/>
              <a:t>Conclusion</a:t>
            </a:r>
            <a:endParaRPr lang="zh-CN" altLang="en-US" dirty="0"/>
          </a:p>
        </p:txBody>
      </p:sp>
      <p:sp>
        <p:nvSpPr>
          <p:cNvPr id="15" name="文本占位符 62"/>
          <p:cNvSpPr>
            <a:spLocks noGrp="1"/>
          </p:cNvSpPr>
          <p:nvPr userDrawn="1">
            <p:ph type="body" sz="quarter" idx="18" hasCustomPrompt="1"/>
          </p:nvPr>
        </p:nvSpPr>
        <p:spPr>
          <a:xfrm>
            <a:off x="801529" y="4518542"/>
            <a:ext cx="4069557" cy="310871"/>
          </a:xfrm>
        </p:spPr>
        <p:txBody>
          <a:bodyPr vert="horz" lIns="91440" tIns="45720" rIns="91440" bIns="45720" rtlCol="0">
            <a:normAutofit/>
          </a:bodyPr>
          <a:lstStyle>
            <a:lvl1pPr marL="0" indent="0" algn="l">
              <a:buNone/>
              <a:defRPr lang="zh-CN" altLang="en-US" sz="1200" smtClean="0">
                <a:solidFill>
                  <a:schemeClr val="tx1"/>
                </a:solidFill>
              </a:defRPr>
            </a:lvl1pPr>
            <a:lvl2pPr>
              <a:defRPr lang="zh-CN" altLang="en-US" sz="1500" smtClean="0"/>
            </a:lvl2pPr>
            <a:lvl3pPr>
              <a:defRPr lang="zh-CN" altLang="en-US" sz="1350" smtClean="0"/>
            </a:lvl3pPr>
            <a:lvl4pPr>
              <a:defRPr lang="zh-CN" altLang="en-US" sz="1200" smtClean="0"/>
            </a:lvl4pPr>
            <a:lvl5pPr>
              <a:defRPr lang="zh-CN" altLang="en-US" sz="1200"/>
            </a:lvl5pPr>
          </a:lstStyle>
          <a:p>
            <a:pPr marL="171442" marR="0" lvl="0" indent="-171442" fontAlgn="auto">
              <a:spcAft>
                <a:spcPts val="0"/>
              </a:spcAft>
              <a:buClrTx/>
              <a:buSzTx/>
              <a:tabLst/>
            </a:pPr>
            <a:r>
              <a:rPr lang="en-US" altLang="zh-CN" dirty="0"/>
              <a:t>Data</a:t>
            </a:r>
          </a:p>
        </p:txBody>
      </p:sp>
      <p:sp>
        <p:nvSpPr>
          <p:cNvPr id="6" name="文本占位符 13">
            <a:extLst>
              <a:ext uri="{FF2B5EF4-FFF2-40B4-BE49-F238E27FC236}">
                <a16:creationId xmlns="" xmlns:a16="http://schemas.microsoft.com/office/drawing/2014/main" id="{05EBDA4F-7210-4CAE-8333-80DB24212E78}"/>
              </a:ext>
            </a:extLst>
          </p:cNvPr>
          <p:cNvSpPr>
            <a:spLocks noGrp="1"/>
          </p:cNvSpPr>
          <p:nvPr>
            <p:ph type="body" sz="quarter" idx="10" hasCustomPrompt="1"/>
          </p:nvPr>
        </p:nvSpPr>
        <p:spPr>
          <a:xfrm>
            <a:off x="801530" y="4222271"/>
            <a:ext cx="4069557" cy="296271"/>
          </a:xfrm>
        </p:spPr>
        <p:txBody>
          <a:bodyPr vert="horz" anchor="ctr">
            <a:noAutofit/>
          </a:bodyPr>
          <a:lstStyle>
            <a:lvl1pPr marL="0" indent="0" algn="l">
              <a:buNone/>
              <a:defRPr sz="1200" b="0">
                <a:solidFill>
                  <a:schemeClr val="tx1"/>
                </a:solidFill>
              </a:defRPr>
            </a:lvl1pPr>
            <a:lvl2pPr marL="342883" indent="0">
              <a:buNone/>
              <a:defRPr/>
            </a:lvl2pPr>
            <a:lvl3pPr marL="685765" indent="0">
              <a:buNone/>
              <a:defRPr/>
            </a:lvl3pPr>
            <a:lvl4pPr marL="1028648" indent="0">
              <a:buNone/>
              <a:defRPr/>
            </a:lvl4pPr>
            <a:lvl5pPr marL="1371532" indent="0">
              <a:buNone/>
              <a:defRPr/>
            </a:lvl5pPr>
          </a:lstStyle>
          <a:p>
            <a:pPr lvl="0"/>
            <a:r>
              <a:rPr lang="en-US" altLang="zh-CN" dirty="0"/>
              <a:t>Signature</a:t>
            </a:r>
          </a:p>
        </p:txBody>
      </p:sp>
    </p:spTree>
    <p:extLst>
      <p:ext uri="{BB962C8B-B14F-4D97-AF65-F5344CB8AC3E}">
        <p14:creationId xmlns:p14="http://schemas.microsoft.com/office/powerpoint/2010/main" val="2378658405"/>
      </p:ext>
    </p:extLst>
  </p:cSld>
  <p:clrMapOvr>
    <a:overrideClrMapping bg1="lt1" tx1="dk1" bg2="lt2" tx2="dk2" accent1="accent1" accent2="accent2" accent3="accent3" accent4="accent4" accent5="accent5" accent6="accent6" hlink="hlink" folHlink="folHlink"/>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502444" y="2"/>
            <a:ext cx="8137922" cy="1028699"/>
          </a:xfrm>
          <a:prstGeom prst="rect">
            <a:avLst/>
          </a:prstGeom>
        </p:spPr>
        <p:txBody>
          <a:bodyPr vert="horz" lIns="91440" tIns="45720" rIns="91440" bIns="45720" rtlCol="0" anchor="b">
            <a:normAutofit/>
          </a:bodyPr>
          <a:lstStyle/>
          <a:p>
            <a:r>
              <a:rPr lang="en-US" altLang="zh-CN" dirty="0"/>
              <a:t>Click to edit Master title style</a:t>
            </a:r>
            <a:endParaRPr lang="zh-CN" altLang="en-US" dirty="0"/>
          </a:p>
        </p:txBody>
      </p:sp>
      <p:sp>
        <p:nvSpPr>
          <p:cNvPr id="3" name="文本占位符 2"/>
          <p:cNvSpPr>
            <a:spLocks noGrp="1"/>
          </p:cNvSpPr>
          <p:nvPr>
            <p:ph type="body" idx="1"/>
          </p:nvPr>
        </p:nvSpPr>
        <p:spPr>
          <a:xfrm>
            <a:off x="502444" y="1123951"/>
            <a:ext cx="8137922" cy="5019675"/>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zh-CN" altLang="en-US" dirty="0"/>
          </a:p>
        </p:txBody>
      </p:sp>
      <p:cxnSp>
        <p:nvCxnSpPr>
          <p:cNvPr id="7" name="直接连接符 6"/>
          <p:cNvCxnSpPr/>
          <p:nvPr/>
        </p:nvCxnSpPr>
        <p:spPr>
          <a:xfrm>
            <a:off x="502444" y="1028700"/>
            <a:ext cx="8137922" cy="0"/>
          </a:xfrm>
          <a:prstGeom prst="line">
            <a:avLst/>
          </a:prstGeom>
          <a:ln w="31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 name="日期占位符 3">
            <a:extLst>
              <a:ext uri="{FF2B5EF4-FFF2-40B4-BE49-F238E27FC236}">
                <a16:creationId xmlns="" xmlns:a16="http://schemas.microsoft.com/office/drawing/2014/main" id="{04388434-9949-479C-A9C3-67A953F6A939}"/>
              </a:ext>
            </a:extLst>
          </p:cNvPr>
          <p:cNvSpPr>
            <a:spLocks noGrp="1"/>
          </p:cNvSpPr>
          <p:nvPr>
            <p:ph type="dt" sz="half" idx="2"/>
          </p:nvPr>
        </p:nvSpPr>
        <p:spPr>
          <a:xfrm>
            <a:off x="4051299" y="6240464"/>
            <a:ext cx="1041402" cy="206381"/>
          </a:xfrm>
          <a:prstGeom prst="rect">
            <a:avLst/>
          </a:prstGeom>
        </p:spPr>
        <p:txBody>
          <a:bodyPr vert="horz" lIns="91440" tIns="45720" rIns="91440" bIns="45720" rtlCol="0" anchor="ctr"/>
          <a:lstStyle>
            <a:lvl1pPr algn="ctr">
              <a:defRPr sz="800">
                <a:solidFill>
                  <a:schemeClr val="tx1">
                    <a:lumMod val="50000"/>
                    <a:lumOff val="50000"/>
                  </a:schemeClr>
                </a:solidFill>
              </a:defRPr>
            </a:lvl1pPr>
          </a:lstStyle>
          <a:p>
            <a:fld id="{6489D9C7-5DC6-4263-87FF-7C99F6FB63C3}" type="datetime1">
              <a:rPr lang="zh-CN" altLang="en-US" smtClean="0"/>
              <a:pPr/>
              <a:t>2019/6/26 Wednesday</a:t>
            </a:fld>
            <a:endParaRPr lang="zh-CN" altLang="en-US"/>
          </a:p>
        </p:txBody>
      </p:sp>
      <p:sp>
        <p:nvSpPr>
          <p:cNvPr id="9" name="页脚占位符 4">
            <a:extLst>
              <a:ext uri="{FF2B5EF4-FFF2-40B4-BE49-F238E27FC236}">
                <a16:creationId xmlns="" xmlns:a16="http://schemas.microsoft.com/office/drawing/2014/main" id="{50A5656E-7A33-4865-A262-1F96263BAA16}"/>
              </a:ext>
            </a:extLst>
          </p:cNvPr>
          <p:cNvSpPr>
            <a:spLocks noGrp="1"/>
          </p:cNvSpPr>
          <p:nvPr>
            <p:ph type="ftr" sz="quarter" idx="3"/>
          </p:nvPr>
        </p:nvSpPr>
        <p:spPr>
          <a:xfrm>
            <a:off x="502443" y="6240464"/>
            <a:ext cx="3105151" cy="206381"/>
          </a:xfrm>
          <a:prstGeom prst="rect">
            <a:avLst/>
          </a:prstGeom>
        </p:spPr>
        <p:txBody>
          <a:bodyPr vert="horz" lIns="91440" tIns="45720" rIns="91440" bIns="45720" rtlCol="0" anchor="ctr"/>
          <a:lstStyle>
            <a:lvl1pPr algn="l">
              <a:defRPr sz="800">
                <a:solidFill>
                  <a:schemeClr val="tx1">
                    <a:lumMod val="50000"/>
                    <a:lumOff val="50000"/>
                  </a:schemeClr>
                </a:solidFill>
              </a:defRPr>
            </a:lvl1pPr>
          </a:lstStyle>
          <a:p>
            <a:r>
              <a:rPr lang="en-US" altLang="zh-CN"/>
              <a:t>www.islide.cc</a:t>
            </a:r>
            <a:endParaRPr lang="zh-CN" altLang="en-US" dirty="0"/>
          </a:p>
        </p:txBody>
      </p:sp>
      <p:sp>
        <p:nvSpPr>
          <p:cNvPr id="10" name="灯片编号占位符 5">
            <a:extLst>
              <a:ext uri="{FF2B5EF4-FFF2-40B4-BE49-F238E27FC236}">
                <a16:creationId xmlns="" xmlns:a16="http://schemas.microsoft.com/office/drawing/2014/main" id="{5BF52F79-380E-4278-8B67-588AFE5840F9}"/>
              </a:ext>
            </a:extLst>
          </p:cNvPr>
          <p:cNvSpPr>
            <a:spLocks noGrp="1"/>
          </p:cNvSpPr>
          <p:nvPr>
            <p:ph type="sldNum" sz="quarter" idx="4"/>
          </p:nvPr>
        </p:nvSpPr>
        <p:spPr>
          <a:xfrm>
            <a:off x="6457949" y="6240464"/>
            <a:ext cx="2182416" cy="206381"/>
          </a:xfrm>
          <a:prstGeom prst="rect">
            <a:avLst/>
          </a:prstGeom>
        </p:spPr>
        <p:txBody>
          <a:bodyPr vert="horz" lIns="91440" tIns="45720" rIns="91440" bIns="45720" rtlCol="0" anchor="ctr"/>
          <a:lstStyle>
            <a:lvl1pPr algn="r">
              <a:defRPr sz="800">
                <a:solidFill>
                  <a:schemeClr val="tx1">
                    <a:lumMod val="50000"/>
                    <a:lumOff val="50000"/>
                  </a:schemeClr>
                </a:solidFill>
              </a:defRPr>
            </a:lvl1pPr>
          </a:lstStyle>
          <a:p>
            <a:fld id="{5DD3DB80-B894-403A-B48E-6FDC1A72010E}" type="slidenum">
              <a:rPr lang="zh-CN" altLang="en-US" smtClean="0"/>
              <a:pPr/>
              <a:t>‹#›</a:t>
            </a:fld>
            <a:endParaRPr lang="zh-CN" altLang="en-US"/>
          </a:p>
        </p:txBody>
      </p:sp>
    </p:spTree>
    <p:extLst>
      <p:ext uri="{BB962C8B-B14F-4D97-AF65-F5344CB8AC3E}">
        <p14:creationId xmlns:p14="http://schemas.microsoft.com/office/powerpoint/2010/main" val="3784027784"/>
      </p:ext>
    </p:extLst>
  </p:cSld>
  <p:clrMap bg1="lt1" tx1="dk1" bg2="lt2" tx2="dk2" accent1="accent1" accent2="accent2" accent3="accent3" accent4="accent4" accent5="accent5" accent6="accent6" hlink="hlink" folHlink="folHlink"/>
  <p:sldLayoutIdLst>
    <p:sldLayoutId id="2147483660" r:id="rId1"/>
    <p:sldLayoutId id="2147483651" r:id="rId2"/>
    <p:sldLayoutId id="2147483669" r:id="rId3"/>
    <p:sldLayoutId id="2147483662" r:id="rId4"/>
    <p:sldLayoutId id="2147483655" r:id="rId5"/>
    <p:sldLayoutId id="2147483661" r:id="rId6"/>
  </p:sldLayoutIdLst>
  <p:hf hdr="0" dt="0"/>
  <p:txStyles>
    <p:titleStyle>
      <a:lvl1pPr algn="l" defTabSz="685766" rtl="0" eaLnBrk="1" latinLnBrk="0" hangingPunct="1">
        <a:lnSpc>
          <a:spcPct val="90000"/>
        </a:lnSpc>
        <a:spcBef>
          <a:spcPct val="0"/>
        </a:spcBef>
        <a:buNone/>
        <a:defRPr sz="2100" b="1" kern="1200">
          <a:solidFill>
            <a:schemeClr val="tx1"/>
          </a:solidFill>
          <a:latin typeface="+mj-lt"/>
          <a:ea typeface="+mj-ea"/>
          <a:cs typeface="+mj-cs"/>
        </a:defRPr>
      </a:lvl1pPr>
    </p:titleStyle>
    <p:bodyStyle>
      <a:lvl1pPr marL="171442" indent="-171442" algn="l" defTabSz="685766" rtl="0" eaLnBrk="1" latinLnBrk="0" hangingPunct="1">
        <a:lnSpc>
          <a:spcPct val="90000"/>
        </a:lnSpc>
        <a:spcBef>
          <a:spcPts val="750"/>
        </a:spcBef>
        <a:buFont typeface="Arial" panose="020B0604020202020204" pitchFamily="34" charset="0"/>
        <a:buChar char="•"/>
        <a:defRPr sz="1400" kern="1200">
          <a:solidFill>
            <a:schemeClr val="tx1"/>
          </a:solidFill>
          <a:latin typeface="+mn-lt"/>
          <a:ea typeface="+mn-ea"/>
          <a:cs typeface="+mn-cs"/>
        </a:defRPr>
      </a:lvl1pPr>
      <a:lvl2pPr marL="514325" indent="-171442" algn="l" defTabSz="685766"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mn-ea"/>
          <a:cs typeface="+mn-cs"/>
        </a:defRPr>
      </a:lvl2pPr>
      <a:lvl3pPr marL="857207" indent="-171442" algn="l" defTabSz="685766" rtl="0" eaLnBrk="1" latinLnBrk="0" hangingPunct="1">
        <a:lnSpc>
          <a:spcPct val="90000"/>
        </a:lnSpc>
        <a:spcBef>
          <a:spcPts val="375"/>
        </a:spcBef>
        <a:buFont typeface="Arial" panose="020B0604020202020204" pitchFamily="34" charset="0"/>
        <a:buChar char="•"/>
        <a:defRPr sz="1100" kern="1200">
          <a:solidFill>
            <a:schemeClr val="tx1"/>
          </a:solidFill>
          <a:latin typeface="+mn-lt"/>
          <a:ea typeface="+mn-ea"/>
          <a:cs typeface="+mn-cs"/>
        </a:defRPr>
      </a:lvl3pPr>
      <a:lvl4pPr marL="1200090" indent="-171442" algn="l" defTabSz="685766" rtl="0" eaLnBrk="1" latinLnBrk="0" hangingPunct="1">
        <a:lnSpc>
          <a:spcPct val="90000"/>
        </a:lnSpc>
        <a:spcBef>
          <a:spcPts val="375"/>
        </a:spcBef>
        <a:buFont typeface="Arial" panose="020B0604020202020204" pitchFamily="34" charset="0"/>
        <a:buChar char="•"/>
        <a:defRPr sz="900" kern="1200">
          <a:solidFill>
            <a:schemeClr val="tx1"/>
          </a:solidFill>
          <a:latin typeface="+mn-lt"/>
          <a:ea typeface="+mn-ea"/>
          <a:cs typeface="+mn-cs"/>
        </a:defRPr>
      </a:lvl4pPr>
      <a:lvl5pPr marL="1542974" indent="-171442" algn="l" defTabSz="685766" rtl="0" eaLnBrk="1" latinLnBrk="0" hangingPunct="1">
        <a:lnSpc>
          <a:spcPct val="90000"/>
        </a:lnSpc>
        <a:spcBef>
          <a:spcPts val="375"/>
        </a:spcBef>
        <a:buFont typeface="Arial" panose="020B0604020202020204" pitchFamily="34" charset="0"/>
        <a:buChar char="•"/>
        <a:defRPr sz="900" kern="1200">
          <a:solidFill>
            <a:schemeClr val="tx1"/>
          </a:solidFill>
          <a:latin typeface="+mn-lt"/>
          <a:ea typeface="+mn-ea"/>
          <a:cs typeface="+mn-cs"/>
        </a:defRPr>
      </a:lvl5pPr>
      <a:lvl6pPr marL="1885856"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766" rtl="0" eaLnBrk="1" latinLnBrk="0" hangingPunct="1">
        <a:defRPr sz="1350" kern="1200">
          <a:solidFill>
            <a:schemeClr val="tx1"/>
          </a:solidFill>
          <a:latin typeface="+mn-lt"/>
          <a:ea typeface="+mn-ea"/>
          <a:cs typeface="+mn-cs"/>
        </a:defRPr>
      </a:lvl1pPr>
      <a:lvl2pPr marL="342884" algn="l" defTabSz="685766" rtl="0" eaLnBrk="1" latinLnBrk="0" hangingPunct="1">
        <a:defRPr sz="1350" kern="1200">
          <a:solidFill>
            <a:schemeClr val="tx1"/>
          </a:solidFill>
          <a:latin typeface="+mn-lt"/>
          <a:ea typeface="+mn-ea"/>
          <a:cs typeface="+mn-cs"/>
        </a:defRPr>
      </a:lvl2pPr>
      <a:lvl3pPr marL="685766" algn="l" defTabSz="685766" rtl="0" eaLnBrk="1" latinLnBrk="0" hangingPunct="1">
        <a:defRPr sz="1350" kern="1200">
          <a:solidFill>
            <a:schemeClr val="tx1"/>
          </a:solidFill>
          <a:latin typeface="+mn-lt"/>
          <a:ea typeface="+mn-ea"/>
          <a:cs typeface="+mn-cs"/>
        </a:defRPr>
      </a:lvl3pPr>
      <a:lvl4pPr marL="1028649" algn="l" defTabSz="685766" rtl="0" eaLnBrk="1" latinLnBrk="0" hangingPunct="1">
        <a:defRPr sz="1350" kern="1200">
          <a:solidFill>
            <a:schemeClr val="tx1"/>
          </a:solidFill>
          <a:latin typeface="+mn-lt"/>
          <a:ea typeface="+mn-ea"/>
          <a:cs typeface="+mn-cs"/>
        </a:defRPr>
      </a:lvl4pPr>
      <a:lvl5pPr marL="1371532" algn="l" defTabSz="685766" rtl="0" eaLnBrk="1" latinLnBrk="0" hangingPunct="1">
        <a:defRPr sz="1350" kern="1200">
          <a:solidFill>
            <a:schemeClr val="tx1"/>
          </a:solidFill>
          <a:latin typeface="+mn-lt"/>
          <a:ea typeface="+mn-ea"/>
          <a:cs typeface="+mn-cs"/>
        </a:defRPr>
      </a:lvl5pPr>
      <a:lvl6pPr marL="1714415" algn="l" defTabSz="685766" rtl="0" eaLnBrk="1" latinLnBrk="0" hangingPunct="1">
        <a:defRPr sz="1350" kern="1200">
          <a:solidFill>
            <a:schemeClr val="tx1"/>
          </a:solidFill>
          <a:latin typeface="+mn-lt"/>
          <a:ea typeface="+mn-ea"/>
          <a:cs typeface="+mn-cs"/>
        </a:defRPr>
      </a:lvl6pPr>
      <a:lvl7pPr marL="2057297" algn="l" defTabSz="685766" rtl="0" eaLnBrk="1" latinLnBrk="0" hangingPunct="1">
        <a:defRPr sz="1350" kern="1200">
          <a:solidFill>
            <a:schemeClr val="tx1"/>
          </a:solidFill>
          <a:latin typeface="+mn-lt"/>
          <a:ea typeface="+mn-ea"/>
          <a:cs typeface="+mn-cs"/>
        </a:defRPr>
      </a:lvl7pPr>
      <a:lvl8pPr marL="2400180" algn="l" defTabSz="685766" rtl="0" eaLnBrk="1" latinLnBrk="0" hangingPunct="1">
        <a:defRPr sz="1350" kern="1200">
          <a:solidFill>
            <a:schemeClr val="tx1"/>
          </a:solidFill>
          <a:latin typeface="+mn-lt"/>
          <a:ea typeface="+mn-ea"/>
          <a:cs typeface="+mn-cs"/>
        </a:defRPr>
      </a:lvl8pPr>
      <a:lvl9pPr marL="2743064" algn="l" defTabSz="685766" rtl="0" eaLnBrk="1" latinLnBrk="0" hangingPunct="1">
        <a:defRPr sz="135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pos="317" userDrawn="1">
          <p15:clr>
            <a:srgbClr val="F26B43"/>
          </p15:clr>
        </p15:guide>
        <p15:guide id="2" pos="5443" userDrawn="1">
          <p15:clr>
            <a:srgbClr val="F26B43"/>
          </p15:clr>
        </p15:guide>
        <p15:guide id="3" orient="horz" pos="648" userDrawn="1">
          <p15:clr>
            <a:srgbClr val="F26B43"/>
          </p15:clr>
        </p15:guide>
        <p15:guide id="4" orient="horz" pos="712" userDrawn="1">
          <p15:clr>
            <a:srgbClr val="F26B43"/>
          </p15:clr>
        </p15:guide>
        <p15:guide id="5" orient="horz" pos="3931" userDrawn="1">
          <p15:clr>
            <a:srgbClr val="F26B43"/>
          </p15:clr>
        </p15:guide>
        <p15:guide id="6" orient="horz" pos="3866" userDrawn="1">
          <p15:clr>
            <a:srgbClr val="F26B43"/>
          </p15:clr>
        </p15:guide>
      </p15:sldGuideLst>
    </p:ext>
  </p:extLst>
</p:sldMaster>
</file>

<file path=ppt/slides/_rels/slide1.xml.rels><?xml version="1.0" encoding="UTF-8" standalone="yes"?>
<Relationships xmlns="http://schemas.openxmlformats.org/package/2006/relationships"><Relationship Id="rId8" Type="http://schemas.openxmlformats.org/officeDocument/2006/relationships/image" Target="../media/image3.jpeg"/><Relationship Id="rId3" Type="http://schemas.openxmlformats.org/officeDocument/2006/relationships/tags" Target="../tags/tag2.xml"/><Relationship Id="rId7" Type="http://schemas.openxmlformats.org/officeDocument/2006/relationships/image" Target="../media/image2.emf"/><Relationship Id="rId2" Type="http://schemas.openxmlformats.org/officeDocument/2006/relationships/vmlDrawing" Target="../drawings/vmlDrawing1.vml"/><Relationship Id="rId1" Type="http://schemas.openxmlformats.org/officeDocument/2006/relationships/themeOverride" Target="../theme/themeOverride1.xml"/><Relationship Id="rId6" Type="http://schemas.openxmlformats.org/officeDocument/2006/relationships/oleObject" Target="../embeddings/oleObject1.bin"/><Relationship Id="rId5" Type="http://schemas.openxmlformats.org/officeDocument/2006/relationships/slideLayout" Target="../slideLayouts/slideLayout1.xml"/><Relationship Id="rId4" Type="http://schemas.openxmlformats.org/officeDocument/2006/relationships/tags" Target="../tags/tag3.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tags" Target="../tags/tag5.xml"/><Relationship Id="rId2" Type="http://schemas.openxmlformats.org/officeDocument/2006/relationships/tags" Target="../tags/tag4.xml"/><Relationship Id="rId1" Type="http://schemas.openxmlformats.org/officeDocument/2006/relationships/themeOverride" Target="../theme/themeOverride2.xml"/><Relationship Id="rId4"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2.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6.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4.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7.xml"/></Relationships>
</file>

<file path=ppt/slides/_rels/slide65.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8.xml"/></Relationships>
</file>

<file path=ppt/slides/_rels/slide66.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9.xml"/></Relationships>
</file>

<file path=ppt/slides/_rels/slide67.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10.xml"/></Relationships>
</file>

<file path=ppt/slides/_rels/slide68.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11.xml"/></Relationships>
</file>

<file path=ppt/slides/_rels/slide69.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1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13.xml"/></Relationships>
</file>

<file path=ppt/slides/_rels/slide71.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14.xml"/></Relationships>
</file>

<file path=ppt/slides/_rels/slide72.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15.xml"/></Relationships>
</file>

<file path=ppt/slides/_rels/slide73.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16.xml"/></Relationships>
</file>

<file path=ppt/slides/_rels/slide74.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17.xml"/></Relationships>
</file>

<file path=ppt/slides/_rels/slide75.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18.xml"/></Relationships>
</file>

<file path=ppt/slides/_rels/slide76.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19.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8.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20.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1.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2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3.xml.rels><?xml version="1.0" encoding="UTF-8" standalone="yes"?>
<Relationships xmlns="http://schemas.openxmlformats.org/package/2006/relationships"><Relationship Id="rId3" Type="http://schemas.openxmlformats.org/officeDocument/2006/relationships/tags" Target="../tags/tag22.xml"/><Relationship Id="rId7" Type="http://schemas.openxmlformats.org/officeDocument/2006/relationships/image" Target="../media/image2.emf"/><Relationship Id="rId2" Type="http://schemas.openxmlformats.org/officeDocument/2006/relationships/vmlDrawing" Target="../drawings/vmlDrawing2.vml"/><Relationship Id="rId1" Type="http://schemas.openxmlformats.org/officeDocument/2006/relationships/themeOverride" Target="../theme/themeOverride3.xml"/><Relationship Id="rId6" Type="http://schemas.openxmlformats.org/officeDocument/2006/relationships/oleObject" Target="../embeddings/oleObject2.bin"/><Relationship Id="rId5" Type="http://schemas.openxmlformats.org/officeDocument/2006/relationships/slideLayout" Target="../slideLayouts/slideLayout6.xml"/><Relationship Id="rId4" Type="http://schemas.openxmlformats.org/officeDocument/2006/relationships/tags" Target="../tags/tag2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对象 2" hidden="1">
            <a:extLst>
              <a:ext uri="{FF2B5EF4-FFF2-40B4-BE49-F238E27FC236}">
                <a16:creationId xmlns="" xmlns:a16="http://schemas.microsoft.com/office/drawing/2014/main" id="{3C326D0B-7DAB-41B6-8030-2E4A18CC949B}"/>
              </a:ext>
            </a:extLst>
          </p:cNvPr>
          <p:cNvGraphicFramePr>
            <a:graphicFrameLocks noChangeAspect="1"/>
          </p:cNvGraphicFramePr>
          <p:nvPr>
            <p:custDataLst>
              <p:tags r:id="rId3"/>
            </p:custDataLst>
            <p:extLst>
              <p:ext uri="{D42A27DB-BD31-4B8C-83A1-F6EECF244321}">
                <p14:modId xmlns:p14="http://schemas.microsoft.com/office/powerpoint/2010/main" val="2584086153"/>
              </p:ext>
            </p:extLst>
          </p:nvPr>
        </p:nvGraphicFramePr>
        <p:xfrm>
          <a:off x="1191" y="858441"/>
          <a:ext cx="1191" cy="1191"/>
        </p:xfrm>
        <a:graphic>
          <a:graphicData uri="http://schemas.openxmlformats.org/presentationml/2006/ole">
            <mc:AlternateContent xmlns:mc="http://schemas.openxmlformats.org/markup-compatibility/2006">
              <mc:Choice xmlns:v="urn:schemas-microsoft-com:vml" Requires="v">
                <p:oleObj spid="_x0000_s1201" name="think-cell Slide" r:id="rId6" imgW="347" imgH="348" progId="TCLayout.ActiveDocument.1">
                  <p:embed/>
                </p:oleObj>
              </mc:Choice>
              <mc:Fallback>
                <p:oleObj name="think-cell Slide" r:id="rId6" imgW="347" imgH="348" progId="TCLayout.ActiveDocument.1">
                  <p:embed/>
                  <p:pic>
                    <p:nvPicPr>
                      <p:cNvPr id="3" name="对象 2" hidden="1">
                        <a:extLst>
                          <a:ext uri="{FF2B5EF4-FFF2-40B4-BE49-F238E27FC236}">
                            <a16:creationId xmlns="" xmlns:a16="http://schemas.microsoft.com/office/drawing/2014/main" id="{3C326D0B-7DAB-41B6-8030-2E4A18CC949B}"/>
                          </a:ext>
                        </a:extLst>
                      </p:cNvPr>
                      <p:cNvPicPr/>
                      <p:nvPr/>
                    </p:nvPicPr>
                    <p:blipFill>
                      <a:blip r:embed="rId7"/>
                      <a:stretch>
                        <a:fillRect/>
                      </a:stretch>
                    </p:blipFill>
                    <p:spPr>
                      <a:xfrm>
                        <a:off x="1191" y="858441"/>
                        <a:ext cx="1191" cy="1191"/>
                      </a:xfrm>
                      <a:prstGeom prst="rect">
                        <a:avLst/>
                      </a:prstGeom>
                    </p:spPr>
                  </p:pic>
                </p:oleObj>
              </mc:Fallback>
            </mc:AlternateContent>
          </a:graphicData>
        </a:graphic>
      </p:graphicFrame>
      <p:sp>
        <p:nvSpPr>
          <p:cNvPr id="2" name="矩形 1" hidden="1">
            <a:extLst>
              <a:ext uri="{FF2B5EF4-FFF2-40B4-BE49-F238E27FC236}">
                <a16:creationId xmlns="" xmlns:a16="http://schemas.microsoft.com/office/drawing/2014/main" id="{EC933494-1B63-4A32-964F-D05236799BAA}"/>
              </a:ext>
            </a:extLst>
          </p:cNvPr>
          <p:cNvSpPr/>
          <p:nvPr>
            <p:custDataLst>
              <p:tags r:id="rId4"/>
            </p:custDataLst>
          </p:nvPr>
        </p:nvSpPr>
        <p:spPr>
          <a:xfrm>
            <a:off x="0" y="857250"/>
            <a:ext cx="119063" cy="11906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a:lnSpc>
                <a:spcPct val="90000"/>
              </a:lnSpc>
              <a:spcBef>
                <a:spcPct val="0"/>
              </a:spcBef>
              <a:spcAft>
                <a:spcPct val="0"/>
              </a:spcAft>
            </a:pPr>
            <a:endParaRPr lang="en-US" altLang="zh-CN" sz="3000" b="1" dirty="0">
              <a:cs typeface="+mn-ea"/>
              <a:sym typeface="+mn-lt"/>
            </a:endParaRPr>
          </a:p>
        </p:txBody>
      </p:sp>
      <p:sp>
        <p:nvSpPr>
          <p:cNvPr id="4" name="标题 3"/>
          <p:cNvSpPr>
            <a:spLocks noGrp="1"/>
          </p:cNvSpPr>
          <p:nvPr>
            <p:ph type="ctrTitle"/>
          </p:nvPr>
        </p:nvSpPr>
        <p:spPr>
          <a:xfrm>
            <a:off x="758789" y="1661370"/>
            <a:ext cx="5441986" cy="1748579"/>
          </a:xfrm>
        </p:spPr>
        <p:txBody>
          <a:bodyPr>
            <a:noAutofit/>
          </a:bodyPr>
          <a:lstStyle/>
          <a:p>
            <a:pPr>
              <a:lnSpc>
                <a:spcPct val="150000"/>
              </a:lnSpc>
            </a:pPr>
            <a:r>
              <a:rPr lang="zh-CN" altLang="en-US" sz="4400" dirty="0">
                <a:solidFill>
                  <a:srgbClr val="0366B8"/>
                </a:solidFill>
                <a:effectLst>
                  <a:outerShdw blurRad="38100" dist="38100" dir="2700000" algn="tl">
                    <a:srgbClr val="000000">
                      <a:alpha val="43137"/>
                    </a:srgbClr>
                  </a:outerShdw>
                </a:effectLst>
                <a:latin typeface="华文行楷" pitchFamily="2" charset="-122"/>
                <a:ea typeface="华文行楷" pitchFamily="2" charset="-122"/>
                <a:cs typeface="+mn-ea"/>
                <a:sym typeface="+mn-lt"/>
              </a:rPr>
              <a:t>新监管形势下</a:t>
            </a:r>
            <a:r>
              <a:rPr lang="en-US" altLang="zh-CN" sz="4400" dirty="0">
                <a:solidFill>
                  <a:srgbClr val="0366B8"/>
                </a:solidFill>
                <a:effectLst>
                  <a:outerShdw blurRad="38100" dist="38100" dir="2700000" algn="tl">
                    <a:srgbClr val="000000">
                      <a:alpha val="43137"/>
                    </a:srgbClr>
                  </a:outerShdw>
                </a:effectLst>
                <a:latin typeface="华文行楷" pitchFamily="2" charset="-122"/>
                <a:ea typeface="华文行楷" pitchFamily="2" charset="-122"/>
                <a:cs typeface="+mn-ea"/>
                <a:sym typeface="+mn-lt"/>
              </a:rPr>
              <a:t/>
            </a:r>
            <a:br>
              <a:rPr lang="en-US" altLang="zh-CN" sz="4400" dirty="0">
                <a:solidFill>
                  <a:srgbClr val="0366B8"/>
                </a:solidFill>
                <a:effectLst>
                  <a:outerShdw blurRad="38100" dist="38100" dir="2700000" algn="tl">
                    <a:srgbClr val="000000">
                      <a:alpha val="43137"/>
                    </a:srgbClr>
                  </a:outerShdw>
                </a:effectLst>
                <a:latin typeface="华文行楷" pitchFamily="2" charset="-122"/>
                <a:ea typeface="华文行楷" pitchFamily="2" charset="-122"/>
                <a:cs typeface="+mn-ea"/>
                <a:sym typeface="+mn-lt"/>
              </a:rPr>
            </a:br>
            <a:r>
              <a:rPr lang="en-US" altLang="zh-CN" sz="4400" dirty="0">
                <a:solidFill>
                  <a:srgbClr val="0366B8"/>
                </a:solidFill>
                <a:effectLst>
                  <a:outerShdw blurRad="38100" dist="38100" dir="2700000" algn="tl">
                    <a:srgbClr val="000000">
                      <a:alpha val="43137"/>
                    </a:srgbClr>
                  </a:outerShdw>
                </a:effectLst>
                <a:latin typeface="华文行楷" pitchFamily="2" charset="-122"/>
                <a:ea typeface="华文行楷" pitchFamily="2" charset="-122"/>
                <a:cs typeface="+mn-ea"/>
                <a:sym typeface="+mn-lt"/>
              </a:rPr>
              <a:t>     </a:t>
            </a:r>
            <a:r>
              <a:rPr lang="zh-CN" altLang="en-US" sz="4400" dirty="0">
                <a:solidFill>
                  <a:srgbClr val="0366B8"/>
                </a:solidFill>
                <a:effectLst>
                  <a:outerShdw blurRad="38100" dist="38100" dir="2700000" algn="tl">
                    <a:srgbClr val="000000">
                      <a:alpha val="43137"/>
                    </a:srgbClr>
                  </a:outerShdw>
                </a:effectLst>
                <a:latin typeface="华文行楷" pitchFamily="2" charset="-122"/>
                <a:ea typeface="华文行楷" pitchFamily="2" charset="-122"/>
                <a:cs typeface="+mn-ea"/>
                <a:sym typeface="+mn-lt"/>
              </a:rPr>
              <a:t>制药企业</a:t>
            </a:r>
            <a:r>
              <a:rPr lang="zh-CN" altLang="en-US" sz="4400" dirty="0" smtClean="0">
                <a:effectLst>
                  <a:outerShdw blurRad="38100" dist="38100" dir="2700000" algn="tl">
                    <a:srgbClr val="000000">
                      <a:alpha val="43137"/>
                    </a:srgbClr>
                  </a:outerShdw>
                </a:effectLst>
                <a:latin typeface="华文行楷" pitchFamily="2" charset="-122"/>
                <a:ea typeface="华文行楷" pitchFamily="2" charset="-122"/>
                <a:cs typeface="+mn-ea"/>
                <a:sym typeface="+mn-lt"/>
              </a:rPr>
              <a:t>仓库验证</a:t>
            </a:r>
            <a:endParaRPr lang="zh-CN" altLang="en-US" sz="4400" dirty="0">
              <a:effectLst>
                <a:outerShdw blurRad="38100" dist="38100" dir="2700000" algn="tl">
                  <a:srgbClr val="000000">
                    <a:alpha val="43137"/>
                  </a:srgbClr>
                </a:outerShdw>
              </a:effectLst>
              <a:latin typeface="华文行楷" pitchFamily="2" charset="-122"/>
              <a:ea typeface="华文行楷" pitchFamily="2" charset="-122"/>
              <a:cs typeface="+mn-ea"/>
              <a:sym typeface="+mn-lt"/>
            </a:endParaRPr>
          </a:p>
        </p:txBody>
      </p:sp>
      <p:pic>
        <p:nvPicPr>
          <p:cNvPr id="5" name="Picture 73" descr="C:\Users\Administrator\Desktop\微信图片_20190412095923.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09600" y="4714875"/>
            <a:ext cx="1943099" cy="194309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7174189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TextBox 142"/>
          <p:cNvSpPr txBox="1"/>
          <p:nvPr/>
        </p:nvSpPr>
        <p:spPr>
          <a:xfrm>
            <a:off x="2245675" y="1245808"/>
            <a:ext cx="6543675" cy="3693319"/>
          </a:xfrm>
          <a:prstGeom prst="rect">
            <a:avLst/>
          </a:prstGeom>
          <a:noFill/>
        </p:spPr>
        <p:txBody>
          <a:bodyPr wrap="square" rtlCol="0">
            <a:spAutoFit/>
          </a:bodyPr>
          <a:lstStyle/>
          <a:p>
            <a:r>
              <a:rPr lang="en-US" altLang="zh-CN" sz="2400" b="1" dirty="0" smtClean="0">
                <a:solidFill>
                  <a:schemeClr val="accent1"/>
                </a:solidFill>
                <a:effectLst>
                  <a:outerShdw blurRad="38100" dist="38100" dir="2700000" algn="tl">
                    <a:srgbClr val="000000">
                      <a:alpha val="43137"/>
                    </a:srgbClr>
                  </a:outerShdw>
                </a:effectLst>
                <a:latin typeface="+mn-ea"/>
              </a:rPr>
              <a:t>GSP </a:t>
            </a:r>
            <a:r>
              <a:rPr lang="zh-CN" altLang="en-US" sz="2400" b="1" dirty="0" smtClean="0">
                <a:solidFill>
                  <a:schemeClr val="accent1"/>
                </a:solidFill>
                <a:effectLst>
                  <a:outerShdw blurRad="38100" dist="38100" dir="2700000" algn="tl">
                    <a:srgbClr val="000000">
                      <a:alpha val="43137"/>
                    </a:srgbClr>
                  </a:outerShdw>
                </a:effectLst>
                <a:latin typeface="+mn-ea"/>
              </a:rPr>
              <a:t>附录</a:t>
            </a:r>
            <a:r>
              <a:rPr lang="en-US" altLang="zh-CN" sz="2400" b="1" dirty="0" smtClean="0">
                <a:solidFill>
                  <a:schemeClr val="accent1"/>
                </a:solidFill>
                <a:effectLst>
                  <a:outerShdw blurRad="38100" dist="38100" dir="2700000" algn="tl">
                    <a:srgbClr val="000000">
                      <a:alpha val="43137"/>
                    </a:srgbClr>
                  </a:outerShdw>
                </a:effectLst>
                <a:latin typeface="+mn-ea"/>
              </a:rPr>
              <a:t>3</a:t>
            </a:r>
            <a:r>
              <a:rPr lang="zh-CN" altLang="en-US" sz="2400" b="1" dirty="0" smtClean="0">
                <a:solidFill>
                  <a:schemeClr val="accent1"/>
                </a:solidFill>
                <a:effectLst>
                  <a:outerShdw blurRad="38100" dist="38100" dir="2700000" algn="tl">
                    <a:srgbClr val="000000">
                      <a:alpha val="43137"/>
                    </a:srgbClr>
                  </a:outerShdw>
                </a:effectLst>
                <a:latin typeface="+mn-ea"/>
              </a:rPr>
              <a:t>：温湿度自动监测</a:t>
            </a:r>
            <a:endParaRPr lang="en-US" altLang="zh-CN" sz="2400" b="1" dirty="0" smtClean="0">
              <a:solidFill>
                <a:schemeClr val="accent1"/>
              </a:solidFill>
              <a:effectLst>
                <a:outerShdw blurRad="38100" dist="38100" dir="2700000" algn="tl">
                  <a:srgbClr val="000000">
                    <a:alpha val="43137"/>
                  </a:srgbClr>
                </a:outerShdw>
              </a:effectLst>
              <a:latin typeface="+mn-ea"/>
            </a:endParaRPr>
          </a:p>
          <a:p>
            <a:pPr indent="375920" algn="just">
              <a:lnSpc>
                <a:spcPct val="150000"/>
              </a:lnSpc>
              <a:spcAft>
                <a:spcPts val="0"/>
              </a:spcAft>
            </a:pPr>
            <a:r>
              <a:rPr lang="zh-CN" altLang="zh-CN" sz="2000" dirty="0" smtClean="0">
                <a:solidFill>
                  <a:schemeClr val="accent1"/>
                </a:solidFill>
                <a:latin typeface="宋体" pitchFamily="2" charset="-122"/>
                <a:ea typeface="宋体" pitchFamily="2" charset="-122"/>
              </a:rPr>
              <a:t>第四</a:t>
            </a:r>
            <a:r>
              <a:rPr lang="zh-CN" altLang="zh-CN" sz="2000" dirty="0">
                <a:solidFill>
                  <a:schemeClr val="accent1"/>
                </a:solidFill>
                <a:latin typeface="宋体" pitchFamily="2" charset="-122"/>
                <a:ea typeface="宋体" pitchFamily="2" charset="-122"/>
              </a:rPr>
              <a:t>条 系统温湿度测量设备的最大允许误差应当符合以下要求：</a:t>
            </a:r>
          </a:p>
          <a:p>
            <a:pPr indent="375920" algn="just">
              <a:lnSpc>
                <a:spcPct val="150000"/>
              </a:lnSpc>
              <a:spcAft>
                <a:spcPts val="0"/>
              </a:spcAft>
            </a:pPr>
            <a:r>
              <a:rPr lang="zh-CN" altLang="zh-CN" sz="2000" dirty="0">
                <a:solidFill>
                  <a:schemeClr val="accent1"/>
                </a:solidFill>
                <a:latin typeface="宋体" pitchFamily="2" charset="-122"/>
                <a:ea typeface="宋体" pitchFamily="2" charset="-122"/>
              </a:rPr>
              <a:t>（一）测量范围在</a:t>
            </a:r>
            <a:r>
              <a:rPr lang="en-US" altLang="zh-CN" sz="2000" dirty="0">
                <a:solidFill>
                  <a:schemeClr val="accent1"/>
                </a:solidFill>
                <a:latin typeface="宋体" pitchFamily="2" charset="-122"/>
                <a:ea typeface="宋体" pitchFamily="2" charset="-122"/>
              </a:rPr>
              <a:t>0</a:t>
            </a:r>
            <a:r>
              <a:rPr lang="zh-CN" altLang="zh-CN" sz="2000" dirty="0">
                <a:solidFill>
                  <a:schemeClr val="accent1"/>
                </a:solidFill>
                <a:latin typeface="宋体" pitchFamily="2" charset="-122"/>
                <a:ea typeface="宋体" pitchFamily="2" charset="-122"/>
              </a:rPr>
              <a:t>℃～</a:t>
            </a:r>
            <a:r>
              <a:rPr lang="en-US" altLang="zh-CN" sz="2000" dirty="0">
                <a:solidFill>
                  <a:schemeClr val="accent1"/>
                </a:solidFill>
                <a:latin typeface="宋体" pitchFamily="2" charset="-122"/>
                <a:ea typeface="宋体" pitchFamily="2" charset="-122"/>
              </a:rPr>
              <a:t>40</a:t>
            </a:r>
            <a:r>
              <a:rPr lang="zh-CN" altLang="zh-CN" sz="2000" dirty="0">
                <a:solidFill>
                  <a:schemeClr val="accent1"/>
                </a:solidFill>
                <a:latin typeface="宋体" pitchFamily="2" charset="-122"/>
                <a:ea typeface="宋体" pitchFamily="2" charset="-122"/>
              </a:rPr>
              <a:t>℃之间，温度的最大允许误差为</a:t>
            </a:r>
            <a:r>
              <a:rPr lang="zh-CN" altLang="zh-CN" sz="2000" dirty="0">
                <a:solidFill>
                  <a:srgbClr val="FF0000"/>
                </a:solidFill>
                <a:latin typeface="宋体" pitchFamily="2" charset="-122"/>
                <a:ea typeface="宋体" pitchFamily="2" charset="-122"/>
              </a:rPr>
              <a:t>±</a:t>
            </a:r>
            <a:r>
              <a:rPr lang="en-US" altLang="zh-CN" sz="2000" dirty="0">
                <a:solidFill>
                  <a:srgbClr val="FF0000"/>
                </a:solidFill>
                <a:latin typeface="宋体" pitchFamily="2" charset="-122"/>
                <a:ea typeface="宋体" pitchFamily="2" charset="-122"/>
              </a:rPr>
              <a:t>0.5</a:t>
            </a:r>
            <a:r>
              <a:rPr lang="zh-CN" altLang="zh-CN" sz="2000" dirty="0">
                <a:solidFill>
                  <a:srgbClr val="FF0000"/>
                </a:solidFill>
                <a:latin typeface="宋体" pitchFamily="2" charset="-122"/>
                <a:ea typeface="宋体" pitchFamily="2" charset="-122"/>
              </a:rPr>
              <a:t>℃</a:t>
            </a:r>
            <a:r>
              <a:rPr lang="zh-CN" altLang="zh-CN" sz="2000" dirty="0" smtClean="0">
                <a:solidFill>
                  <a:srgbClr val="000000"/>
                </a:solidFill>
                <a:latin typeface="宋体" pitchFamily="2" charset="-122"/>
                <a:ea typeface="宋体" pitchFamily="2" charset="-122"/>
              </a:rPr>
              <a:t>；</a:t>
            </a:r>
            <a:endParaRPr lang="zh-CN" altLang="zh-CN" sz="2000" dirty="0">
              <a:solidFill>
                <a:schemeClr val="accent1"/>
              </a:solidFill>
              <a:latin typeface="宋体" pitchFamily="2" charset="-122"/>
              <a:ea typeface="宋体" pitchFamily="2" charset="-122"/>
            </a:endParaRPr>
          </a:p>
          <a:p>
            <a:pPr indent="375920" algn="just">
              <a:lnSpc>
                <a:spcPct val="150000"/>
              </a:lnSpc>
              <a:spcAft>
                <a:spcPts val="0"/>
              </a:spcAft>
            </a:pPr>
            <a:r>
              <a:rPr lang="zh-CN" altLang="zh-CN" sz="2000" dirty="0">
                <a:solidFill>
                  <a:schemeClr val="accent1"/>
                </a:solidFill>
                <a:latin typeface="宋体" pitchFamily="2" charset="-122"/>
                <a:ea typeface="宋体" pitchFamily="2" charset="-122"/>
              </a:rPr>
              <a:t>（二）测量范围在－</a:t>
            </a:r>
            <a:r>
              <a:rPr lang="en-US" altLang="zh-CN" sz="2000" dirty="0">
                <a:solidFill>
                  <a:schemeClr val="accent1"/>
                </a:solidFill>
                <a:latin typeface="宋体" pitchFamily="2" charset="-122"/>
                <a:ea typeface="宋体" pitchFamily="2" charset="-122"/>
              </a:rPr>
              <a:t>25</a:t>
            </a:r>
            <a:r>
              <a:rPr lang="zh-CN" altLang="zh-CN" sz="2000" dirty="0">
                <a:solidFill>
                  <a:schemeClr val="accent1"/>
                </a:solidFill>
                <a:latin typeface="宋体" pitchFamily="2" charset="-122"/>
                <a:ea typeface="宋体" pitchFamily="2" charset="-122"/>
              </a:rPr>
              <a:t>℃～</a:t>
            </a:r>
            <a:r>
              <a:rPr lang="en-US" altLang="zh-CN" sz="2000" dirty="0">
                <a:solidFill>
                  <a:schemeClr val="accent1"/>
                </a:solidFill>
                <a:latin typeface="宋体" pitchFamily="2" charset="-122"/>
                <a:ea typeface="宋体" pitchFamily="2" charset="-122"/>
              </a:rPr>
              <a:t>0</a:t>
            </a:r>
            <a:r>
              <a:rPr lang="zh-CN" altLang="zh-CN" sz="2000" dirty="0">
                <a:solidFill>
                  <a:schemeClr val="accent1"/>
                </a:solidFill>
                <a:latin typeface="宋体" pitchFamily="2" charset="-122"/>
                <a:ea typeface="宋体" pitchFamily="2" charset="-122"/>
              </a:rPr>
              <a:t>℃之间，温度的最大允许误差为±</a:t>
            </a:r>
            <a:r>
              <a:rPr lang="en-US" altLang="zh-CN" sz="2000" dirty="0">
                <a:solidFill>
                  <a:schemeClr val="accent1"/>
                </a:solidFill>
                <a:latin typeface="宋体" pitchFamily="2" charset="-122"/>
                <a:ea typeface="宋体" pitchFamily="2" charset="-122"/>
              </a:rPr>
              <a:t>1.0</a:t>
            </a:r>
            <a:r>
              <a:rPr lang="zh-CN" altLang="zh-CN" sz="2000" dirty="0">
                <a:solidFill>
                  <a:schemeClr val="accent1"/>
                </a:solidFill>
                <a:latin typeface="宋体" pitchFamily="2" charset="-122"/>
                <a:ea typeface="宋体" pitchFamily="2" charset="-122"/>
              </a:rPr>
              <a:t>℃；</a:t>
            </a:r>
          </a:p>
          <a:p>
            <a:pPr indent="375920" algn="just">
              <a:lnSpc>
                <a:spcPct val="150000"/>
              </a:lnSpc>
              <a:spcAft>
                <a:spcPts val="0"/>
              </a:spcAft>
            </a:pPr>
            <a:r>
              <a:rPr lang="zh-CN" altLang="zh-CN" sz="2000" dirty="0">
                <a:solidFill>
                  <a:schemeClr val="accent1"/>
                </a:solidFill>
                <a:latin typeface="宋体" pitchFamily="2" charset="-122"/>
                <a:ea typeface="宋体" pitchFamily="2" charset="-122"/>
              </a:rPr>
              <a:t>（三）相对湿度的</a:t>
            </a:r>
            <a:r>
              <a:rPr lang="zh-CN" altLang="zh-CN" sz="2000" dirty="0">
                <a:solidFill>
                  <a:srgbClr val="FF0000"/>
                </a:solidFill>
                <a:latin typeface="宋体" pitchFamily="2" charset="-122"/>
                <a:ea typeface="宋体" pitchFamily="2" charset="-122"/>
              </a:rPr>
              <a:t>最大允许误差为±</a:t>
            </a:r>
            <a:r>
              <a:rPr lang="en-US" altLang="zh-CN" sz="2000" dirty="0">
                <a:solidFill>
                  <a:srgbClr val="FF0000"/>
                </a:solidFill>
                <a:latin typeface="宋体" pitchFamily="2" charset="-122"/>
                <a:ea typeface="宋体" pitchFamily="2" charset="-122"/>
              </a:rPr>
              <a:t>5</a:t>
            </a:r>
            <a:r>
              <a:rPr lang="zh-CN" altLang="zh-CN" sz="2000" dirty="0">
                <a:solidFill>
                  <a:srgbClr val="FF0000"/>
                </a:solidFill>
                <a:latin typeface="宋体" pitchFamily="2" charset="-122"/>
                <a:ea typeface="宋体" pitchFamily="2" charset="-122"/>
              </a:rPr>
              <a:t>％</a:t>
            </a:r>
            <a:r>
              <a:rPr lang="en-US" altLang="zh-CN" sz="2000" dirty="0">
                <a:solidFill>
                  <a:srgbClr val="FF0000"/>
                </a:solidFill>
                <a:latin typeface="宋体" pitchFamily="2" charset="-122"/>
                <a:ea typeface="宋体" pitchFamily="2" charset="-122"/>
              </a:rPr>
              <a:t>RH</a:t>
            </a:r>
            <a:r>
              <a:rPr lang="zh-CN" altLang="zh-CN" sz="2000" dirty="0">
                <a:solidFill>
                  <a:srgbClr val="000000"/>
                </a:solidFill>
                <a:latin typeface="宋体" pitchFamily="2" charset="-122"/>
                <a:ea typeface="宋体" pitchFamily="2" charset="-122"/>
              </a:rPr>
              <a:t>。</a:t>
            </a:r>
          </a:p>
        </p:txBody>
      </p:sp>
    </p:spTree>
    <p:extLst>
      <p:ext uri="{BB962C8B-B14F-4D97-AF65-F5344CB8AC3E}">
        <p14:creationId xmlns:p14="http://schemas.microsoft.com/office/powerpoint/2010/main" val="8210377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285999" y="966366"/>
            <a:ext cx="5812972" cy="4201150"/>
          </a:xfrm>
          <a:prstGeom prst="rect">
            <a:avLst/>
          </a:prstGeom>
        </p:spPr>
        <p:txBody>
          <a:bodyPr wrap="square">
            <a:spAutoFit/>
          </a:bodyPr>
          <a:lstStyle/>
          <a:p>
            <a:pPr lvl="0"/>
            <a:r>
              <a:rPr lang="en-US" altLang="zh-CN" sz="2400" b="1" dirty="0">
                <a:solidFill>
                  <a:srgbClr val="0366B8"/>
                </a:solidFill>
                <a:effectLst>
                  <a:outerShdw blurRad="38100" dist="38100" dir="2700000" algn="tl">
                    <a:srgbClr val="000000">
                      <a:alpha val="43137"/>
                    </a:srgbClr>
                  </a:outerShdw>
                </a:effectLst>
                <a:latin typeface="Microsoft YaHei"/>
              </a:rPr>
              <a:t>GSP </a:t>
            </a:r>
            <a:r>
              <a:rPr lang="zh-CN" altLang="en-US" sz="2400" b="1" dirty="0">
                <a:solidFill>
                  <a:srgbClr val="0366B8"/>
                </a:solidFill>
                <a:effectLst>
                  <a:outerShdw blurRad="38100" dist="38100" dir="2700000" algn="tl">
                    <a:srgbClr val="000000">
                      <a:alpha val="43137"/>
                    </a:srgbClr>
                  </a:outerShdw>
                </a:effectLst>
                <a:latin typeface="Microsoft YaHei"/>
              </a:rPr>
              <a:t>附录</a:t>
            </a:r>
            <a:r>
              <a:rPr lang="en-US" altLang="zh-CN" sz="2400" b="1" dirty="0">
                <a:solidFill>
                  <a:srgbClr val="0366B8"/>
                </a:solidFill>
                <a:effectLst>
                  <a:outerShdw blurRad="38100" dist="38100" dir="2700000" algn="tl">
                    <a:srgbClr val="000000">
                      <a:alpha val="43137"/>
                    </a:srgbClr>
                  </a:outerShdw>
                </a:effectLst>
                <a:latin typeface="Microsoft YaHei"/>
              </a:rPr>
              <a:t>3</a:t>
            </a:r>
            <a:r>
              <a:rPr lang="zh-CN" altLang="en-US" sz="2400" b="1" dirty="0">
                <a:solidFill>
                  <a:srgbClr val="0366B8"/>
                </a:solidFill>
                <a:effectLst>
                  <a:outerShdw blurRad="38100" dist="38100" dir="2700000" algn="tl">
                    <a:srgbClr val="000000">
                      <a:alpha val="43137"/>
                    </a:srgbClr>
                  </a:outerShdw>
                </a:effectLst>
                <a:latin typeface="Microsoft YaHei"/>
              </a:rPr>
              <a:t>：温湿度自动</a:t>
            </a:r>
            <a:r>
              <a:rPr lang="zh-CN" altLang="en-US" sz="2400" b="1" dirty="0" smtClean="0">
                <a:solidFill>
                  <a:srgbClr val="0366B8"/>
                </a:solidFill>
                <a:effectLst>
                  <a:outerShdw blurRad="38100" dist="38100" dir="2700000" algn="tl">
                    <a:srgbClr val="000000">
                      <a:alpha val="43137"/>
                    </a:srgbClr>
                  </a:outerShdw>
                </a:effectLst>
                <a:latin typeface="Microsoft YaHei"/>
              </a:rPr>
              <a:t>监测</a:t>
            </a:r>
            <a:endParaRPr lang="en-US" altLang="zh-CN" dirty="0" smtClean="0">
              <a:solidFill>
                <a:srgbClr val="000000"/>
              </a:solidFill>
              <a:latin typeface="黑体"/>
            </a:endParaRPr>
          </a:p>
          <a:p>
            <a:pPr indent="375920" algn="just">
              <a:lnSpc>
                <a:spcPct val="150000"/>
              </a:lnSpc>
            </a:pPr>
            <a:r>
              <a:rPr lang="zh-CN" altLang="zh-CN" sz="2000" dirty="0" smtClean="0">
                <a:solidFill>
                  <a:schemeClr val="accent1"/>
                </a:solidFill>
                <a:latin typeface="宋体" pitchFamily="2" charset="-122"/>
                <a:ea typeface="宋体" pitchFamily="2" charset="-122"/>
              </a:rPr>
              <a:t>第五</a:t>
            </a:r>
            <a:r>
              <a:rPr lang="zh-CN" altLang="zh-CN" sz="2000" dirty="0">
                <a:solidFill>
                  <a:schemeClr val="accent1"/>
                </a:solidFill>
                <a:latin typeface="宋体" pitchFamily="2" charset="-122"/>
                <a:ea typeface="宋体" pitchFamily="2" charset="-122"/>
              </a:rPr>
              <a:t>条 系统应当自动对药品储存运输过程中的温湿度环境进行不间断监测和记录。</a:t>
            </a:r>
          </a:p>
          <a:p>
            <a:pPr indent="375920" algn="just">
              <a:lnSpc>
                <a:spcPct val="150000"/>
              </a:lnSpc>
            </a:pPr>
            <a:r>
              <a:rPr lang="zh-CN" altLang="zh-CN" sz="2000" dirty="0">
                <a:solidFill>
                  <a:schemeClr val="accent1"/>
                </a:solidFill>
                <a:latin typeface="宋体" pitchFamily="2" charset="-122"/>
                <a:ea typeface="宋体" pitchFamily="2" charset="-122"/>
              </a:rPr>
              <a:t>系统</a:t>
            </a:r>
            <a:r>
              <a:rPr lang="zh-CN" altLang="zh-CN" sz="2000" dirty="0">
                <a:solidFill>
                  <a:srgbClr val="FF0000"/>
                </a:solidFill>
                <a:latin typeface="宋体" pitchFamily="2" charset="-122"/>
                <a:ea typeface="宋体" pitchFamily="2" charset="-122"/>
              </a:rPr>
              <a:t>应当至少每隔</a:t>
            </a:r>
            <a:r>
              <a:rPr lang="en-US" altLang="zh-CN" sz="2000" dirty="0">
                <a:solidFill>
                  <a:srgbClr val="FF0000"/>
                </a:solidFill>
                <a:latin typeface="宋体" pitchFamily="2" charset="-122"/>
                <a:ea typeface="宋体" pitchFamily="2" charset="-122"/>
              </a:rPr>
              <a:t>1</a:t>
            </a:r>
            <a:r>
              <a:rPr lang="zh-CN" altLang="zh-CN" sz="2000" dirty="0">
                <a:solidFill>
                  <a:srgbClr val="FF0000"/>
                </a:solidFill>
                <a:latin typeface="宋体" pitchFamily="2" charset="-122"/>
                <a:ea typeface="宋体" pitchFamily="2" charset="-122"/>
              </a:rPr>
              <a:t>分钟更新一次测点温湿度数据</a:t>
            </a:r>
            <a:r>
              <a:rPr lang="zh-CN" altLang="zh-CN" sz="2000" dirty="0">
                <a:solidFill>
                  <a:schemeClr val="accent1"/>
                </a:solidFill>
                <a:latin typeface="宋体" pitchFamily="2" charset="-122"/>
                <a:ea typeface="宋体" pitchFamily="2" charset="-122"/>
              </a:rPr>
              <a:t>，在药品储存过程中</a:t>
            </a:r>
            <a:r>
              <a:rPr lang="zh-CN" altLang="zh-CN" sz="2000" dirty="0">
                <a:solidFill>
                  <a:srgbClr val="FF0000"/>
                </a:solidFill>
                <a:latin typeface="宋体" pitchFamily="2" charset="-122"/>
                <a:ea typeface="宋体" pitchFamily="2" charset="-122"/>
              </a:rPr>
              <a:t>至少每隔</a:t>
            </a:r>
            <a:r>
              <a:rPr lang="en-US" altLang="zh-CN" sz="2000" dirty="0">
                <a:solidFill>
                  <a:srgbClr val="FF0000"/>
                </a:solidFill>
                <a:latin typeface="宋体" pitchFamily="2" charset="-122"/>
                <a:ea typeface="宋体" pitchFamily="2" charset="-122"/>
              </a:rPr>
              <a:t>30</a:t>
            </a:r>
            <a:r>
              <a:rPr lang="zh-CN" altLang="zh-CN" sz="2000" dirty="0">
                <a:solidFill>
                  <a:srgbClr val="FF0000"/>
                </a:solidFill>
                <a:latin typeface="宋体" pitchFamily="2" charset="-122"/>
                <a:ea typeface="宋体" pitchFamily="2" charset="-122"/>
              </a:rPr>
              <a:t>分钟自动记录一次实时温湿度数据，在运输过程中至少每隔</a:t>
            </a:r>
            <a:r>
              <a:rPr lang="en-US" altLang="zh-CN" sz="2000" dirty="0">
                <a:solidFill>
                  <a:srgbClr val="FF0000"/>
                </a:solidFill>
                <a:latin typeface="宋体" pitchFamily="2" charset="-122"/>
                <a:ea typeface="宋体" pitchFamily="2" charset="-122"/>
              </a:rPr>
              <a:t>5</a:t>
            </a:r>
            <a:r>
              <a:rPr lang="zh-CN" altLang="zh-CN" sz="2000" dirty="0">
                <a:solidFill>
                  <a:srgbClr val="FF0000"/>
                </a:solidFill>
                <a:latin typeface="宋体" pitchFamily="2" charset="-122"/>
                <a:ea typeface="宋体" pitchFamily="2" charset="-122"/>
              </a:rPr>
              <a:t>分钟自动记录一次实时温度数据</a:t>
            </a:r>
            <a:r>
              <a:rPr lang="zh-CN" altLang="zh-CN" sz="2000" dirty="0">
                <a:solidFill>
                  <a:schemeClr val="accent1"/>
                </a:solidFill>
                <a:latin typeface="宋体" pitchFamily="2" charset="-122"/>
                <a:ea typeface="宋体" pitchFamily="2" charset="-122"/>
              </a:rPr>
              <a:t>。当监测的温湿度值超出规定范围时，系统应当至少每隔</a:t>
            </a:r>
            <a:r>
              <a:rPr lang="en-US" altLang="zh-CN" sz="2000" dirty="0">
                <a:solidFill>
                  <a:schemeClr val="accent1"/>
                </a:solidFill>
                <a:latin typeface="宋体" pitchFamily="2" charset="-122"/>
                <a:ea typeface="宋体" pitchFamily="2" charset="-122"/>
              </a:rPr>
              <a:t>2</a:t>
            </a:r>
            <a:r>
              <a:rPr lang="zh-CN" altLang="zh-CN" sz="2000" dirty="0">
                <a:solidFill>
                  <a:schemeClr val="accent1"/>
                </a:solidFill>
                <a:latin typeface="宋体" pitchFamily="2" charset="-122"/>
                <a:ea typeface="宋体" pitchFamily="2" charset="-122"/>
              </a:rPr>
              <a:t>分钟记录一次实时温湿度数据</a:t>
            </a:r>
            <a:r>
              <a:rPr lang="zh-CN" altLang="zh-CN" sz="2200" dirty="0">
                <a:solidFill>
                  <a:schemeClr val="accent1"/>
                </a:solidFill>
                <a:latin typeface="宋体" pitchFamily="2" charset="-122"/>
                <a:ea typeface="宋体" pitchFamily="2" charset="-122"/>
              </a:rPr>
              <a:t>。</a:t>
            </a:r>
          </a:p>
        </p:txBody>
      </p:sp>
    </p:spTree>
    <p:extLst>
      <p:ext uri="{BB962C8B-B14F-4D97-AF65-F5344CB8AC3E}">
        <p14:creationId xmlns:p14="http://schemas.microsoft.com/office/powerpoint/2010/main" val="21460440"/>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285999" y="966366"/>
            <a:ext cx="5812972" cy="4154984"/>
          </a:xfrm>
          <a:prstGeom prst="rect">
            <a:avLst/>
          </a:prstGeom>
        </p:spPr>
        <p:txBody>
          <a:bodyPr wrap="square">
            <a:spAutoFit/>
          </a:bodyPr>
          <a:lstStyle/>
          <a:p>
            <a:pPr lvl="0"/>
            <a:r>
              <a:rPr lang="en-US" altLang="zh-CN" sz="2400" b="1" dirty="0">
                <a:solidFill>
                  <a:srgbClr val="0366B8"/>
                </a:solidFill>
                <a:effectLst>
                  <a:outerShdw blurRad="38100" dist="38100" dir="2700000" algn="tl">
                    <a:srgbClr val="000000">
                      <a:alpha val="43137"/>
                    </a:srgbClr>
                  </a:outerShdw>
                </a:effectLst>
                <a:latin typeface="Microsoft YaHei"/>
              </a:rPr>
              <a:t>GSP </a:t>
            </a:r>
            <a:r>
              <a:rPr lang="zh-CN" altLang="en-US" sz="2400" b="1" dirty="0">
                <a:solidFill>
                  <a:srgbClr val="0366B8"/>
                </a:solidFill>
                <a:effectLst>
                  <a:outerShdw blurRad="38100" dist="38100" dir="2700000" algn="tl">
                    <a:srgbClr val="000000">
                      <a:alpha val="43137"/>
                    </a:srgbClr>
                  </a:outerShdw>
                </a:effectLst>
                <a:latin typeface="Microsoft YaHei"/>
              </a:rPr>
              <a:t>附录</a:t>
            </a:r>
            <a:r>
              <a:rPr lang="en-US" altLang="zh-CN" sz="2400" b="1" dirty="0">
                <a:solidFill>
                  <a:srgbClr val="0366B8"/>
                </a:solidFill>
                <a:effectLst>
                  <a:outerShdw blurRad="38100" dist="38100" dir="2700000" algn="tl">
                    <a:srgbClr val="000000">
                      <a:alpha val="43137"/>
                    </a:srgbClr>
                  </a:outerShdw>
                </a:effectLst>
                <a:latin typeface="Microsoft YaHei"/>
              </a:rPr>
              <a:t>3</a:t>
            </a:r>
            <a:r>
              <a:rPr lang="zh-CN" altLang="en-US" sz="2400" b="1" dirty="0">
                <a:solidFill>
                  <a:srgbClr val="0366B8"/>
                </a:solidFill>
                <a:effectLst>
                  <a:outerShdw blurRad="38100" dist="38100" dir="2700000" algn="tl">
                    <a:srgbClr val="000000">
                      <a:alpha val="43137"/>
                    </a:srgbClr>
                  </a:outerShdw>
                </a:effectLst>
                <a:latin typeface="Microsoft YaHei"/>
              </a:rPr>
              <a:t>：温湿度自动</a:t>
            </a:r>
            <a:r>
              <a:rPr lang="zh-CN" altLang="en-US" sz="2400" b="1" dirty="0" smtClean="0">
                <a:solidFill>
                  <a:srgbClr val="0366B8"/>
                </a:solidFill>
                <a:effectLst>
                  <a:outerShdw blurRad="38100" dist="38100" dir="2700000" algn="tl">
                    <a:srgbClr val="000000">
                      <a:alpha val="43137"/>
                    </a:srgbClr>
                  </a:outerShdw>
                </a:effectLst>
                <a:latin typeface="Microsoft YaHei"/>
              </a:rPr>
              <a:t>监测</a:t>
            </a:r>
            <a:endParaRPr lang="en-US" altLang="zh-CN" dirty="0" smtClean="0">
              <a:solidFill>
                <a:srgbClr val="000000"/>
              </a:solidFill>
              <a:latin typeface="黑体"/>
            </a:endParaRPr>
          </a:p>
          <a:p>
            <a:pPr indent="375920" algn="just">
              <a:lnSpc>
                <a:spcPct val="200000"/>
              </a:lnSpc>
            </a:pPr>
            <a:r>
              <a:rPr lang="zh-CN" altLang="zh-CN" sz="2000" dirty="0" smtClean="0">
                <a:solidFill>
                  <a:schemeClr val="accent1"/>
                </a:solidFill>
                <a:latin typeface="宋体" pitchFamily="2" charset="-122"/>
                <a:ea typeface="宋体" pitchFamily="2" charset="-122"/>
              </a:rPr>
              <a:t>第六</a:t>
            </a:r>
            <a:r>
              <a:rPr lang="zh-CN" altLang="zh-CN" sz="2000" dirty="0">
                <a:solidFill>
                  <a:schemeClr val="accent1"/>
                </a:solidFill>
                <a:latin typeface="宋体" pitchFamily="2" charset="-122"/>
                <a:ea typeface="宋体" pitchFamily="2" charset="-122"/>
              </a:rPr>
              <a:t>条 当监测的温湿度值达到设定的临界值或者超出规定范围，系统应当能够实现就地和在指定地点进行</a:t>
            </a:r>
            <a:r>
              <a:rPr lang="zh-CN" altLang="zh-CN" sz="2000" dirty="0">
                <a:solidFill>
                  <a:srgbClr val="FF0000"/>
                </a:solidFill>
                <a:latin typeface="宋体" pitchFamily="2" charset="-122"/>
                <a:ea typeface="宋体" pitchFamily="2" charset="-122"/>
              </a:rPr>
              <a:t>声光报警</a:t>
            </a:r>
            <a:r>
              <a:rPr lang="zh-CN" altLang="zh-CN" sz="2000" dirty="0">
                <a:solidFill>
                  <a:schemeClr val="accent1"/>
                </a:solidFill>
                <a:latin typeface="宋体" pitchFamily="2" charset="-122"/>
                <a:ea typeface="宋体" pitchFamily="2" charset="-122"/>
              </a:rPr>
              <a:t>，</a:t>
            </a:r>
            <a:r>
              <a:rPr lang="zh-CN" altLang="zh-CN" sz="2000" dirty="0">
                <a:solidFill>
                  <a:srgbClr val="FF0000"/>
                </a:solidFill>
                <a:latin typeface="宋体" pitchFamily="2" charset="-122"/>
                <a:ea typeface="宋体" pitchFamily="2" charset="-122"/>
              </a:rPr>
              <a:t>同时采用短信通讯的方式，向至少</a:t>
            </a:r>
            <a:r>
              <a:rPr lang="en-US" altLang="zh-CN" sz="2000" dirty="0">
                <a:solidFill>
                  <a:srgbClr val="FF0000"/>
                </a:solidFill>
                <a:latin typeface="宋体" pitchFamily="2" charset="-122"/>
                <a:ea typeface="宋体" pitchFamily="2" charset="-122"/>
              </a:rPr>
              <a:t>3</a:t>
            </a:r>
            <a:r>
              <a:rPr lang="zh-CN" altLang="zh-CN" sz="2000" dirty="0">
                <a:solidFill>
                  <a:srgbClr val="FF0000"/>
                </a:solidFill>
                <a:latin typeface="宋体" pitchFamily="2" charset="-122"/>
                <a:ea typeface="宋体" pitchFamily="2" charset="-122"/>
              </a:rPr>
              <a:t>名指定人员发出报警信息</a:t>
            </a:r>
            <a:r>
              <a:rPr lang="zh-CN" altLang="zh-CN" sz="2000" dirty="0">
                <a:solidFill>
                  <a:schemeClr val="accent1"/>
                </a:solidFill>
                <a:latin typeface="宋体" pitchFamily="2" charset="-122"/>
                <a:ea typeface="宋体" pitchFamily="2" charset="-122"/>
              </a:rPr>
              <a:t>。</a:t>
            </a:r>
          </a:p>
          <a:p>
            <a:pPr lvl="0" indent="375920" algn="just">
              <a:lnSpc>
                <a:spcPct val="200000"/>
              </a:lnSpc>
            </a:pPr>
            <a:r>
              <a:rPr lang="en-US" altLang="zh-CN" sz="2000" dirty="0">
                <a:solidFill>
                  <a:schemeClr val="accent1"/>
                </a:solidFill>
                <a:latin typeface="宋体" pitchFamily="2" charset="-122"/>
                <a:ea typeface="宋体" pitchFamily="2" charset="-122"/>
              </a:rPr>
              <a:t> </a:t>
            </a:r>
            <a:r>
              <a:rPr lang="zh-CN" altLang="zh-CN" sz="2000" dirty="0">
                <a:solidFill>
                  <a:schemeClr val="accent1"/>
                </a:solidFill>
                <a:latin typeface="宋体" pitchFamily="2" charset="-122"/>
                <a:ea typeface="宋体" pitchFamily="2" charset="-122"/>
              </a:rPr>
              <a:t>当发生供电中断的情况时，系统应当采用短信通讯的方式，</a:t>
            </a:r>
            <a:r>
              <a:rPr lang="zh-CN" altLang="zh-CN" sz="2000" dirty="0">
                <a:solidFill>
                  <a:srgbClr val="FF0000"/>
                </a:solidFill>
                <a:latin typeface="宋体" pitchFamily="2" charset="-122"/>
                <a:ea typeface="宋体" pitchFamily="2" charset="-122"/>
              </a:rPr>
              <a:t>向至少</a:t>
            </a:r>
            <a:r>
              <a:rPr lang="en-US" altLang="zh-CN" sz="2000" dirty="0">
                <a:solidFill>
                  <a:srgbClr val="FF0000"/>
                </a:solidFill>
                <a:latin typeface="宋体" pitchFamily="2" charset="-122"/>
                <a:ea typeface="宋体" pitchFamily="2" charset="-122"/>
              </a:rPr>
              <a:t>3</a:t>
            </a:r>
            <a:r>
              <a:rPr lang="zh-CN" altLang="zh-CN" sz="2000" dirty="0">
                <a:solidFill>
                  <a:srgbClr val="FF0000"/>
                </a:solidFill>
                <a:latin typeface="宋体" pitchFamily="2" charset="-122"/>
                <a:ea typeface="宋体" pitchFamily="2" charset="-122"/>
              </a:rPr>
              <a:t>名指定人员发出报警信息</a:t>
            </a:r>
            <a:r>
              <a:rPr lang="zh-CN" altLang="zh-CN" sz="2000" dirty="0" smtClean="0">
                <a:solidFill>
                  <a:schemeClr val="accent1"/>
                </a:solidFill>
                <a:latin typeface="宋体" pitchFamily="2" charset="-122"/>
                <a:ea typeface="宋体" pitchFamily="2" charset="-122"/>
              </a:rPr>
              <a:t>。</a:t>
            </a:r>
            <a:endParaRPr lang="en-US" altLang="zh-CN" sz="2000" dirty="0">
              <a:solidFill>
                <a:schemeClr val="accent1"/>
              </a:solidFill>
              <a:latin typeface="宋体" pitchFamily="2" charset="-122"/>
              <a:ea typeface="宋体" pitchFamily="2" charset="-122"/>
            </a:endParaRPr>
          </a:p>
        </p:txBody>
      </p:sp>
    </p:spTree>
    <p:extLst>
      <p:ext uri="{BB962C8B-B14F-4D97-AF65-F5344CB8AC3E}">
        <p14:creationId xmlns:p14="http://schemas.microsoft.com/office/powerpoint/2010/main" val="3039088520"/>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4" name="矩形 143"/>
          <p:cNvSpPr/>
          <p:nvPr/>
        </p:nvSpPr>
        <p:spPr>
          <a:xfrm>
            <a:off x="2285999" y="912927"/>
            <a:ext cx="6097979" cy="5078313"/>
          </a:xfrm>
          <a:prstGeom prst="rect">
            <a:avLst/>
          </a:prstGeom>
        </p:spPr>
        <p:txBody>
          <a:bodyPr wrap="square">
            <a:spAutoFit/>
          </a:bodyPr>
          <a:lstStyle/>
          <a:p>
            <a:pPr lvl="0"/>
            <a:r>
              <a:rPr lang="en-US" altLang="zh-CN" sz="2400" b="1" dirty="0">
                <a:solidFill>
                  <a:srgbClr val="0366B8"/>
                </a:solidFill>
                <a:effectLst>
                  <a:outerShdw blurRad="38100" dist="38100" dir="2700000" algn="tl">
                    <a:srgbClr val="000000">
                      <a:alpha val="43137"/>
                    </a:srgbClr>
                  </a:outerShdw>
                </a:effectLst>
                <a:latin typeface="Microsoft YaHei"/>
              </a:rPr>
              <a:t>GSP </a:t>
            </a:r>
            <a:r>
              <a:rPr lang="zh-CN" altLang="en-US" sz="2400" b="1" dirty="0">
                <a:solidFill>
                  <a:srgbClr val="0366B8"/>
                </a:solidFill>
                <a:effectLst>
                  <a:outerShdw blurRad="38100" dist="38100" dir="2700000" algn="tl">
                    <a:srgbClr val="000000">
                      <a:alpha val="43137"/>
                    </a:srgbClr>
                  </a:outerShdw>
                </a:effectLst>
                <a:latin typeface="Microsoft YaHei"/>
              </a:rPr>
              <a:t>附录</a:t>
            </a:r>
            <a:r>
              <a:rPr lang="en-US" altLang="zh-CN" sz="2400" b="1" dirty="0">
                <a:solidFill>
                  <a:srgbClr val="0366B8"/>
                </a:solidFill>
                <a:effectLst>
                  <a:outerShdw blurRad="38100" dist="38100" dir="2700000" algn="tl">
                    <a:srgbClr val="000000">
                      <a:alpha val="43137"/>
                    </a:srgbClr>
                  </a:outerShdw>
                </a:effectLst>
                <a:latin typeface="Microsoft YaHei"/>
              </a:rPr>
              <a:t>3</a:t>
            </a:r>
            <a:r>
              <a:rPr lang="zh-CN" altLang="en-US" sz="2400" b="1" dirty="0">
                <a:solidFill>
                  <a:srgbClr val="0366B8"/>
                </a:solidFill>
                <a:effectLst>
                  <a:outerShdw blurRad="38100" dist="38100" dir="2700000" algn="tl">
                    <a:srgbClr val="000000">
                      <a:alpha val="43137"/>
                    </a:srgbClr>
                  </a:outerShdw>
                </a:effectLst>
                <a:latin typeface="Microsoft YaHei"/>
              </a:rPr>
              <a:t>：温湿度自动监测</a:t>
            </a:r>
            <a:endParaRPr lang="en-US" altLang="zh-CN" dirty="0">
              <a:solidFill>
                <a:srgbClr val="000000"/>
              </a:solidFill>
              <a:latin typeface="黑体"/>
            </a:endParaRPr>
          </a:p>
          <a:p>
            <a:pPr lvl="0" indent="375920" algn="just">
              <a:lnSpc>
                <a:spcPct val="150000"/>
              </a:lnSpc>
            </a:pPr>
            <a:r>
              <a:rPr lang="zh-CN" altLang="zh-CN" sz="2000" dirty="0">
                <a:solidFill>
                  <a:schemeClr val="accent1"/>
                </a:solidFill>
                <a:latin typeface="宋体" pitchFamily="2" charset="-122"/>
                <a:ea typeface="宋体" pitchFamily="2" charset="-122"/>
              </a:rPr>
              <a:t>第七条 系统各测点终端采集的监测数据应当真实、完整、准确、有效。</a:t>
            </a:r>
          </a:p>
          <a:p>
            <a:pPr lvl="0" indent="375920" algn="just">
              <a:lnSpc>
                <a:spcPct val="150000"/>
              </a:lnSpc>
            </a:pPr>
            <a:r>
              <a:rPr lang="zh-CN" altLang="zh-CN" sz="2000" dirty="0">
                <a:solidFill>
                  <a:schemeClr val="accent1"/>
                </a:solidFill>
                <a:latin typeface="宋体" pitchFamily="2" charset="-122"/>
                <a:ea typeface="宋体" pitchFamily="2" charset="-122"/>
              </a:rPr>
              <a:t>（一）测点终端采集的数据通过网络自动传送到管理主机，进行处理和记录，并采用可靠的方式进行数据保存，</a:t>
            </a:r>
            <a:r>
              <a:rPr lang="zh-CN" altLang="zh-CN" sz="2000" dirty="0">
                <a:solidFill>
                  <a:srgbClr val="FF0000"/>
                </a:solidFill>
                <a:latin typeface="宋体" pitchFamily="2" charset="-122"/>
                <a:ea typeface="宋体" pitchFamily="2" charset="-122"/>
              </a:rPr>
              <a:t>确保不丢失和不被改动</a:t>
            </a:r>
            <a:r>
              <a:rPr lang="zh-CN" altLang="zh-CN" sz="2000" dirty="0">
                <a:solidFill>
                  <a:schemeClr val="accent1"/>
                </a:solidFill>
                <a:latin typeface="宋体" pitchFamily="2" charset="-122"/>
                <a:ea typeface="宋体" pitchFamily="2" charset="-122"/>
              </a:rPr>
              <a:t>。</a:t>
            </a:r>
          </a:p>
          <a:p>
            <a:pPr lvl="0" indent="375920" algn="just">
              <a:lnSpc>
                <a:spcPct val="150000"/>
              </a:lnSpc>
            </a:pPr>
            <a:r>
              <a:rPr lang="zh-CN" altLang="zh-CN" sz="2000" dirty="0">
                <a:solidFill>
                  <a:schemeClr val="accent1"/>
                </a:solidFill>
                <a:latin typeface="宋体" pitchFamily="2" charset="-122"/>
                <a:ea typeface="宋体" pitchFamily="2" charset="-122"/>
              </a:rPr>
              <a:t>（二）</a:t>
            </a:r>
            <a:r>
              <a:rPr lang="zh-CN" altLang="zh-CN" sz="2000" dirty="0">
                <a:solidFill>
                  <a:srgbClr val="FF0000"/>
                </a:solidFill>
                <a:latin typeface="宋体" pitchFamily="2" charset="-122"/>
                <a:ea typeface="宋体" pitchFamily="2" charset="-122"/>
              </a:rPr>
              <a:t>系统具有对记录数据不可更改、删除的功能，不得有反向导入数据的功能</a:t>
            </a:r>
            <a:r>
              <a:rPr lang="zh-CN" altLang="zh-CN" sz="2000" dirty="0">
                <a:solidFill>
                  <a:schemeClr val="accent1"/>
                </a:solidFill>
                <a:latin typeface="宋体" pitchFamily="2" charset="-122"/>
                <a:ea typeface="宋体" pitchFamily="2" charset="-122"/>
              </a:rPr>
              <a:t>。 </a:t>
            </a:r>
          </a:p>
          <a:p>
            <a:pPr lvl="0" indent="375920" algn="just">
              <a:lnSpc>
                <a:spcPct val="150000"/>
              </a:lnSpc>
            </a:pPr>
            <a:r>
              <a:rPr lang="zh-CN" altLang="zh-CN" sz="2000" dirty="0">
                <a:solidFill>
                  <a:schemeClr val="accent1"/>
                </a:solidFill>
                <a:latin typeface="宋体" pitchFamily="2" charset="-122"/>
                <a:ea typeface="宋体" pitchFamily="2" charset="-122"/>
              </a:rPr>
              <a:t>（三）</a:t>
            </a:r>
            <a:r>
              <a:rPr lang="zh-CN" altLang="zh-CN" sz="2000" dirty="0">
                <a:solidFill>
                  <a:srgbClr val="FF0000"/>
                </a:solidFill>
                <a:latin typeface="宋体" pitchFamily="2" charset="-122"/>
                <a:ea typeface="宋体" pitchFamily="2" charset="-122"/>
              </a:rPr>
              <a:t>系统不得对用户开放温湿度传感器监测值修正、调整功能，防止用户随意调整，造成监测数据失真</a:t>
            </a:r>
            <a:r>
              <a:rPr lang="zh-CN" altLang="zh-CN" sz="2000" dirty="0" smtClean="0">
                <a:solidFill>
                  <a:srgbClr val="FF0000"/>
                </a:solidFill>
                <a:latin typeface="宋体" pitchFamily="2" charset="-122"/>
                <a:ea typeface="宋体" pitchFamily="2" charset="-122"/>
              </a:rPr>
              <a:t>。</a:t>
            </a:r>
            <a:endParaRPr lang="en-US" altLang="zh-CN" sz="2000" dirty="0">
              <a:solidFill>
                <a:srgbClr val="FF0000"/>
              </a:solidFill>
              <a:latin typeface="宋体" pitchFamily="2" charset="-122"/>
              <a:ea typeface="宋体" pitchFamily="2" charset="-122"/>
            </a:endParaRPr>
          </a:p>
        </p:txBody>
      </p:sp>
    </p:spTree>
    <p:extLst>
      <p:ext uri="{BB962C8B-B14F-4D97-AF65-F5344CB8AC3E}">
        <p14:creationId xmlns:p14="http://schemas.microsoft.com/office/powerpoint/2010/main" val="189906540"/>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404752" y="996936"/>
            <a:ext cx="5266707" cy="4154984"/>
          </a:xfrm>
          <a:prstGeom prst="rect">
            <a:avLst/>
          </a:prstGeom>
        </p:spPr>
        <p:txBody>
          <a:bodyPr wrap="square">
            <a:spAutoFit/>
          </a:bodyPr>
          <a:lstStyle/>
          <a:p>
            <a:pPr lvl="0"/>
            <a:r>
              <a:rPr lang="en-US" altLang="zh-CN" sz="2400" b="1" dirty="0">
                <a:solidFill>
                  <a:srgbClr val="0366B8"/>
                </a:solidFill>
                <a:effectLst>
                  <a:outerShdw blurRad="38100" dist="38100" dir="2700000" algn="tl">
                    <a:srgbClr val="000000">
                      <a:alpha val="43137"/>
                    </a:srgbClr>
                  </a:outerShdw>
                </a:effectLst>
                <a:latin typeface="Microsoft YaHei"/>
              </a:rPr>
              <a:t>GSP </a:t>
            </a:r>
            <a:r>
              <a:rPr lang="zh-CN" altLang="en-US" sz="2400" b="1" dirty="0">
                <a:solidFill>
                  <a:srgbClr val="0366B8"/>
                </a:solidFill>
                <a:effectLst>
                  <a:outerShdw blurRad="38100" dist="38100" dir="2700000" algn="tl">
                    <a:srgbClr val="000000">
                      <a:alpha val="43137"/>
                    </a:srgbClr>
                  </a:outerShdw>
                </a:effectLst>
                <a:latin typeface="Microsoft YaHei"/>
              </a:rPr>
              <a:t>附录</a:t>
            </a:r>
            <a:r>
              <a:rPr lang="en-US" altLang="zh-CN" sz="2400" b="1" dirty="0">
                <a:solidFill>
                  <a:srgbClr val="0366B8"/>
                </a:solidFill>
                <a:effectLst>
                  <a:outerShdw blurRad="38100" dist="38100" dir="2700000" algn="tl">
                    <a:srgbClr val="000000">
                      <a:alpha val="43137"/>
                    </a:srgbClr>
                  </a:outerShdw>
                </a:effectLst>
                <a:latin typeface="Microsoft YaHei"/>
              </a:rPr>
              <a:t>3</a:t>
            </a:r>
            <a:r>
              <a:rPr lang="zh-CN" altLang="en-US" sz="2400" b="1" dirty="0">
                <a:solidFill>
                  <a:srgbClr val="0366B8"/>
                </a:solidFill>
                <a:effectLst>
                  <a:outerShdw blurRad="38100" dist="38100" dir="2700000" algn="tl">
                    <a:srgbClr val="000000">
                      <a:alpha val="43137"/>
                    </a:srgbClr>
                  </a:outerShdw>
                </a:effectLst>
                <a:latin typeface="Microsoft YaHei"/>
              </a:rPr>
              <a:t>：温湿度自动</a:t>
            </a:r>
            <a:r>
              <a:rPr lang="zh-CN" altLang="en-US" sz="2400" b="1" dirty="0" smtClean="0">
                <a:solidFill>
                  <a:srgbClr val="0366B8"/>
                </a:solidFill>
                <a:effectLst>
                  <a:outerShdw blurRad="38100" dist="38100" dir="2700000" algn="tl">
                    <a:srgbClr val="000000">
                      <a:alpha val="43137"/>
                    </a:srgbClr>
                  </a:outerShdw>
                </a:effectLst>
                <a:latin typeface="Microsoft YaHei"/>
              </a:rPr>
              <a:t>监测</a:t>
            </a:r>
            <a:endParaRPr lang="en-US" altLang="zh-CN" sz="2200" dirty="0" smtClean="0">
              <a:solidFill>
                <a:srgbClr val="000000"/>
              </a:solidFill>
              <a:latin typeface="Microsoft YaHei"/>
            </a:endParaRPr>
          </a:p>
          <a:p>
            <a:pPr lvl="0" indent="375920" algn="just">
              <a:lnSpc>
                <a:spcPct val="150000"/>
              </a:lnSpc>
            </a:pPr>
            <a:r>
              <a:rPr lang="zh-CN" altLang="zh-CN" sz="2000" dirty="0" smtClean="0">
                <a:solidFill>
                  <a:schemeClr val="accent1"/>
                </a:solidFill>
                <a:latin typeface="宋体" pitchFamily="2" charset="-122"/>
                <a:ea typeface="宋体" pitchFamily="2" charset="-122"/>
              </a:rPr>
              <a:t>第九</a:t>
            </a:r>
            <a:r>
              <a:rPr lang="zh-CN" altLang="zh-CN" sz="2000" dirty="0">
                <a:solidFill>
                  <a:schemeClr val="accent1"/>
                </a:solidFill>
                <a:latin typeface="宋体" pitchFamily="2" charset="-122"/>
                <a:ea typeface="宋体" pitchFamily="2" charset="-122"/>
              </a:rPr>
              <a:t>条 系统应当与企业计算机终端进行数据对接，</a:t>
            </a:r>
            <a:r>
              <a:rPr lang="zh-CN" altLang="zh-CN" sz="2000" dirty="0">
                <a:solidFill>
                  <a:srgbClr val="FF0000"/>
                </a:solidFill>
                <a:latin typeface="宋体" pitchFamily="2" charset="-122"/>
                <a:ea typeface="宋体" pitchFamily="2" charset="-122"/>
              </a:rPr>
              <a:t>自动在计算机终端中存储数据，可以通过计算机终端进行实时数据查询和历史数据查询</a:t>
            </a:r>
            <a:r>
              <a:rPr lang="zh-CN" altLang="zh-CN" sz="2000" dirty="0" smtClean="0">
                <a:solidFill>
                  <a:srgbClr val="FF0000"/>
                </a:solidFill>
                <a:latin typeface="宋体" pitchFamily="2" charset="-122"/>
                <a:ea typeface="宋体" pitchFamily="2" charset="-122"/>
              </a:rPr>
              <a:t>。</a:t>
            </a:r>
            <a:endParaRPr lang="en-US" altLang="zh-CN" sz="2000" dirty="0" smtClean="0">
              <a:solidFill>
                <a:srgbClr val="FF0000"/>
              </a:solidFill>
              <a:latin typeface="宋体" pitchFamily="2" charset="-122"/>
              <a:ea typeface="宋体" pitchFamily="2" charset="-122"/>
            </a:endParaRPr>
          </a:p>
          <a:p>
            <a:pPr lvl="0" indent="375920" algn="just">
              <a:lnSpc>
                <a:spcPct val="150000"/>
              </a:lnSpc>
            </a:pPr>
            <a:endParaRPr lang="en-US" altLang="zh-CN" sz="2000" dirty="0" smtClean="0">
              <a:solidFill>
                <a:schemeClr val="accent1"/>
              </a:solidFill>
              <a:latin typeface="宋体" pitchFamily="2" charset="-122"/>
              <a:ea typeface="宋体" pitchFamily="2" charset="-122"/>
            </a:endParaRPr>
          </a:p>
          <a:p>
            <a:pPr lvl="0" indent="375920" algn="just">
              <a:lnSpc>
                <a:spcPct val="150000"/>
              </a:lnSpc>
            </a:pPr>
            <a:r>
              <a:rPr lang="zh-CN" altLang="zh-CN" sz="2000" dirty="0" smtClean="0">
                <a:solidFill>
                  <a:schemeClr val="accent1"/>
                </a:solidFill>
                <a:latin typeface="宋体" pitchFamily="2" charset="-122"/>
                <a:ea typeface="宋体" pitchFamily="2" charset="-122"/>
              </a:rPr>
              <a:t>第十</a:t>
            </a:r>
            <a:r>
              <a:rPr lang="zh-CN" altLang="zh-CN" sz="2000" dirty="0">
                <a:solidFill>
                  <a:schemeClr val="accent1"/>
                </a:solidFill>
                <a:latin typeface="宋体" pitchFamily="2" charset="-122"/>
                <a:ea typeface="宋体" pitchFamily="2" charset="-122"/>
              </a:rPr>
              <a:t>条 </a:t>
            </a:r>
            <a:r>
              <a:rPr lang="zh-CN" altLang="zh-CN" sz="2000" dirty="0">
                <a:solidFill>
                  <a:srgbClr val="FF0000"/>
                </a:solidFill>
                <a:latin typeface="宋体" pitchFamily="2" charset="-122"/>
                <a:ea typeface="宋体" pitchFamily="2" charset="-122"/>
              </a:rPr>
              <a:t>系统应当独立地不间断运行</a:t>
            </a:r>
            <a:r>
              <a:rPr lang="zh-CN" altLang="zh-CN" sz="2000" dirty="0">
                <a:solidFill>
                  <a:schemeClr val="accent1"/>
                </a:solidFill>
                <a:latin typeface="宋体" pitchFamily="2" charset="-122"/>
                <a:ea typeface="宋体" pitchFamily="2" charset="-122"/>
              </a:rPr>
              <a:t>，防止因供电中断、计算机关闭或故障等因素，影响系统正常运行或造成数据丢失</a:t>
            </a:r>
            <a:r>
              <a:rPr lang="zh-CN" altLang="zh-CN" sz="2000" dirty="0" smtClean="0">
                <a:solidFill>
                  <a:schemeClr val="accent1"/>
                </a:solidFill>
                <a:latin typeface="宋体" pitchFamily="2" charset="-122"/>
                <a:ea typeface="宋体" pitchFamily="2" charset="-122"/>
              </a:rPr>
              <a:t>。</a:t>
            </a:r>
            <a:endParaRPr lang="zh-CN" altLang="zh-CN" sz="2000" dirty="0">
              <a:solidFill>
                <a:schemeClr val="accent1"/>
              </a:solidFill>
              <a:latin typeface="宋体" pitchFamily="2" charset="-122"/>
              <a:ea typeface="宋体" pitchFamily="2" charset="-122"/>
            </a:endParaRPr>
          </a:p>
        </p:txBody>
      </p:sp>
      <p:sp>
        <p:nvSpPr>
          <p:cNvPr id="3" name="椭圆 2"/>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5"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图片 20">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5"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3" name="图片 112">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371516655"/>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404752" y="996936"/>
            <a:ext cx="5551716" cy="4154984"/>
          </a:xfrm>
          <a:prstGeom prst="rect">
            <a:avLst/>
          </a:prstGeom>
        </p:spPr>
        <p:txBody>
          <a:bodyPr wrap="square">
            <a:spAutoFit/>
          </a:bodyPr>
          <a:lstStyle/>
          <a:p>
            <a:pPr lvl="0"/>
            <a:r>
              <a:rPr lang="en-US" altLang="zh-CN" sz="2400" b="1" dirty="0">
                <a:solidFill>
                  <a:srgbClr val="0366B8"/>
                </a:solidFill>
                <a:effectLst>
                  <a:outerShdw blurRad="38100" dist="38100" dir="2700000" algn="tl">
                    <a:srgbClr val="000000">
                      <a:alpha val="43137"/>
                    </a:srgbClr>
                  </a:outerShdw>
                </a:effectLst>
                <a:latin typeface="Microsoft YaHei"/>
              </a:rPr>
              <a:t>GSP </a:t>
            </a:r>
            <a:r>
              <a:rPr lang="zh-CN" altLang="en-US" sz="2400" b="1" dirty="0">
                <a:solidFill>
                  <a:srgbClr val="0366B8"/>
                </a:solidFill>
                <a:effectLst>
                  <a:outerShdw blurRad="38100" dist="38100" dir="2700000" algn="tl">
                    <a:srgbClr val="000000">
                      <a:alpha val="43137"/>
                    </a:srgbClr>
                  </a:outerShdw>
                </a:effectLst>
                <a:latin typeface="Microsoft YaHei"/>
              </a:rPr>
              <a:t>附录</a:t>
            </a:r>
            <a:r>
              <a:rPr lang="en-US" altLang="zh-CN" sz="2400" b="1" dirty="0">
                <a:solidFill>
                  <a:srgbClr val="0366B8"/>
                </a:solidFill>
                <a:effectLst>
                  <a:outerShdw blurRad="38100" dist="38100" dir="2700000" algn="tl">
                    <a:srgbClr val="000000">
                      <a:alpha val="43137"/>
                    </a:srgbClr>
                  </a:outerShdw>
                </a:effectLst>
                <a:latin typeface="Microsoft YaHei"/>
              </a:rPr>
              <a:t>3</a:t>
            </a:r>
            <a:r>
              <a:rPr lang="zh-CN" altLang="en-US" sz="2400" b="1" dirty="0">
                <a:solidFill>
                  <a:srgbClr val="0366B8"/>
                </a:solidFill>
                <a:effectLst>
                  <a:outerShdw blurRad="38100" dist="38100" dir="2700000" algn="tl">
                    <a:srgbClr val="000000">
                      <a:alpha val="43137"/>
                    </a:srgbClr>
                  </a:outerShdw>
                </a:effectLst>
                <a:latin typeface="Microsoft YaHei"/>
              </a:rPr>
              <a:t>：温湿度自动</a:t>
            </a:r>
            <a:r>
              <a:rPr lang="zh-CN" altLang="en-US" sz="2400" b="1" dirty="0" smtClean="0">
                <a:solidFill>
                  <a:srgbClr val="0366B8"/>
                </a:solidFill>
                <a:effectLst>
                  <a:outerShdw blurRad="38100" dist="38100" dir="2700000" algn="tl">
                    <a:srgbClr val="000000">
                      <a:alpha val="43137"/>
                    </a:srgbClr>
                  </a:outerShdw>
                </a:effectLst>
                <a:latin typeface="Microsoft YaHei"/>
              </a:rPr>
              <a:t>监测</a:t>
            </a:r>
            <a:endParaRPr lang="en-US" altLang="zh-CN" sz="2200" dirty="0" smtClean="0">
              <a:solidFill>
                <a:srgbClr val="000000"/>
              </a:solidFill>
              <a:latin typeface="Microsoft YaHei"/>
            </a:endParaRPr>
          </a:p>
          <a:p>
            <a:pPr lvl="0" indent="375920" algn="just">
              <a:lnSpc>
                <a:spcPct val="150000"/>
              </a:lnSpc>
            </a:pPr>
            <a:r>
              <a:rPr lang="zh-CN" altLang="zh-CN" sz="2000" dirty="0" smtClean="0">
                <a:solidFill>
                  <a:schemeClr val="accent1"/>
                </a:solidFill>
                <a:latin typeface="宋体" pitchFamily="2" charset="-122"/>
                <a:ea typeface="宋体" pitchFamily="2" charset="-122"/>
              </a:rPr>
              <a:t>第十一</a:t>
            </a:r>
            <a:r>
              <a:rPr lang="zh-CN" altLang="zh-CN" sz="2000" dirty="0">
                <a:solidFill>
                  <a:schemeClr val="accent1"/>
                </a:solidFill>
                <a:latin typeface="宋体" pitchFamily="2" charset="-122"/>
                <a:ea typeface="宋体" pitchFamily="2" charset="-122"/>
              </a:rPr>
              <a:t>条 </a:t>
            </a:r>
            <a:r>
              <a:rPr lang="zh-CN" altLang="zh-CN" sz="2000" dirty="0">
                <a:solidFill>
                  <a:srgbClr val="FF0000"/>
                </a:solidFill>
                <a:latin typeface="宋体" pitchFamily="2" charset="-122"/>
                <a:ea typeface="宋体" pitchFamily="2" charset="-122"/>
              </a:rPr>
              <a:t>系统保持独立、安全运行，不得与温湿度调控设施设备联动</a:t>
            </a:r>
            <a:r>
              <a:rPr lang="zh-CN" altLang="zh-CN" sz="2000" dirty="0">
                <a:solidFill>
                  <a:schemeClr val="accent1"/>
                </a:solidFill>
                <a:latin typeface="宋体" pitchFamily="2" charset="-122"/>
                <a:ea typeface="宋体" pitchFamily="2" charset="-122"/>
              </a:rPr>
              <a:t>，防止温湿度调控设施设备异常导致系统故障的风险。</a:t>
            </a:r>
          </a:p>
          <a:p>
            <a:pPr lvl="0" indent="375920" algn="just">
              <a:lnSpc>
                <a:spcPct val="150000"/>
              </a:lnSpc>
            </a:pPr>
            <a:endParaRPr lang="en-US" altLang="zh-CN" sz="2000" dirty="0" smtClean="0">
              <a:solidFill>
                <a:schemeClr val="accent1"/>
              </a:solidFill>
              <a:latin typeface="宋体" pitchFamily="2" charset="-122"/>
              <a:ea typeface="宋体" pitchFamily="2" charset="-122"/>
            </a:endParaRPr>
          </a:p>
          <a:p>
            <a:pPr lvl="0" indent="375920" algn="just">
              <a:lnSpc>
                <a:spcPct val="150000"/>
              </a:lnSpc>
            </a:pPr>
            <a:r>
              <a:rPr lang="zh-CN" altLang="zh-CN" sz="2000" dirty="0" smtClean="0">
                <a:solidFill>
                  <a:schemeClr val="accent1"/>
                </a:solidFill>
                <a:latin typeface="宋体" pitchFamily="2" charset="-122"/>
                <a:ea typeface="宋体" pitchFamily="2" charset="-122"/>
              </a:rPr>
              <a:t>第十二</a:t>
            </a:r>
            <a:r>
              <a:rPr lang="zh-CN" altLang="zh-CN" sz="2000" dirty="0">
                <a:solidFill>
                  <a:schemeClr val="accent1"/>
                </a:solidFill>
                <a:latin typeface="宋体" pitchFamily="2" charset="-122"/>
                <a:ea typeface="宋体" pitchFamily="2" charset="-122"/>
              </a:rPr>
              <a:t>条 企业应当对储存及运输设施设备的测点</a:t>
            </a:r>
            <a:r>
              <a:rPr lang="zh-CN" altLang="zh-CN" sz="2000" dirty="0">
                <a:solidFill>
                  <a:srgbClr val="FF0000"/>
                </a:solidFill>
                <a:latin typeface="宋体" pitchFamily="2" charset="-122"/>
                <a:ea typeface="宋体" pitchFamily="2" charset="-122"/>
              </a:rPr>
              <a:t>终端布点方案进行测试和确认，保证药品仓库、运输设备中安装的测点终端数量及位置，能够准确反映环境温湿度的实际状况</a:t>
            </a:r>
            <a:r>
              <a:rPr lang="zh-CN" altLang="zh-CN" sz="2000" dirty="0" smtClean="0">
                <a:solidFill>
                  <a:schemeClr val="accent1"/>
                </a:solidFill>
                <a:latin typeface="宋体" pitchFamily="2" charset="-122"/>
                <a:ea typeface="宋体" pitchFamily="2" charset="-122"/>
              </a:rPr>
              <a:t>。</a:t>
            </a:r>
            <a:endParaRPr lang="zh-CN" altLang="zh-CN" sz="2000" dirty="0">
              <a:solidFill>
                <a:schemeClr val="accent1"/>
              </a:solidFill>
              <a:latin typeface="宋体" pitchFamily="2" charset="-122"/>
              <a:ea typeface="宋体" pitchFamily="2" charset="-122"/>
            </a:endParaRPr>
          </a:p>
        </p:txBody>
      </p:sp>
    </p:spTree>
    <p:extLst>
      <p:ext uri="{BB962C8B-B14F-4D97-AF65-F5344CB8AC3E}">
        <p14:creationId xmlns:p14="http://schemas.microsoft.com/office/powerpoint/2010/main" val="484917507"/>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285999" y="825946"/>
            <a:ext cx="5860473" cy="5078313"/>
          </a:xfrm>
          <a:prstGeom prst="rect">
            <a:avLst/>
          </a:prstGeom>
        </p:spPr>
        <p:txBody>
          <a:bodyPr wrap="square">
            <a:spAutoFit/>
          </a:bodyPr>
          <a:lstStyle/>
          <a:p>
            <a:pPr lvl="0"/>
            <a:r>
              <a:rPr lang="en-US" altLang="zh-CN" sz="2400" b="1" dirty="0">
                <a:solidFill>
                  <a:srgbClr val="0366B8"/>
                </a:solidFill>
                <a:effectLst>
                  <a:outerShdw blurRad="38100" dist="38100" dir="2700000" algn="tl">
                    <a:srgbClr val="000000">
                      <a:alpha val="43137"/>
                    </a:srgbClr>
                  </a:outerShdw>
                </a:effectLst>
                <a:latin typeface="Microsoft YaHei"/>
              </a:rPr>
              <a:t>GSP </a:t>
            </a:r>
            <a:r>
              <a:rPr lang="zh-CN" altLang="en-US" sz="2400" b="1" dirty="0">
                <a:solidFill>
                  <a:srgbClr val="0366B8"/>
                </a:solidFill>
                <a:effectLst>
                  <a:outerShdw blurRad="38100" dist="38100" dir="2700000" algn="tl">
                    <a:srgbClr val="000000">
                      <a:alpha val="43137"/>
                    </a:srgbClr>
                  </a:outerShdw>
                </a:effectLst>
                <a:latin typeface="Microsoft YaHei"/>
              </a:rPr>
              <a:t>附录</a:t>
            </a:r>
            <a:r>
              <a:rPr lang="en-US" altLang="zh-CN" sz="2400" b="1" dirty="0">
                <a:solidFill>
                  <a:srgbClr val="0366B8"/>
                </a:solidFill>
                <a:effectLst>
                  <a:outerShdw blurRad="38100" dist="38100" dir="2700000" algn="tl">
                    <a:srgbClr val="000000">
                      <a:alpha val="43137"/>
                    </a:srgbClr>
                  </a:outerShdw>
                </a:effectLst>
                <a:latin typeface="Microsoft YaHei"/>
              </a:rPr>
              <a:t>3</a:t>
            </a:r>
            <a:r>
              <a:rPr lang="zh-CN" altLang="en-US" sz="2400" b="1" dirty="0">
                <a:solidFill>
                  <a:srgbClr val="0366B8"/>
                </a:solidFill>
                <a:effectLst>
                  <a:outerShdw blurRad="38100" dist="38100" dir="2700000" algn="tl">
                    <a:srgbClr val="000000">
                      <a:alpha val="43137"/>
                    </a:srgbClr>
                  </a:outerShdw>
                </a:effectLst>
                <a:latin typeface="Microsoft YaHei"/>
              </a:rPr>
              <a:t>：温湿度自动</a:t>
            </a:r>
            <a:r>
              <a:rPr lang="zh-CN" altLang="en-US" sz="2400" b="1" dirty="0" smtClean="0">
                <a:solidFill>
                  <a:srgbClr val="0366B8"/>
                </a:solidFill>
                <a:effectLst>
                  <a:outerShdw blurRad="38100" dist="38100" dir="2700000" algn="tl">
                    <a:srgbClr val="000000">
                      <a:alpha val="43137"/>
                    </a:srgbClr>
                  </a:outerShdw>
                </a:effectLst>
                <a:latin typeface="Microsoft YaHei"/>
              </a:rPr>
              <a:t>监测</a:t>
            </a:r>
            <a:endParaRPr lang="en-US" altLang="zh-CN" kern="100" dirty="0" smtClean="0">
              <a:solidFill>
                <a:srgbClr val="000000"/>
              </a:solidFill>
              <a:latin typeface="Times New Roman"/>
              <a:ea typeface="黑体"/>
            </a:endParaRPr>
          </a:p>
          <a:p>
            <a:pPr lvl="0" indent="375920" algn="just">
              <a:lnSpc>
                <a:spcPct val="150000"/>
              </a:lnSpc>
            </a:pPr>
            <a:r>
              <a:rPr lang="zh-CN" altLang="zh-CN" sz="2000" kern="100" dirty="0" smtClean="0">
                <a:solidFill>
                  <a:schemeClr val="accent1"/>
                </a:solidFill>
                <a:latin typeface="宋体" pitchFamily="2" charset="-122"/>
                <a:ea typeface="宋体" pitchFamily="2" charset="-122"/>
              </a:rPr>
              <a:t>第十三</a:t>
            </a:r>
            <a:r>
              <a:rPr lang="zh-CN" altLang="zh-CN" sz="2000" kern="100" dirty="0">
                <a:solidFill>
                  <a:schemeClr val="accent1"/>
                </a:solidFill>
                <a:latin typeface="宋体" pitchFamily="2" charset="-122"/>
                <a:ea typeface="宋体" pitchFamily="2" charset="-122"/>
              </a:rPr>
              <a:t>条 药品</a:t>
            </a:r>
            <a:r>
              <a:rPr lang="zh-CN" altLang="en-US" sz="2000" kern="100" dirty="0">
                <a:solidFill>
                  <a:schemeClr val="accent1"/>
                </a:solidFill>
                <a:latin typeface="宋体" pitchFamily="2" charset="-122"/>
                <a:ea typeface="宋体" pitchFamily="2" charset="-122"/>
              </a:rPr>
              <a:t>仓库</a:t>
            </a:r>
            <a:r>
              <a:rPr lang="zh-CN" altLang="zh-CN" sz="2000" kern="100" dirty="0">
                <a:solidFill>
                  <a:schemeClr val="accent1"/>
                </a:solidFill>
                <a:latin typeface="宋体" pitchFamily="2" charset="-122"/>
                <a:ea typeface="宋体" pitchFamily="2" charset="-122"/>
              </a:rPr>
              <a:t>或仓间安装的测点终端数量及位置应当符合以下要求</a:t>
            </a:r>
            <a:r>
              <a:rPr lang="en-US" altLang="zh-CN" sz="2000" kern="100" dirty="0">
                <a:solidFill>
                  <a:schemeClr val="accent1"/>
                </a:solidFill>
                <a:latin typeface="宋体" pitchFamily="2" charset="-122"/>
                <a:ea typeface="宋体" pitchFamily="2" charset="-122"/>
              </a:rPr>
              <a:t>: </a:t>
            </a:r>
            <a:endParaRPr lang="zh-CN" altLang="zh-CN" sz="2000" kern="100" dirty="0">
              <a:solidFill>
                <a:schemeClr val="accent1"/>
              </a:solidFill>
              <a:latin typeface="宋体" pitchFamily="2" charset="-122"/>
              <a:ea typeface="宋体" pitchFamily="2" charset="-122"/>
            </a:endParaRPr>
          </a:p>
          <a:p>
            <a:pPr lvl="0" indent="375920" algn="just">
              <a:lnSpc>
                <a:spcPct val="150000"/>
              </a:lnSpc>
            </a:pPr>
            <a:r>
              <a:rPr lang="zh-CN" altLang="zh-CN" sz="2000" kern="100" dirty="0">
                <a:solidFill>
                  <a:schemeClr val="accent1"/>
                </a:solidFill>
                <a:latin typeface="宋体" pitchFamily="2" charset="-122"/>
                <a:ea typeface="宋体" pitchFamily="2" charset="-122"/>
              </a:rPr>
              <a:t>（一）</a:t>
            </a:r>
            <a:r>
              <a:rPr lang="zh-CN" altLang="zh-CN" sz="2000" kern="100" dirty="0">
                <a:solidFill>
                  <a:srgbClr val="FF0000"/>
                </a:solidFill>
                <a:latin typeface="宋体" pitchFamily="2" charset="-122"/>
                <a:ea typeface="宋体" pitchFamily="2" charset="-122"/>
              </a:rPr>
              <a:t>每一独立的药品</a:t>
            </a:r>
            <a:r>
              <a:rPr lang="zh-CN" altLang="en-US" sz="2000" kern="100" dirty="0">
                <a:solidFill>
                  <a:srgbClr val="FF0000"/>
                </a:solidFill>
                <a:latin typeface="宋体" pitchFamily="2" charset="-122"/>
                <a:ea typeface="宋体" pitchFamily="2" charset="-122"/>
              </a:rPr>
              <a:t>仓库</a:t>
            </a:r>
            <a:r>
              <a:rPr lang="zh-CN" altLang="zh-CN" sz="2000" kern="100" dirty="0">
                <a:solidFill>
                  <a:srgbClr val="FF0000"/>
                </a:solidFill>
                <a:latin typeface="宋体" pitchFamily="2" charset="-122"/>
                <a:ea typeface="宋体" pitchFamily="2" charset="-122"/>
              </a:rPr>
              <a:t>或仓间至少安装</a:t>
            </a:r>
            <a:r>
              <a:rPr lang="en-US" altLang="zh-CN" sz="2000" kern="100" dirty="0">
                <a:solidFill>
                  <a:srgbClr val="FF0000"/>
                </a:solidFill>
                <a:latin typeface="宋体" pitchFamily="2" charset="-122"/>
                <a:ea typeface="宋体" pitchFamily="2" charset="-122"/>
              </a:rPr>
              <a:t>2</a:t>
            </a:r>
            <a:r>
              <a:rPr lang="zh-CN" altLang="zh-CN" sz="2000" kern="100" dirty="0">
                <a:solidFill>
                  <a:srgbClr val="FF0000"/>
                </a:solidFill>
                <a:latin typeface="宋体" pitchFamily="2" charset="-122"/>
                <a:ea typeface="宋体" pitchFamily="2" charset="-122"/>
              </a:rPr>
              <a:t>个测点终端，并均匀分布</a:t>
            </a:r>
            <a:r>
              <a:rPr lang="zh-CN" altLang="zh-CN" sz="2000" kern="100" dirty="0">
                <a:solidFill>
                  <a:schemeClr val="accent1"/>
                </a:solidFill>
                <a:latin typeface="宋体" pitchFamily="2" charset="-122"/>
                <a:ea typeface="宋体" pitchFamily="2" charset="-122"/>
              </a:rPr>
              <a:t>。</a:t>
            </a:r>
          </a:p>
          <a:p>
            <a:pPr lvl="0" indent="375920" algn="just">
              <a:lnSpc>
                <a:spcPct val="150000"/>
              </a:lnSpc>
            </a:pPr>
            <a:r>
              <a:rPr lang="zh-CN" altLang="zh-CN" sz="2000" kern="100" dirty="0">
                <a:solidFill>
                  <a:schemeClr val="accent1"/>
                </a:solidFill>
                <a:latin typeface="宋体" pitchFamily="2" charset="-122"/>
                <a:ea typeface="宋体" pitchFamily="2" charset="-122"/>
              </a:rPr>
              <a:t>（二）平面仓库面积在</a:t>
            </a:r>
            <a:r>
              <a:rPr lang="en-US" altLang="zh-CN" sz="2000" kern="100" dirty="0">
                <a:solidFill>
                  <a:schemeClr val="accent1"/>
                </a:solidFill>
                <a:latin typeface="宋体" pitchFamily="2" charset="-122"/>
                <a:ea typeface="宋体" pitchFamily="2" charset="-122"/>
              </a:rPr>
              <a:t>300</a:t>
            </a:r>
            <a:r>
              <a:rPr lang="zh-CN" altLang="zh-CN" sz="2000" kern="100" dirty="0">
                <a:solidFill>
                  <a:schemeClr val="accent1"/>
                </a:solidFill>
                <a:latin typeface="宋体" pitchFamily="2" charset="-122"/>
                <a:ea typeface="宋体" pitchFamily="2" charset="-122"/>
              </a:rPr>
              <a:t>平方米以下的，</a:t>
            </a:r>
            <a:r>
              <a:rPr lang="zh-CN" altLang="zh-CN" sz="2000" kern="100" dirty="0">
                <a:solidFill>
                  <a:srgbClr val="FF0000"/>
                </a:solidFill>
                <a:latin typeface="宋体" pitchFamily="2" charset="-122"/>
                <a:ea typeface="宋体" pitchFamily="2" charset="-122"/>
              </a:rPr>
              <a:t>至少安装</a:t>
            </a:r>
            <a:r>
              <a:rPr lang="en-US" altLang="zh-CN" sz="2000" kern="100" dirty="0">
                <a:solidFill>
                  <a:srgbClr val="FF0000"/>
                </a:solidFill>
                <a:latin typeface="宋体" pitchFamily="2" charset="-122"/>
                <a:ea typeface="宋体" pitchFamily="2" charset="-122"/>
              </a:rPr>
              <a:t>2</a:t>
            </a:r>
            <a:r>
              <a:rPr lang="zh-CN" altLang="zh-CN" sz="2000" kern="100" dirty="0">
                <a:solidFill>
                  <a:srgbClr val="FF0000"/>
                </a:solidFill>
                <a:latin typeface="宋体" pitchFamily="2" charset="-122"/>
                <a:ea typeface="宋体" pitchFamily="2" charset="-122"/>
              </a:rPr>
              <a:t>个测点终端</a:t>
            </a:r>
            <a:r>
              <a:rPr lang="zh-CN" altLang="zh-CN" sz="2000" kern="100" dirty="0">
                <a:solidFill>
                  <a:schemeClr val="accent1"/>
                </a:solidFill>
                <a:latin typeface="宋体" pitchFamily="2" charset="-122"/>
                <a:ea typeface="宋体" pitchFamily="2" charset="-122"/>
              </a:rPr>
              <a:t>；</a:t>
            </a:r>
            <a:r>
              <a:rPr lang="en-US" altLang="zh-CN" sz="2000" kern="100" dirty="0">
                <a:solidFill>
                  <a:schemeClr val="accent1"/>
                </a:solidFill>
                <a:latin typeface="宋体" pitchFamily="2" charset="-122"/>
                <a:ea typeface="宋体" pitchFamily="2" charset="-122"/>
              </a:rPr>
              <a:t>300</a:t>
            </a:r>
            <a:r>
              <a:rPr lang="zh-CN" altLang="zh-CN" sz="2000" kern="100" dirty="0">
                <a:solidFill>
                  <a:schemeClr val="accent1"/>
                </a:solidFill>
                <a:latin typeface="宋体" pitchFamily="2" charset="-122"/>
                <a:ea typeface="宋体" pitchFamily="2" charset="-122"/>
              </a:rPr>
              <a:t>平方米以上的，每增加</a:t>
            </a:r>
            <a:r>
              <a:rPr lang="en-US" altLang="zh-CN" sz="2000" kern="100" dirty="0">
                <a:solidFill>
                  <a:schemeClr val="accent1"/>
                </a:solidFill>
                <a:latin typeface="宋体" pitchFamily="2" charset="-122"/>
                <a:ea typeface="宋体" pitchFamily="2" charset="-122"/>
              </a:rPr>
              <a:t>300</a:t>
            </a:r>
            <a:r>
              <a:rPr lang="zh-CN" altLang="zh-CN" sz="2000" kern="100" dirty="0">
                <a:solidFill>
                  <a:schemeClr val="accent1"/>
                </a:solidFill>
                <a:latin typeface="宋体" pitchFamily="2" charset="-122"/>
                <a:ea typeface="宋体" pitchFamily="2" charset="-122"/>
              </a:rPr>
              <a:t>平方米</a:t>
            </a:r>
            <a:r>
              <a:rPr lang="zh-CN" altLang="zh-CN" sz="2000" kern="100" dirty="0">
                <a:solidFill>
                  <a:srgbClr val="FF0000"/>
                </a:solidFill>
                <a:latin typeface="宋体" pitchFamily="2" charset="-122"/>
                <a:ea typeface="宋体" pitchFamily="2" charset="-122"/>
              </a:rPr>
              <a:t>至少增加</a:t>
            </a:r>
            <a:r>
              <a:rPr lang="en-US" altLang="zh-CN" sz="2000" kern="100" dirty="0">
                <a:solidFill>
                  <a:srgbClr val="FF0000"/>
                </a:solidFill>
                <a:latin typeface="宋体" pitchFamily="2" charset="-122"/>
                <a:ea typeface="宋体" pitchFamily="2" charset="-122"/>
              </a:rPr>
              <a:t>1</a:t>
            </a:r>
            <a:r>
              <a:rPr lang="zh-CN" altLang="zh-CN" sz="2000" kern="100" dirty="0">
                <a:solidFill>
                  <a:srgbClr val="FF0000"/>
                </a:solidFill>
                <a:latin typeface="宋体" pitchFamily="2" charset="-122"/>
                <a:ea typeface="宋体" pitchFamily="2" charset="-122"/>
              </a:rPr>
              <a:t>个测点终端</a:t>
            </a:r>
            <a:r>
              <a:rPr lang="zh-CN" altLang="zh-CN" sz="2000" kern="100" dirty="0">
                <a:solidFill>
                  <a:schemeClr val="accent1"/>
                </a:solidFill>
                <a:latin typeface="宋体" pitchFamily="2" charset="-122"/>
                <a:ea typeface="宋体" pitchFamily="2" charset="-122"/>
              </a:rPr>
              <a:t>，不足</a:t>
            </a:r>
            <a:r>
              <a:rPr lang="en-US" altLang="zh-CN" sz="2000" kern="100" dirty="0">
                <a:solidFill>
                  <a:schemeClr val="accent1"/>
                </a:solidFill>
                <a:latin typeface="宋体" pitchFamily="2" charset="-122"/>
                <a:ea typeface="宋体" pitchFamily="2" charset="-122"/>
              </a:rPr>
              <a:t>300</a:t>
            </a:r>
            <a:r>
              <a:rPr lang="zh-CN" altLang="zh-CN" sz="2000" kern="100" dirty="0">
                <a:solidFill>
                  <a:schemeClr val="accent1"/>
                </a:solidFill>
                <a:latin typeface="宋体" pitchFamily="2" charset="-122"/>
                <a:ea typeface="宋体" pitchFamily="2" charset="-122"/>
              </a:rPr>
              <a:t>平方米的按</a:t>
            </a:r>
            <a:r>
              <a:rPr lang="en-US" altLang="zh-CN" sz="2000" kern="100" dirty="0">
                <a:solidFill>
                  <a:schemeClr val="accent1"/>
                </a:solidFill>
                <a:latin typeface="宋体" pitchFamily="2" charset="-122"/>
                <a:ea typeface="宋体" pitchFamily="2" charset="-122"/>
              </a:rPr>
              <a:t>300</a:t>
            </a:r>
            <a:r>
              <a:rPr lang="zh-CN" altLang="zh-CN" sz="2000" kern="100" dirty="0">
                <a:solidFill>
                  <a:schemeClr val="accent1"/>
                </a:solidFill>
                <a:latin typeface="宋体" pitchFamily="2" charset="-122"/>
                <a:ea typeface="宋体" pitchFamily="2" charset="-122"/>
              </a:rPr>
              <a:t>平方米计算。</a:t>
            </a:r>
            <a:r>
              <a:rPr lang="en-US" altLang="zh-CN" sz="2000" kern="100" dirty="0">
                <a:solidFill>
                  <a:schemeClr val="accent1"/>
                </a:solidFill>
                <a:latin typeface="宋体" pitchFamily="2" charset="-122"/>
                <a:ea typeface="宋体" pitchFamily="2" charset="-122"/>
              </a:rPr>
              <a:t> </a:t>
            </a:r>
            <a:endParaRPr lang="zh-CN" altLang="zh-CN" sz="2000" kern="100" dirty="0">
              <a:solidFill>
                <a:schemeClr val="accent1"/>
              </a:solidFill>
              <a:latin typeface="宋体" pitchFamily="2" charset="-122"/>
              <a:ea typeface="宋体" pitchFamily="2" charset="-122"/>
            </a:endParaRPr>
          </a:p>
          <a:p>
            <a:pPr lvl="0" indent="375920" algn="just">
              <a:lnSpc>
                <a:spcPct val="150000"/>
              </a:lnSpc>
            </a:pPr>
            <a:r>
              <a:rPr lang="zh-CN" altLang="zh-CN" sz="2000" kern="100" dirty="0">
                <a:solidFill>
                  <a:schemeClr val="accent1"/>
                </a:solidFill>
                <a:latin typeface="宋体" pitchFamily="2" charset="-122"/>
                <a:ea typeface="宋体" pitchFamily="2" charset="-122"/>
              </a:rPr>
              <a:t>平面仓库测点终端安装的位置，</a:t>
            </a:r>
            <a:r>
              <a:rPr lang="zh-CN" altLang="zh-CN" sz="2000" kern="100" dirty="0">
                <a:solidFill>
                  <a:srgbClr val="FF0000"/>
                </a:solidFill>
                <a:latin typeface="宋体" pitchFamily="2" charset="-122"/>
                <a:ea typeface="宋体" pitchFamily="2" charset="-122"/>
              </a:rPr>
              <a:t>不得低于药品货架或药品堆码垛高度的</a:t>
            </a:r>
            <a:r>
              <a:rPr lang="en-US" altLang="zh-CN" sz="2000" kern="100" dirty="0">
                <a:solidFill>
                  <a:srgbClr val="FF0000"/>
                </a:solidFill>
                <a:latin typeface="宋体" pitchFamily="2" charset="-122"/>
                <a:ea typeface="宋体" pitchFamily="2" charset="-122"/>
              </a:rPr>
              <a:t>2/3</a:t>
            </a:r>
            <a:r>
              <a:rPr lang="zh-CN" altLang="zh-CN" sz="2000" kern="100" dirty="0">
                <a:solidFill>
                  <a:srgbClr val="FF0000"/>
                </a:solidFill>
                <a:latin typeface="宋体" pitchFamily="2" charset="-122"/>
                <a:ea typeface="宋体" pitchFamily="2" charset="-122"/>
              </a:rPr>
              <a:t>位置</a:t>
            </a:r>
            <a:r>
              <a:rPr lang="zh-CN" altLang="zh-CN" sz="2000" kern="100" dirty="0">
                <a:solidFill>
                  <a:schemeClr val="accent1"/>
                </a:solidFill>
                <a:latin typeface="宋体" pitchFamily="2" charset="-122"/>
                <a:ea typeface="宋体" pitchFamily="2" charset="-122"/>
              </a:rPr>
              <a:t>。</a:t>
            </a:r>
          </a:p>
        </p:txBody>
      </p:sp>
      <p:sp>
        <p:nvSpPr>
          <p:cNvPr id="3" name="椭圆 2"/>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5"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图片 20">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5"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3" name="图片 112">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4016324162"/>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285999" y="888431"/>
            <a:ext cx="6382988" cy="4662815"/>
          </a:xfrm>
          <a:prstGeom prst="rect">
            <a:avLst/>
          </a:prstGeom>
        </p:spPr>
        <p:txBody>
          <a:bodyPr wrap="square">
            <a:spAutoFit/>
          </a:bodyPr>
          <a:lstStyle/>
          <a:p>
            <a:pPr lvl="0"/>
            <a:r>
              <a:rPr lang="en-US" altLang="zh-CN" sz="2400" b="1" dirty="0">
                <a:solidFill>
                  <a:srgbClr val="0366B8"/>
                </a:solidFill>
                <a:effectLst>
                  <a:outerShdw blurRad="38100" dist="38100" dir="2700000" algn="tl">
                    <a:srgbClr val="000000">
                      <a:alpha val="43137"/>
                    </a:srgbClr>
                  </a:outerShdw>
                </a:effectLst>
                <a:latin typeface="Microsoft YaHei"/>
              </a:rPr>
              <a:t>GSP </a:t>
            </a:r>
            <a:r>
              <a:rPr lang="zh-CN" altLang="en-US" sz="2400" b="1" dirty="0">
                <a:solidFill>
                  <a:srgbClr val="0366B8"/>
                </a:solidFill>
                <a:effectLst>
                  <a:outerShdw blurRad="38100" dist="38100" dir="2700000" algn="tl">
                    <a:srgbClr val="000000">
                      <a:alpha val="43137"/>
                    </a:srgbClr>
                  </a:outerShdw>
                </a:effectLst>
                <a:latin typeface="Microsoft YaHei"/>
              </a:rPr>
              <a:t>附录</a:t>
            </a:r>
            <a:r>
              <a:rPr lang="en-US" altLang="zh-CN" sz="2400" b="1" dirty="0">
                <a:solidFill>
                  <a:srgbClr val="0366B8"/>
                </a:solidFill>
                <a:effectLst>
                  <a:outerShdw blurRad="38100" dist="38100" dir="2700000" algn="tl">
                    <a:srgbClr val="000000">
                      <a:alpha val="43137"/>
                    </a:srgbClr>
                  </a:outerShdw>
                </a:effectLst>
                <a:latin typeface="Microsoft YaHei"/>
              </a:rPr>
              <a:t>3</a:t>
            </a:r>
            <a:r>
              <a:rPr lang="zh-CN" altLang="en-US" sz="2400" b="1" dirty="0">
                <a:solidFill>
                  <a:srgbClr val="0366B8"/>
                </a:solidFill>
                <a:effectLst>
                  <a:outerShdw blurRad="38100" dist="38100" dir="2700000" algn="tl">
                    <a:srgbClr val="000000">
                      <a:alpha val="43137"/>
                    </a:srgbClr>
                  </a:outerShdw>
                </a:effectLst>
                <a:latin typeface="Microsoft YaHei"/>
              </a:rPr>
              <a:t>：温湿度自动</a:t>
            </a:r>
            <a:r>
              <a:rPr lang="zh-CN" altLang="en-US" sz="2400" b="1" dirty="0" smtClean="0">
                <a:solidFill>
                  <a:srgbClr val="0366B8"/>
                </a:solidFill>
                <a:effectLst>
                  <a:outerShdw blurRad="38100" dist="38100" dir="2700000" algn="tl">
                    <a:srgbClr val="000000">
                      <a:alpha val="43137"/>
                    </a:srgbClr>
                  </a:outerShdw>
                </a:effectLst>
                <a:latin typeface="Microsoft YaHei"/>
              </a:rPr>
              <a:t>监测</a:t>
            </a:r>
            <a:endParaRPr lang="en-US" altLang="zh-CN" kern="100" dirty="0" smtClean="0">
              <a:solidFill>
                <a:srgbClr val="000000"/>
              </a:solidFill>
              <a:latin typeface="Times New Roman"/>
              <a:ea typeface="黑体"/>
            </a:endParaRPr>
          </a:p>
          <a:p>
            <a:pPr lvl="0" indent="375920" algn="just">
              <a:lnSpc>
                <a:spcPct val="150000"/>
              </a:lnSpc>
            </a:pPr>
            <a:r>
              <a:rPr lang="zh-CN" altLang="zh-CN" sz="2000" kern="100" dirty="0">
                <a:solidFill>
                  <a:schemeClr val="accent1"/>
                </a:solidFill>
                <a:latin typeface="宋体" pitchFamily="2" charset="-122"/>
                <a:ea typeface="宋体" pitchFamily="2" charset="-122"/>
              </a:rPr>
              <a:t>（三）高架仓库或全自动立体仓库的货架</a:t>
            </a:r>
            <a:r>
              <a:rPr lang="zh-CN" altLang="zh-CN" sz="2000" kern="100" dirty="0">
                <a:solidFill>
                  <a:srgbClr val="FF0000"/>
                </a:solidFill>
                <a:latin typeface="宋体" pitchFamily="2" charset="-122"/>
                <a:ea typeface="宋体" pitchFamily="2" charset="-122"/>
              </a:rPr>
              <a:t>层高在</a:t>
            </a:r>
            <a:r>
              <a:rPr lang="en-US" altLang="zh-CN" sz="2000" kern="100" dirty="0">
                <a:solidFill>
                  <a:srgbClr val="FF0000"/>
                </a:solidFill>
                <a:latin typeface="宋体" pitchFamily="2" charset="-122"/>
                <a:ea typeface="宋体" pitchFamily="2" charset="-122"/>
              </a:rPr>
              <a:t>4.5</a:t>
            </a:r>
            <a:r>
              <a:rPr lang="zh-CN" altLang="zh-CN" sz="2000" kern="100" dirty="0">
                <a:solidFill>
                  <a:srgbClr val="FF0000"/>
                </a:solidFill>
                <a:latin typeface="宋体" pitchFamily="2" charset="-122"/>
                <a:ea typeface="宋体" pitchFamily="2" charset="-122"/>
              </a:rPr>
              <a:t>米至</a:t>
            </a:r>
            <a:r>
              <a:rPr lang="en-US" altLang="zh-CN" sz="2000" kern="100" dirty="0">
                <a:solidFill>
                  <a:srgbClr val="FF0000"/>
                </a:solidFill>
                <a:latin typeface="宋体" pitchFamily="2" charset="-122"/>
                <a:ea typeface="宋体" pitchFamily="2" charset="-122"/>
              </a:rPr>
              <a:t>8</a:t>
            </a:r>
            <a:r>
              <a:rPr lang="zh-CN" altLang="zh-CN" sz="2000" kern="100" dirty="0">
                <a:solidFill>
                  <a:srgbClr val="FF0000"/>
                </a:solidFill>
                <a:latin typeface="宋体" pitchFamily="2" charset="-122"/>
                <a:ea typeface="宋体" pitchFamily="2" charset="-122"/>
              </a:rPr>
              <a:t>米之间的，每</a:t>
            </a:r>
            <a:r>
              <a:rPr lang="en-US" altLang="zh-CN" sz="2000" kern="100" dirty="0">
                <a:solidFill>
                  <a:srgbClr val="FF0000"/>
                </a:solidFill>
                <a:latin typeface="宋体" pitchFamily="2" charset="-122"/>
                <a:ea typeface="宋体" pitchFamily="2" charset="-122"/>
              </a:rPr>
              <a:t>300</a:t>
            </a:r>
            <a:r>
              <a:rPr lang="zh-CN" altLang="zh-CN" sz="2000" kern="100" dirty="0">
                <a:solidFill>
                  <a:srgbClr val="FF0000"/>
                </a:solidFill>
                <a:latin typeface="宋体" pitchFamily="2" charset="-122"/>
                <a:ea typeface="宋体" pitchFamily="2" charset="-122"/>
              </a:rPr>
              <a:t>平方米面积至少安装</a:t>
            </a:r>
            <a:r>
              <a:rPr lang="en-US" altLang="zh-CN" sz="2000" kern="100" dirty="0">
                <a:solidFill>
                  <a:srgbClr val="FF0000"/>
                </a:solidFill>
                <a:latin typeface="宋体" pitchFamily="2" charset="-122"/>
                <a:ea typeface="宋体" pitchFamily="2" charset="-122"/>
              </a:rPr>
              <a:t>4</a:t>
            </a:r>
            <a:r>
              <a:rPr lang="zh-CN" altLang="zh-CN" sz="2000" kern="100" dirty="0">
                <a:solidFill>
                  <a:srgbClr val="FF0000"/>
                </a:solidFill>
                <a:latin typeface="宋体" pitchFamily="2" charset="-122"/>
                <a:ea typeface="宋体" pitchFamily="2" charset="-122"/>
              </a:rPr>
              <a:t>个测点终端，每增加</a:t>
            </a:r>
            <a:r>
              <a:rPr lang="en-US" altLang="zh-CN" sz="2000" kern="100" dirty="0">
                <a:solidFill>
                  <a:srgbClr val="FF0000"/>
                </a:solidFill>
                <a:latin typeface="宋体" pitchFamily="2" charset="-122"/>
                <a:ea typeface="宋体" pitchFamily="2" charset="-122"/>
              </a:rPr>
              <a:t>300</a:t>
            </a:r>
            <a:r>
              <a:rPr lang="zh-CN" altLang="zh-CN" sz="2000" kern="100" dirty="0">
                <a:solidFill>
                  <a:srgbClr val="FF0000"/>
                </a:solidFill>
                <a:latin typeface="宋体" pitchFamily="2" charset="-122"/>
                <a:ea typeface="宋体" pitchFamily="2" charset="-122"/>
              </a:rPr>
              <a:t>平方米至少增加</a:t>
            </a:r>
            <a:r>
              <a:rPr lang="en-US" altLang="zh-CN" sz="2000" kern="100" dirty="0">
                <a:solidFill>
                  <a:srgbClr val="FF0000"/>
                </a:solidFill>
                <a:latin typeface="宋体" pitchFamily="2" charset="-122"/>
                <a:ea typeface="宋体" pitchFamily="2" charset="-122"/>
              </a:rPr>
              <a:t>2</a:t>
            </a:r>
            <a:r>
              <a:rPr lang="zh-CN" altLang="zh-CN" sz="2000" kern="100" dirty="0">
                <a:solidFill>
                  <a:srgbClr val="FF0000"/>
                </a:solidFill>
                <a:latin typeface="宋体" pitchFamily="2" charset="-122"/>
                <a:ea typeface="宋体" pitchFamily="2" charset="-122"/>
              </a:rPr>
              <a:t>个测点终端</a:t>
            </a:r>
            <a:r>
              <a:rPr lang="zh-CN" altLang="zh-CN" sz="2000" kern="100" dirty="0">
                <a:solidFill>
                  <a:schemeClr val="accent1"/>
                </a:solidFill>
                <a:latin typeface="宋体" pitchFamily="2" charset="-122"/>
                <a:ea typeface="宋体" pitchFamily="2" charset="-122"/>
              </a:rPr>
              <a:t>，并均匀分布在货架上、下位置；货架层高在</a:t>
            </a:r>
            <a:r>
              <a:rPr lang="en-US" altLang="zh-CN" sz="2000" kern="100" dirty="0">
                <a:solidFill>
                  <a:schemeClr val="accent1"/>
                </a:solidFill>
                <a:latin typeface="宋体" pitchFamily="2" charset="-122"/>
                <a:ea typeface="宋体" pitchFamily="2" charset="-122"/>
              </a:rPr>
              <a:t>8</a:t>
            </a:r>
            <a:r>
              <a:rPr lang="zh-CN" altLang="zh-CN" sz="2000" kern="100" dirty="0">
                <a:solidFill>
                  <a:schemeClr val="accent1"/>
                </a:solidFill>
                <a:latin typeface="宋体" pitchFamily="2" charset="-122"/>
                <a:ea typeface="宋体" pitchFamily="2" charset="-122"/>
              </a:rPr>
              <a:t>米以上的，每</a:t>
            </a:r>
            <a:r>
              <a:rPr lang="en-US" altLang="zh-CN" sz="2000" kern="100" dirty="0">
                <a:solidFill>
                  <a:schemeClr val="accent1"/>
                </a:solidFill>
                <a:latin typeface="宋体" pitchFamily="2" charset="-122"/>
                <a:ea typeface="宋体" pitchFamily="2" charset="-122"/>
              </a:rPr>
              <a:t>300</a:t>
            </a:r>
            <a:r>
              <a:rPr lang="zh-CN" altLang="zh-CN" sz="2000" kern="100" dirty="0">
                <a:solidFill>
                  <a:schemeClr val="accent1"/>
                </a:solidFill>
                <a:latin typeface="宋体" pitchFamily="2" charset="-122"/>
                <a:ea typeface="宋体" pitchFamily="2" charset="-122"/>
              </a:rPr>
              <a:t>平方米面积</a:t>
            </a:r>
            <a:r>
              <a:rPr lang="zh-CN" altLang="zh-CN" sz="2000" kern="100" dirty="0">
                <a:solidFill>
                  <a:srgbClr val="FF0000"/>
                </a:solidFill>
                <a:latin typeface="宋体" pitchFamily="2" charset="-122"/>
                <a:ea typeface="宋体" pitchFamily="2" charset="-122"/>
              </a:rPr>
              <a:t>至少安装</a:t>
            </a:r>
            <a:r>
              <a:rPr lang="en-US" altLang="zh-CN" sz="2000" kern="100" dirty="0">
                <a:solidFill>
                  <a:srgbClr val="FF0000"/>
                </a:solidFill>
                <a:latin typeface="宋体" pitchFamily="2" charset="-122"/>
                <a:ea typeface="宋体" pitchFamily="2" charset="-122"/>
              </a:rPr>
              <a:t>6</a:t>
            </a:r>
            <a:r>
              <a:rPr lang="zh-CN" altLang="zh-CN" sz="2000" kern="100" dirty="0">
                <a:solidFill>
                  <a:srgbClr val="FF0000"/>
                </a:solidFill>
                <a:latin typeface="宋体" pitchFamily="2" charset="-122"/>
                <a:ea typeface="宋体" pitchFamily="2" charset="-122"/>
              </a:rPr>
              <a:t>个测点终端</a:t>
            </a:r>
            <a:r>
              <a:rPr lang="zh-CN" altLang="zh-CN" sz="2000" kern="100" dirty="0">
                <a:solidFill>
                  <a:schemeClr val="accent1"/>
                </a:solidFill>
                <a:latin typeface="宋体" pitchFamily="2" charset="-122"/>
                <a:ea typeface="宋体" pitchFamily="2" charset="-122"/>
              </a:rPr>
              <a:t>，每增加</a:t>
            </a:r>
            <a:r>
              <a:rPr lang="en-US" altLang="zh-CN" sz="2000" kern="100" dirty="0">
                <a:solidFill>
                  <a:schemeClr val="accent1"/>
                </a:solidFill>
                <a:latin typeface="宋体" pitchFamily="2" charset="-122"/>
                <a:ea typeface="宋体" pitchFamily="2" charset="-122"/>
              </a:rPr>
              <a:t>300</a:t>
            </a:r>
            <a:r>
              <a:rPr lang="zh-CN" altLang="zh-CN" sz="2000" kern="100" dirty="0">
                <a:solidFill>
                  <a:schemeClr val="accent1"/>
                </a:solidFill>
                <a:latin typeface="宋体" pitchFamily="2" charset="-122"/>
                <a:ea typeface="宋体" pitchFamily="2" charset="-122"/>
              </a:rPr>
              <a:t>平方米至少增加</a:t>
            </a:r>
            <a:r>
              <a:rPr lang="en-US" altLang="zh-CN" sz="2000" kern="100" dirty="0">
                <a:solidFill>
                  <a:schemeClr val="accent1"/>
                </a:solidFill>
                <a:latin typeface="宋体" pitchFamily="2" charset="-122"/>
                <a:ea typeface="宋体" pitchFamily="2" charset="-122"/>
              </a:rPr>
              <a:t>3</a:t>
            </a:r>
            <a:r>
              <a:rPr lang="zh-CN" altLang="zh-CN" sz="2000" kern="100" dirty="0">
                <a:solidFill>
                  <a:schemeClr val="accent1"/>
                </a:solidFill>
                <a:latin typeface="宋体" pitchFamily="2" charset="-122"/>
                <a:ea typeface="宋体" pitchFamily="2" charset="-122"/>
              </a:rPr>
              <a:t>个测点终端，并均匀分布在货架的上、中、下位置；不足</a:t>
            </a:r>
            <a:r>
              <a:rPr lang="en-US" altLang="zh-CN" sz="2000" kern="100" dirty="0">
                <a:solidFill>
                  <a:schemeClr val="accent1"/>
                </a:solidFill>
                <a:latin typeface="宋体" pitchFamily="2" charset="-122"/>
                <a:ea typeface="宋体" pitchFamily="2" charset="-122"/>
              </a:rPr>
              <a:t>300</a:t>
            </a:r>
            <a:r>
              <a:rPr lang="zh-CN" altLang="zh-CN" sz="2000" kern="100" dirty="0">
                <a:solidFill>
                  <a:schemeClr val="accent1"/>
                </a:solidFill>
                <a:latin typeface="宋体" pitchFamily="2" charset="-122"/>
                <a:ea typeface="宋体" pitchFamily="2" charset="-122"/>
              </a:rPr>
              <a:t>平方米的按</a:t>
            </a:r>
            <a:r>
              <a:rPr lang="en-US" altLang="zh-CN" sz="2000" kern="100" dirty="0">
                <a:solidFill>
                  <a:schemeClr val="accent1"/>
                </a:solidFill>
                <a:latin typeface="宋体" pitchFamily="2" charset="-122"/>
                <a:ea typeface="宋体" pitchFamily="2" charset="-122"/>
              </a:rPr>
              <a:t>300</a:t>
            </a:r>
            <a:r>
              <a:rPr lang="zh-CN" altLang="zh-CN" sz="2000" kern="100" dirty="0">
                <a:solidFill>
                  <a:schemeClr val="accent1"/>
                </a:solidFill>
                <a:latin typeface="宋体" pitchFamily="2" charset="-122"/>
                <a:ea typeface="宋体" pitchFamily="2" charset="-122"/>
              </a:rPr>
              <a:t>平方米计算。</a:t>
            </a:r>
          </a:p>
          <a:p>
            <a:pPr lvl="0" indent="375920" algn="just">
              <a:lnSpc>
                <a:spcPct val="150000"/>
              </a:lnSpc>
            </a:pPr>
            <a:r>
              <a:rPr lang="zh-CN" altLang="zh-CN" sz="2000" kern="100" dirty="0">
                <a:solidFill>
                  <a:schemeClr val="accent1"/>
                </a:solidFill>
                <a:latin typeface="宋体" pitchFamily="2" charset="-122"/>
                <a:ea typeface="宋体" pitchFamily="2" charset="-122"/>
              </a:rPr>
              <a:t>高架仓库或全自动立体仓库上层测点终端安装的位置，</a:t>
            </a:r>
            <a:r>
              <a:rPr lang="zh-CN" altLang="zh-CN" sz="2000" kern="100" dirty="0">
                <a:solidFill>
                  <a:srgbClr val="FF0000"/>
                </a:solidFill>
                <a:latin typeface="宋体" pitchFamily="2" charset="-122"/>
                <a:ea typeface="宋体" pitchFamily="2" charset="-122"/>
              </a:rPr>
              <a:t>不得低于最上层货架存放药品的最高位置</a:t>
            </a:r>
            <a:r>
              <a:rPr lang="zh-CN" altLang="zh-CN" sz="2000" kern="100" dirty="0" smtClean="0">
                <a:solidFill>
                  <a:schemeClr val="accent1"/>
                </a:solidFill>
                <a:latin typeface="宋体" pitchFamily="2" charset="-122"/>
                <a:ea typeface="宋体" pitchFamily="2" charset="-122"/>
              </a:rPr>
              <a:t>。</a:t>
            </a:r>
            <a:endParaRPr lang="zh-CN" altLang="zh-CN" sz="2000" kern="100" dirty="0">
              <a:solidFill>
                <a:schemeClr val="accent1"/>
              </a:solidFill>
              <a:latin typeface="宋体" pitchFamily="2" charset="-122"/>
              <a:ea typeface="宋体" pitchFamily="2" charset="-122"/>
            </a:endParaRPr>
          </a:p>
        </p:txBody>
      </p:sp>
    </p:spTree>
    <p:extLst>
      <p:ext uri="{BB962C8B-B14F-4D97-AF65-F5344CB8AC3E}">
        <p14:creationId xmlns:p14="http://schemas.microsoft.com/office/powerpoint/2010/main" val="2626025594"/>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286000" y="830709"/>
            <a:ext cx="5706094" cy="3062377"/>
          </a:xfrm>
          <a:prstGeom prst="rect">
            <a:avLst/>
          </a:prstGeom>
        </p:spPr>
        <p:txBody>
          <a:bodyPr wrap="square">
            <a:spAutoFit/>
          </a:bodyPr>
          <a:lstStyle/>
          <a:p>
            <a:pPr lvl="0"/>
            <a:r>
              <a:rPr lang="en-US" altLang="zh-CN" sz="2400" b="1" dirty="0">
                <a:solidFill>
                  <a:srgbClr val="0366B8"/>
                </a:solidFill>
                <a:effectLst>
                  <a:outerShdw blurRad="38100" dist="38100" dir="2700000" algn="tl">
                    <a:srgbClr val="000000">
                      <a:alpha val="43137"/>
                    </a:srgbClr>
                  </a:outerShdw>
                </a:effectLst>
                <a:latin typeface="Microsoft YaHei"/>
              </a:rPr>
              <a:t>GSP </a:t>
            </a:r>
            <a:r>
              <a:rPr lang="zh-CN" altLang="en-US" sz="2400" b="1" dirty="0">
                <a:solidFill>
                  <a:srgbClr val="0366B8"/>
                </a:solidFill>
                <a:effectLst>
                  <a:outerShdw blurRad="38100" dist="38100" dir="2700000" algn="tl">
                    <a:srgbClr val="000000">
                      <a:alpha val="43137"/>
                    </a:srgbClr>
                  </a:outerShdw>
                </a:effectLst>
                <a:latin typeface="Microsoft YaHei"/>
              </a:rPr>
              <a:t>附录</a:t>
            </a:r>
            <a:r>
              <a:rPr lang="en-US" altLang="zh-CN" sz="2400" b="1" dirty="0">
                <a:solidFill>
                  <a:srgbClr val="0366B8"/>
                </a:solidFill>
                <a:effectLst>
                  <a:outerShdw blurRad="38100" dist="38100" dir="2700000" algn="tl">
                    <a:srgbClr val="000000">
                      <a:alpha val="43137"/>
                    </a:srgbClr>
                  </a:outerShdw>
                </a:effectLst>
                <a:latin typeface="Microsoft YaHei"/>
              </a:rPr>
              <a:t>3</a:t>
            </a:r>
            <a:r>
              <a:rPr lang="zh-CN" altLang="en-US" sz="2400" b="1" dirty="0">
                <a:solidFill>
                  <a:srgbClr val="0366B8"/>
                </a:solidFill>
                <a:effectLst>
                  <a:outerShdw blurRad="38100" dist="38100" dir="2700000" algn="tl">
                    <a:srgbClr val="000000">
                      <a:alpha val="43137"/>
                    </a:srgbClr>
                  </a:outerShdw>
                </a:effectLst>
                <a:latin typeface="Microsoft YaHei"/>
              </a:rPr>
              <a:t>：温湿度自动监测</a:t>
            </a:r>
            <a:endParaRPr lang="en-US" altLang="zh-CN" kern="100" dirty="0">
              <a:solidFill>
                <a:srgbClr val="000000"/>
              </a:solidFill>
              <a:latin typeface="Times New Roman"/>
              <a:ea typeface="黑体"/>
            </a:endParaRPr>
          </a:p>
          <a:p>
            <a:r>
              <a:rPr lang="zh-CN" altLang="zh-CN" sz="2000" kern="100" dirty="0" smtClean="0">
                <a:solidFill>
                  <a:schemeClr val="accent1"/>
                </a:solidFill>
                <a:latin typeface="+mn-ea"/>
              </a:rPr>
              <a:t>（</a:t>
            </a:r>
            <a:r>
              <a:rPr lang="zh-CN" altLang="zh-CN" sz="2000" kern="100" dirty="0">
                <a:solidFill>
                  <a:schemeClr val="accent1"/>
                </a:solidFill>
                <a:latin typeface="+mn-ea"/>
              </a:rPr>
              <a:t>四）储存冷藏、冷冻药品仓库测点终端的安装数量，须符合本条上述的各项要求，</a:t>
            </a:r>
            <a:r>
              <a:rPr lang="zh-CN" altLang="zh-CN" sz="2000" kern="100" dirty="0">
                <a:solidFill>
                  <a:srgbClr val="FF0000"/>
                </a:solidFill>
                <a:latin typeface="+mn-ea"/>
              </a:rPr>
              <a:t>其安装数量按每</a:t>
            </a:r>
            <a:r>
              <a:rPr lang="en-US" altLang="zh-CN" sz="2000" kern="100" dirty="0">
                <a:solidFill>
                  <a:srgbClr val="FF0000"/>
                </a:solidFill>
                <a:latin typeface="+mn-ea"/>
              </a:rPr>
              <a:t>100</a:t>
            </a:r>
            <a:r>
              <a:rPr lang="zh-CN" altLang="zh-CN" sz="2000" kern="100" dirty="0">
                <a:solidFill>
                  <a:srgbClr val="FF0000"/>
                </a:solidFill>
                <a:latin typeface="+mn-ea"/>
              </a:rPr>
              <a:t>平方米面积</a:t>
            </a:r>
            <a:r>
              <a:rPr lang="zh-CN" altLang="zh-CN" sz="2000" kern="100" dirty="0">
                <a:solidFill>
                  <a:schemeClr val="accent1"/>
                </a:solidFill>
                <a:latin typeface="+mn-ea"/>
              </a:rPr>
              <a:t>计算</a:t>
            </a:r>
            <a:r>
              <a:rPr lang="zh-CN" altLang="zh-CN" sz="2000" kern="100" dirty="0" smtClean="0">
                <a:solidFill>
                  <a:srgbClr val="000000"/>
                </a:solidFill>
                <a:latin typeface="+mn-ea"/>
              </a:rPr>
              <a:t>。</a:t>
            </a:r>
            <a:endParaRPr lang="en-US" altLang="zh-CN" sz="2000" kern="100" dirty="0" smtClean="0">
              <a:solidFill>
                <a:srgbClr val="000000"/>
              </a:solidFill>
              <a:latin typeface="+mn-ea"/>
            </a:endParaRPr>
          </a:p>
          <a:p>
            <a:pPr lvl="0" algn="ctr">
              <a:lnSpc>
                <a:spcPct val="150000"/>
              </a:lnSpc>
            </a:pPr>
            <a:r>
              <a:rPr lang="zh-CN" altLang="en-US" b="1" dirty="0" smtClean="0">
                <a:solidFill>
                  <a:srgbClr val="7030A0"/>
                </a:solidFill>
              </a:rPr>
              <a:t>高架桥或立体仓库终端</a:t>
            </a:r>
            <a:r>
              <a:rPr lang="zh-CN" altLang="en-US" b="1" dirty="0">
                <a:solidFill>
                  <a:srgbClr val="7030A0"/>
                </a:solidFill>
              </a:rPr>
              <a:t>测点数量如下图</a:t>
            </a:r>
            <a:endParaRPr lang="en-US" altLang="zh-CN" b="1" dirty="0">
              <a:solidFill>
                <a:srgbClr val="7030A0"/>
              </a:solidFill>
            </a:endParaRPr>
          </a:p>
          <a:p>
            <a:endParaRPr lang="en-US" altLang="zh-CN" sz="2200" kern="100" dirty="0" smtClean="0">
              <a:solidFill>
                <a:srgbClr val="000000"/>
              </a:solidFill>
              <a:latin typeface="+mn-ea"/>
            </a:endParaRPr>
          </a:p>
          <a:p>
            <a:endParaRPr lang="en-US" altLang="zh-CN" kern="100" dirty="0">
              <a:solidFill>
                <a:srgbClr val="000000"/>
              </a:solidFill>
              <a:latin typeface="+mn-ea"/>
            </a:endParaRPr>
          </a:p>
          <a:p>
            <a:endParaRPr lang="en-US" altLang="zh-CN" kern="100" dirty="0" smtClean="0">
              <a:solidFill>
                <a:srgbClr val="000000"/>
              </a:solidFill>
              <a:latin typeface="+mn-ea"/>
            </a:endParaRPr>
          </a:p>
          <a:p>
            <a:endParaRPr lang="zh-CN" altLang="en-US" dirty="0"/>
          </a:p>
        </p:txBody>
      </p:sp>
      <p:sp>
        <p:nvSpPr>
          <p:cNvPr id="3" name="椭圆 2"/>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5"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图片 20">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5"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3" name="图片 112">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pic>
        <p:nvPicPr>
          <p:cNvPr id="144"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57450" y="2706983"/>
            <a:ext cx="5363193" cy="3551276"/>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7589161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285999" y="966366"/>
            <a:ext cx="5931725" cy="4770537"/>
          </a:xfrm>
          <a:prstGeom prst="rect">
            <a:avLst/>
          </a:prstGeom>
        </p:spPr>
        <p:txBody>
          <a:bodyPr wrap="square">
            <a:spAutoFit/>
          </a:bodyPr>
          <a:lstStyle/>
          <a:p>
            <a:pPr lvl="0"/>
            <a:r>
              <a:rPr lang="en-US" altLang="zh-CN" sz="2400" b="1" dirty="0">
                <a:solidFill>
                  <a:srgbClr val="0366B8"/>
                </a:solidFill>
                <a:effectLst>
                  <a:outerShdw blurRad="38100" dist="38100" dir="2700000" algn="tl">
                    <a:srgbClr val="000000">
                      <a:alpha val="43137"/>
                    </a:srgbClr>
                  </a:outerShdw>
                </a:effectLst>
                <a:latin typeface="Microsoft YaHei"/>
              </a:rPr>
              <a:t>GSP </a:t>
            </a:r>
            <a:r>
              <a:rPr lang="zh-CN" altLang="en-US" sz="2400" b="1" dirty="0" smtClean="0">
                <a:solidFill>
                  <a:srgbClr val="0366B8"/>
                </a:solidFill>
                <a:effectLst>
                  <a:outerShdw blurRad="38100" dist="38100" dir="2700000" algn="tl">
                    <a:srgbClr val="000000">
                      <a:alpha val="43137"/>
                    </a:srgbClr>
                  </a:outerShdw>
                </a:effectLst>
                <a:latin typeface="Microsoft YaHei"/>
              </a:rPr>
              <a:t>附录</a:t>
            </a:r>
            <a:r>
              <a:rPr lang="en-US" altLang="zh-CN" sz="2400" b="1" dirty="0" smtClean="0">
                <a:solidFill>
                  <a:srgbClr val="0366B8"/>
                </a:solidFill>
                <a:effectLst>
                  <a:outerShdw blurRad="38100" dist="38100" dir="2700000" algn="tl">
                    <a:srgbClr val="000000">
                      <a:alpha val="43137"/>
                    </a:srgbClr>
                  </a:outerShdw>
                </a:effectLst>
                <a:latin typeface="Microsoft YaHei"/>
              </a:rPr>
              <a:t>5</a:t>
            </a:r>
            <a:r>
              <a:rPr lang="zh-CN" altLang="en-US" sz="2400" b="1" dirty="0" smtClean="0">
                <a:solidFill>
                  <a:srgbClr val="0366B8"/>
                </a:solidFill>
                <a:effectLst>
                  <a:outerShdw blurRad="38100" dist="38100" dir="2700000" algn="tl">
                    <a:srgbClr val="000000">
                      <a:alpha val="43137"/>
                    </a:srgbClr>
                  </a:outerShdw>
                </a:effectLst>
                <a:latin typeface="Microsoft YaHei"/>
              </a:rPr>
              <a:t>：验证管理</a:t>
            </a:r>
            <a:endParaRPr lang="en-US" altLang="zh-CN" sz="2400" b="1" dirty="0" smtClean="0">
              <a:solidFill>
                <a:srgbClr val="0366B8"/>
              </a:solidFill>
              <a:effectLst>
                <a:outerShdw blurRad="38100" dist="38100" dir="2700000" algn="tl">
                  <a:srgbClr val="000000">
                    <a:alpha val="43137"/>
                  </a:srgbClr>
                </a:outerShdw>
              </a:effectLst>
              <a:latin typeface="Microsoft YaHei"/>
            </a:endParaRPr>
          </a:p>
          <a:p>
            <a:pPr lvl="0">
              <a:lnSpc>
                <a:spcPct val="200000"/>
              </a:lnSpc>
            </a:pPr>
            <a:r>
              <a:rPr lang="zh-CN" altLang="zh-CN" sz="2000" kern="100" dirty="0" smtClean="0">
                <a:solidFill>
                  <a:schemeClr val="accent1"/>
                </a:solidFill>
                <a:latin typeface="宋体" pitchFamily="2" charset="-122"/>
                <a:ea typeface="宋体" pitchFamily="2" charset="-122"/>
              </a:rPr>
              <a:t>第五</a:t>
            </a:r>
            <a:r>
              <a:rPr lang="zh-CN" altLang="zh-CN" sz="2000" kern="100" dirty="0">
                <a:solidFill>
                  <a:schemeClr val="accent1"/>
                </a:solidFill>
                <a:latin typeface="宋体" pitchFamily="2" charset="-122"/>
                <a:ea typeface="宋体" pitchFamily="2" charset="-122"/>
              </a:rPr>
              <a:t>条</a:t>
            </a:r>
            <a:r>
              <a:rPr lang="en-US" altLang="zh-CN" sz="2000" kern="100" dirty="0">
                <a:solidFill>
                  <a:schemeClr val="accent1"/>
                </a:solidFill>
                <a:latin typeface="宋体" pitchFamily="2" charset="-122"/>
                <a:ea typeface="宋体" pitchFamily="2" charset="-122"/>
              </a:rPr>
              <a:t>  </a:t>
            </a:r>
            <a:r>
              <a:rPr lang="zh-CN" altLang="zh-CN" sz="2000" kern="100" dirty="0">
                <a:solidFill>
                  <a:schemeClr val="accent1"/>
                </a:solidFill>
                <a:latin typeface="宋体" pitchFamily="2" charset="-122"/>
                <a:ea typeface="宋体" pitchFamily="2" charset="-122"/>
              </a:rPr>
              <a:t>企业应当根据验证方案实施验证。</a:t>
            </a:r>
          </a:p>
          <a:p>
            <a:pPr lvl="0" indent="406400" algn="just">
              <a:lnSpc>
                <a:spcPct val="200000"/>
              </a:lnSpc>
            </a:pPr>
            <a:r>
              <a:rPr lang="zh-CN" altLang="en-US" sz="2000" kern="100" dirty="0">
                <a:solidFill>
                  <a:schemeClr val="accent1"/>
                </a:solidFill>
                <a:latin typeface="宋体" pitchFamily="2" charset="-122"/>
                <a:ea typeface="宋体" pitchFamily="2" charset="-122"/>
              </a:rPr>
              <a:t>（</a:t>
            </a:r>
            <a:r>
              <a:rPr lang="zh-CN" altLang="zh-CN" sz="2000" kern="100" dirty="0">
                <a:solidFill>
                  <a:schemeClr val="accent1"/>
                </a:solidFill>
                <a:latin typeface="宋体" pitchFamily="2" charset="-122"/>
                <a:ea typeface="宋体" pitchFamily="2" charset="-122"/>
              </a:rPr>
              <a:t>三）对相关设施设备及监测系统进行定期验证，以确认其符合要求，</a:t>
            </a:r>
            <a:r>
              <a:rPr lang="zh-CN" altLang="zh-CN" sz="2000" kern="100" dirty="0">
                <a:solidFill>
                  <a:srgbClr val="FF0000"/>
                </a:solidFill>
                <a:latin typeface="宋体" pitchFamily="2" charset="-122"/>
                <a:ea typeface="宋体" pitchFamily="2" charset="-122"/>
              </a:rPr>
              <a:t>定期验证间隔时间不超过</a:t>
            </a:r>
            <a:r>
              <a:rPr lang="en-US" altLang="zh-CN" sz="2000" kern="100" dirty="0">
                <a:solidFill>
                  <a:srgbClr val="FF0000"/>
                </a:solidFill>
                <a:latin typeface="宋体" pitchFamily="2" charset="-122"/>
                <a:ea typeface="宋体" pitchFamily="2" charset="-122"/>
              </a:rPr>
              <a:t>1</a:t>
            </a:r>
            <a:r>
              <a:rPr lang="zh-CN" altLang="zh-CN" sz="2000" kern="100" dirty="0">
                <a:solidFill>
                  <a:srgbClr val="FF0000"/>
                </a:solidFill>
                <a:latin typeface="宋体" pitchFamily="2" charset="-122"/>
                <a:ea typeface="宋体" pitchFamily="2" charset="-122"/>
              </a:rPr>
              <a:t>年</a:t>
            </a:r>
            <a:r>
              <a:rPr lang="zh-CN" altLang="zh-CN" sz="2000" kern="100" dirty="0">
                <a:solidFill>
                  <a:schemeClr val="accent1"/>
                </a:solidFill>
                <a:latin typeface="宋体" pitchFamily="2" charset="-122"/>
                <a:ea typeface="宋体" pitchFamily="2" charset="-122"/>
              </a:rPr>
              <a:t>。</a:t>
            </a:r>
          </a:p>
          <a:p>
            <a:pPr lvl="0" indent="406400" algn="just">
              <a:lnSpc>
                <a:spcPct val="200000"/>
              </a:lnSpc>
            </a:pPr>
            <a:r>
              <a:rPr lang="zh-CN" altLang="zh-CN" sz="2000" kern="100" dirty="0">
                <a:solidFill>
                  <a:schemeClr val="accent1"/>
                </a:solidFill>
                <a:latin typeface="宋体" pitchFamily="2" charset="-122"/>
                <a:ea typeface="宋体" pitchFamily="2" charset="-122"/>
              </a:rPr>
              <a:t>（四）根据相关设施设备和监测系统的设计参数以及通过验证确认的使用条件，</a:t>
            </a:r>
            <a:r>
              <a:rPr lang="zh-CN" altLang="zh-CN" sz="2000" kern="100" dirty="0">
                <a:solidFill>
                  <a:srgbClr val="FF0000"/>
                </a:solidFill>
                <a:latin typeface="宋体" pitchFamily="2" charset="-122"/>
                <a:ea typeface="宋体" pitchFamily="2" charset="-122"/>
              </a:rPr>
              <a:t>分别确定最大的停用时间限度；超过最大停用时限的</a:t>
            </a:r>
            <a:r>
              <a:rPr lang="zh-CN" altLang="zh-CN" sz="2000" kern="100" dirty="0">
                <a:solidFill>
                  <a:schemeClr val="accent1"/>
                </a:solidFill>
                <a:latin typeface="宋体" pitchFamily="2" charset="-122"/>
                <a:ea typeface="宋体" pitchFamily="2" charset="-122"/>
              </a:rPr>
              <a:t>，在重新启用前，要评估风险并重新进行验证</a:t>
            </a:r>
            <a:r>
              <a:rPr lang="zh-CN" altLang="zh-CN" sz="2000" kern="100" dirty="0" smtClean="0">
                <a:solidFill>
                  <a:schemeClr val="accent1"/>
                </a:solidFill>
                <a:latin typeface="宋体" pitchFamily="2" charset="-122"/>
                <a:ea typeface="宋体" pitchFamily="2" charset="-122"/>
              </a:rPr>
              <a:t>。</a:t>
            </a:r>
            <a:endParaRPr lang="zh-CN" altLang="zh-CN" sz="2000" kern="100" dirty="0">
              <a:solidFill>
                <a:schemeClr val="accent1"/>
              </a:solidFill>
              <a:latin typeface="宋体" pitchFamily="2" charset="-122"/>
              <a:ea typeface="宋体" pitchFamily="2" charset="-122"/>
            </a:endParaRPr>
          </a:p>
        </p:txBody>
      </p:sp>
    </p:spTree>
    <p:extLst>
      <p:ext uri="{BB962C8B-B14F-4D97-AF65-F5344CB8AC3E}">
        <p14:creationId xmlns:p14="http://schemas.microsoft.com/office/powerpoint/2010/main" val="177352741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 xmlns:a16="http://schemas.microsoft.com/office/drawing/2014/main" id="{C0498D3A-B738-48EC-A39C-94C58B88932B}"/>
              </a:ext>
            </a:extLst>
          </p:cNvPr>
          <p:cNvGrpSpPr/>
          <p:nvPr/>
        </p:nvGrpSpPr>
        <p:grpSpPr>
          <a:xfrm>
            <a:off x="1784650" y="942975"/>
            <a:ext cx="7146700" cy="4412796"/>
            <a:chOff x="2379533" y="114300"/>
            <a:chExt cx="9528932" cy="5883728"/>
          </a:xfrm>
        </p:grpSpPr>
        <p:grpSp>
          <p:nvGrpSpPr>
            <p:cNvPr id="6" name="2b751056-6b97-492c-b763-340acee7e99d"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 xmlns:a16="http://schemas.microsoft.com/office/drawing/2014/main" id="{A759C196-DA28-4241-ABB5-975367026FE9}"/>
                </a:ext>
              </a:extLst>
            </p:cNvPr>
            <p:cNvGrpSpPr>
              <a:grpSpLocks noChangeAspect="1"/>
            </p:cNvGrpSpPr>
            <p:nvPr>
              <p:custDataLst>
                <p:tags r:id="rId3"/>
              </p:custDataLst>
            </p:nvPr>
          </p:nvGrpSpPr>
          <p:grpSpPr>
            <a:xfrm>
              <a:off x="3380411" y="114300"/>
              <a:ext cx="8528054" cy="5883728"/>
              <a:chOff x="3696888" y="114300"/>
              <a:chExt cx="8196493" cy="5883728"/>
            </a:xfrm>
          </p:grpSpPr>
          <p:sp>
            <p:nvSpPr>
              <p:cNvPr id="7" name="iṡľïḑè">
                <a:extLst>
                  <a:ext uri="{FF2B5EF4-FFF2-40B4-BE49-F238E27FC236}">
                    <a16:creationId xmlns="" xmlns:a16="http://schemas.microsoft.com/office/drawing/2014/main" id="{48F70259-7598-4270-874A-6F50772D10F6}"/>
                  </a:ext>
                </a:extLst>
              </p:cNvPr>
              <p:cNvSpPr txBox="1"/>
              <p:nvPr/>
            </p:nvSpPr>
            <p:spPr bwMode="auto">
              <a:xfrm>
                <a:off x="4333084" y="114300"/>
                <a:ext cx="7560297" cy="5883728"/>
              </a:xfrm>
              <a:prstGeom prst="rect">
                <a:avLst/>
              </a:prstGeom>
              <a:noFill/>
            </p:spPr>
            <p:txBody>
              <a:bodyPr wrap="square" tIns="0" anchor="t">
                <a:noAutofit/>
              </a:bodyPr>
              <a:lstStyle>
                <a:defPPr>
                  <a:defRPr lang="zh-CN"/>
                </a:defPPr>
                <a:lvl1pPr>
                  <a:defRPr sz="1600" b="1">
                    <a:latin typeface="Arial" panose="020B0604020202020204" pitchFamily="34" charset="0"/>
                    <a:ea typeface="微软雅黑" panose="020B0503020204020204" pitchFamily="34" charset="-122"/>
                    <a:cs typeface="+mn-ea"/>
                  </a:defRPr>
                </a:lvl1pPr>
                <a:lvl2pPr marL="742950" indent="-285750">
                  <a:defRPr sz="3200" b="1">
                    <a:solidFill>
                      <a:srgbClr val="4D4D4D"/>
                    </a:solidFill>
                    <a:latin typeface="Arial" panose="020B0604020202020204" pitchFamily="34" charset="0"/>
                    <a:ea typeface="黑体" panose="02010609060101010101" pitchFamily="49" charset="-122"/>
                  </a:defRPr>
                </a:lvl2pPr>
                <a:lvl3pPr marL="1143000" indent="-228600">
                  <a:defRPr sz="3200" b="1">
                    <a:solidFill>
                      <a:srgbClr val="4D4D4D"/>
                    </a:solidFill>
                    <a:latin typeface="Arial" panose="020B0604020202020204" pitchFamily="34" charset="0"/>
                    <a:ea typeface="黑体" panose="02010609060101010101" pitchFamily="49" charset="-122"/>
                  </a:defRPr>
                </a:lvl3pPr>
                <a:lvl4pPr marL="1600200" indent="-228600">
                  <a:defRPr sz="3200" b="1">
                    <a:solidFill>
                      <a:srgbClr val="4D4D4D"/>
                    </a:solidFill>
                    <a:latin typeface="Arial" panose="020B0604020202020204" pitchFamily="34" charset="0"/>
                    <a:ea typeface="黑体" panose="02010609060101010101" pitchFamily="49" charset="-122"/>
                  </a:defRPr>
                </a:lvl4pPr>
                <a:lvl5pPr marL="2057400" indent="-228600">
                  <a:defRPr sz="3200" b="1">
                    <a:solidFill>
                      <a:srgbClr val="4D4D4D"/>
                    </a:solidFill>
                    <a:latin typeface="Arial" panose="020B0604020202020204" pitchFamily="34" charset="0"/>
                    <a:ea typeface="黑体" panose="02010609060101010101" pitchFamily="49" charset="-122"/>
                  </a:defRPr>
                </a:lvl5pPr>
                <a:lvl6pPr marL="2514600" indent="-228600" eaLnBrk="0" fontAlgn="base" hangingPunct="0">
                  <a:spcBef>
                    <a:spcPct val="0"/>
                  </a:spcBef>
                  <a:spcAft>
                    <a:spcPct val="0"/>
                  </a:spcAft>
                  <a:defRPr sz="3200" b="1">
                    <a:solidFill>
                      <a:srgbClr val="4D4D4D"/>
                    </a:solidFill>
                    <a:latin typeface="Arial" panose="020B0604020202020204" pitchFamily="34" charset="0"/>
                    <a:ea typeface="黑体" panose="02010609060101010101" pitchFamily="49" charset="-122"/>
                  </a:defRPr>
                </a:lvl6pPr>
                <a:lvl7pPr marL="2971800" indent="-228600" eaLnBrk="0" fontAlgn="base" hangingPunct="0">
                  <a:spcBef>
                    <a:spcPct val="0"/>
                  </a:spcBef>
                  <a:spcAft>
                    <a:spcPct val="0"/>
                  </a:spcAft>
                  <a:defRPr sz="3200" b="1">
                    <a:solidFill>
                      <a:srgbClr val="4D4D4D"/>
                    </a:solidFill>
                    <a:latin typeface="Arial" panose="020B0604020202020204" pitchFamily="34" charset="0"/>
                    <a:ea typeface="黑体" panose="02010609060101010101" pitchFamily="49" charset="-122"/>
                  </a:defRPr>
                </a:lvl7pPr>
                <a:lvl8pPr marL="3429000" indent="-228600" eaLnBrk="0" fontAlgn="base" hangingPunct="0">
                  <a:spcBef>
                    <a:spcPct val="0"/>
                  </a:spcBef>
                  <a:spcAft>
                    <a:spcPct val="0"/>
                  </a:spcAft>
                  <a:defRPr sz="3200" b="1">
                    <a:solidFill>
                      <a:srgbClr val="4D4D4D"/>
                    </a:solidFill>
                    <a:latin typeface="Arial" panose="020B0604020202020204" pitchFamily="34" charset="0"/>
                    <a:ea typeface="黑体" panose="02010609060101010101" pitchFamily="49" charset="-122"/>
                  </a:defRPr>
                </a:lvl8pPr>
                <a:lvl9pPr marL="3886200" indent="-228600" eaLnBrk="0" fontAlgn="base" hangingPunct="0">
                  <a:spcBef>
                    <a:spcPct val="0"/>
                  </a:spcBef>
                  <a:spcAft>
                    <a:spcPct val="0"/>
                  </a:spcAft>
                  <a:defRPr sz="3200" b="1">
                    <a:solidFill>
                      <a:srgbClr val="4D4D4D"/>
                    </a:solidFill>
                    <a:latin typeface="Arial" panose="020B0604020202020204" pitchFamily="34" charset="0"/>
                    <a:ea typeface="黑体" panose="02010609060101010101" pitchFamily="49" charset="-122"/>
                  </a:defRPr>
                </a:lvl9pPr>
              </a:lstStyle>
              <a:p>
                <a:pPr marL="257175" indent="-257175">
                  <a:lnSpc>
                    <a:spcPct val="150000"/>
                  </a:lnSpc>
                  <a:buFont typeface="+mj-lt"/>
                  <a:buAutoNum type="arabicPeriod"/>
                </a:pPr>
                <a:r>
                  <a:rPr lang="zh-CN" altLang="en-US" sz="2800" b="0" dirty="0" smtClean="0">
                    <a:solidFill>
                      <a:schemeClr val="accent1"/>
                    </a:solidFill>
                    <a:latin typeface="+mn-lt"/>
                    <a:ea typeface="+mn-ea"/>
                    <a:sym typeface="+mn-lt"/>
                  </a:rPr>
                  <a:t>仓库温湿度分布验证的目的</a:t>
                </a:r>
                <a:endParaRPr lang="en-US" altLang="zh-CN" sz="2800" b="0" dirty="0" smtClean="0">
                  <a:solidFill>
                    <a:schemeClr val="accent1"/>
                  </a:solidFill>
                  <a:latin typeface="+mn-lt"/>
                  <a:ea typeface="+mn-ea"/>
                  <a:sym typeface="+mn-lt"/>
                </a:endParaRPr>
              </a:p>
              <a:p>
                <a:pPr marL="257175" indent="-257175">
                  <a:lnSpc>
                    <a:spcPct val="150000"/>
                  </a:lnSpc>
                  <a:buFont typeface="+mj-lt"/>
                  <a:buAutoNum type="arabicPeriod"/>
                </a:pPr>
                <a:r>
                  <a:rPr lang="zh-CN" altLang="en-US" sz="2800" b="0" dirty="0" smtClean="0">
                    <a:solidFill>
                      <a:srgbClr val="FF0000"/>
                    </a:solidFill>
                    <a:latin typeface="+mn-lt"/>
                    <a:ea typeface="+mn-ea"/>
                    <a:sym typeface="+mn-lt"/>
                  </a:rPr>
                  <a:t>国内外主要法规及指南介绍</a:t>
                </a:r>
                <a:endParaRPr lang="en-US" altLang="zh-CN" sz="2800" b="0" dirty="0" smtClean="0">
                  <a:solidFill>
                    <a:srgbClr val="FF0000"/>
                  </a:solidFill>
                  <a:latin typeface="+mn-lt"/>
                  <a:ea typeface="+mn-ea"/>
                  <a:sym typeface="+mn-lt"/>
                </a:endParaRPr>
              </a:p>
              <a:p>
                <a:pPr marL="257175" indent="-257175">
                  <a:lnSpc>
                    <a:spcPct val="150000"/>
                  </a:lnSpc>
                  <a:buFont typeface="+mj-lt"/>
                  <a:buAutoNum type="arabicPeriod"/>
                </a:pPr>
                <a:r>
                  <a:rPr lang="zh-CN" altLang="en-US" sz="2800" b="0" dirty="0" smtClean="0">
                    <a:solidFill>
                      <a:schemeClr val="accent1"/>
                    </a:solidFill>
                    <a:latin typeface="+mn-lt"/>
                    <a:ea typeface="+mn-ea"/>
                    <a:sym typeface="+mn-lt"/>
                  </a:rPr>
                  <a:t>冷库验证</a:t>
                </a:r>
                <a:r>
                  <a:rPr lang="zh-CN" altLang="en-US" sz="2800" b="0" dirty="0">
                    <a:solidFill>
                      <a:schemeClr val="accent1"/>
                    </a:solidFill>
                    <a:latin typeface="+mn-lt"/>
                    <a:ea typeface="+mn-ea"/>
                    <a:sym typeface="+mn-lt"/>
                  </a:rPr>
                  <a:t>实操</a:t>
                </a:r>
                <a:r>
                  <a:rPr lang="zh-CN" altLang="en-US" sz="2800" b="0" dirty="0" smtClean="0">
                    <a:solidFill>
                      <a:schemeClr val="accent1"/>
                    </a:solidFill>
                    <a:latin typeface="+mn-lt"/>
                    <a:ea typeface="+mn-ea"/>
                    <a:sym typeface="+mn-lt"/>
                  </a:rPr>
                  <a:t>分享</a:t>
                </a:r>
                <a:endParaRPr lang="en-US" altLang="zh-CN" sz="2800" b="0" dirty="0" smtClean="0">
                  <a:solidFill>
                    <a:schemeClr val="accent1"/>
                  </a:solidFill>
                  <a:latin typeface="+mn-lt"/>
                  <a:ea typeface="+mn-ea"/>
                  <a:sym typeface="+mn-lt"/>
                </a:endParaRPr>
              </a:p>
              <a:p>
                <a:pPr marL="257175" indent="-257175">
                  <a:lnSpc>
                    <a:spcPct val="150000"/>
                  </a:lnSpc>
                  <a:buFont typeface="+mj-lt"/>
                  <a:buAutoNum type="arabicPeriod"/>
                </a:pPr>
                <a:r>
                  <a:rPr lang="zh-CN" altLang="en-US" sz="2800" b="0" dirty="0">
                    <a:solidFill>
                      <a:schemeClr val="accent1"/>
                    </a:solidFill>
                    <a:latin typeface="+mn-lt"/>
                    <a:ea typeface="+mn-ea"/>
                    <a:sym typeface="+mn-lt"/>
                  </a:rPr>
                  <a:t>温湿度</a:t>
                </a:r>
                <a:r>
                  <a:rPr lang="zh-CN" altLang="en-US" sz="2800" b="0" dirty="0" smtClean="0">
                    <a:solidFill>
                      <a:schemeClr val="accent1"/>
                    </a:solidFill>
                    <a:latin typeface="+mn-lt"/>
                    <a:ea typeface="+mn-ea"/>
                    <a:sym typeface="+mn-lt"/>
                  </a:rPr>
                  <a:t>自动</a:t>
                </a:r>
                <a:r>
                  <a:rPr lang="zh-CN" altLang="en-US" sz="2800" b="0" dirty="0">
                    <a:solidFill>
                      <a:schemeClr val="accent1"/>
                    </a:solidFill>
                    <a:latin typeface="+mn-lt"/>
                    <a:ea typeface="+mn-ea"/>
                    <a:sym typeface="+mn-lt"/>
                  </a:rPr>
                  <a:t>监测系统验证实操分享</a:t>
                </a:r>
                <a:endParaRPr lang="en-US" altLang="zh-CN" sz="2800" b="0" dirty="0">
                  <a:solidFill>
                    <a:schemeClr val="accent1"/>
                  </a:solidFill>
                  <a:latin typeface="+mn-lt"/>
                  <a:ea typeface="+mn-ea"/>
                  <a:sym typeface="+mn-lt"/>
                </a:endParaRPr>
              </a:p>
              <a:p>
                <a:pPr marL="257175" indent="-257175">
                  <a:lnSpc>
                    <a:spcPct val="150000"/>
                  </a:lnSpc>
                  <a:buFont typeface="+mj-lt"/>
                  <a:buAutoNum type="arabicPeriod"/>
                </a:pPr>
                <a:r>
                  <a:rPr lang="zh-CN" altLang="en-US" sz="2800" b="0" dirty="0" smtClean="0">
                    <a:solidFill>
                      <a:schemeClr val="accent1"/>
                    </a:solidFill>
                    <a:latin typeface="+mn-lt"/>
                    <a:ea typeface="+mn-ea"/>
                    <a:sym typeface="+mn-lt"/>
                  </a:rPr>
                  <a:t>仓库验证注意事项及常见问题</a:t>
                </a:r>
                <a:endParaRPr lang="en-US" altLang="zh-CN" sz="2800" b="0" dirty="0" smtClean="0">
                  <a:solidFill>
                    <a:schemeClr val="accent1"/>
                  </a:solidFill>
                  <a:latin typeface="+mn-lt"/>
                  <a:ea typeface="+mn-ea"/>
                  <a:sym typeface="+mn-lt"/>
                </a:endParaRPr>
              </a:p>
              <a:p>
                <a:pPr marL="257175" indent="-257175">
                  <a:lnSpc>
                    <a:spcPct val="150000"/>
                  </a:lnSpc>
                  <a:buFont typeface="+mj-lt"/>
                  <a:buAutoNum type="arabicPeriod"/>
                </a:pPr>
                <a:r>
                  <a:rPr lang="zh-CN" altLang="en-US" sz="2800" b="0" dirty="0" smtClean="0">
                    <a:solidFill>
                      <a:schemeClr val="accent1"/>
                    </a:solidFill>
                    <a:latin typeface="+mn-lt"/>
                    <a:ea typeface="+mn-ea"/>
                    <a:sym typeface="+mn-lt"/>
                  </a:rPr>
                  <a:t>常见检查缺陷分享</a:t>
                </a:r>
                <a:endParaRPr lang="en-US" altLang="zh-CN" sz="2800" b="0" dirty="0" smtClean="0">
                  <a:solidFill>
                    <a:schemeClr val="accent1"/>
                  </a:solidFill>
                  <a:latin typeface="+mn-lt"/>
                  <a:ea typeface="+mn-ea"/>
                  <a:sym typeface="+mn-lt"/>
                </a:endParaRPr>
              </a:p>
            </p:txBody>
          </p:sp>
          <p:cxnSp>
            <p:nvCxnSpPr>
              <p:cNvPr id="8" name="直接连接符 7">
                <a:extLst>
                  <a:ext uri="{FF2B5EF4-FFF2-40B4-BE49-F238E27FC236}">
                    <a16:creationId xmlns="" xmlns:a16="http://schemas.microsoft.com/office/drawing/2014/main" id="{DA1FB18E-FA01-4588-BEF9-FB96A98A84D4}"/>
                  </a:ext>
                </a:extLst>
              </p:cNvPr>
              <p:cNvCxnSpPr>
                <a:cxnSpLocks/>
              </p:cNvCxnSpPr>
              <p:nvPr/>
            </p:nvCxnSpPr>
            <p:spPr>
              <a:xfrm>
                <a:off x="3696888" y="1780800"/>
                <a:ext cx="0" cy="4003616"/>
              </a:xfrm>
              <a:prstGeom prst="line">
                <a:avLst/>
              </a:prstGeom>
              <a:solidFill>
                <a:srgbClr val="FFCC00"/>
              </a:solidFill>
              <a:ln w="3175" cap="flat" cmpd="sng" algn="ctr">
                <a:solidFill>
                  <a:schemeClr val="bg1">
                    <a:lumMod val="75000"/>
                  </a:schemeClr>
                </a:solidFill>
                <a:prstDash val="solid"/>
                <a:round/>
                <a:headEnd type="none" w="med" len="med"/>
                <a:tailEnd type="none" w="med" len="med"/>
              </a:ln>
              <a:effectLst/>
            </p:spPr>
          </p:cxnSp>
        </p:grpSp>
        <p:sp>
          <p:nvSpPr>
            <p:cNvPr id="10" name="poetry_91022">
              <a:extLst>
                <a:ext uri="{FF2B5EF4-FFF2-40B4-BE49-F238E27FC236}">
                  <a16:creationId xmlns="" xmlns:a16="http://schemas.microsoft.com/office/drawing/2014/main" id="{ADAD6BE3-DC11-4582-9F68-50D831ADD001}"/>
                </a:ext>
              </a:extLst>
            </p:cNvPr>
            <p:cNvSpPr>
              <a:spLocks noChangeAspect="1"/>
            </p:cNvSpPr>
            <p:nvPr/>
          </p:nvSpPr>
          <p:spPr bwMode="auto">
            <a:xfrm>
              <a:off x="2379533" y="4867348"/>
              <a:ext cx="870506" cy="915667"/>
            </a:xfrm>
            <a:custGeom>
              <a:avLst/>
              <a:gdLst>
                <a:gd name="T0" fmla="*/ 3353 w 5127"/>
                <a:gd name="T1" fmla="*/ 1728 h 5401"/>
                <a:gd name="T2" fmla="*/ 2183 w 5127"/>
                <a:gd name="T3" fmla="*/ 1608 h 5401"/>
                <a:gd name="T4" fmla="*/ 3353 w 5127"/>
                <a:gd name="T5" fmla="*/ 1488 h 5401"/>
                <a:gd name="T6" fmla="*/ 3103 w 5127"/>
                <a:gd name="T7" fmla="*/ 2231 h 5401"/>
                <a:gd name="T8" fmla="*/ 3103 w 5127"/>
                <a:gd name="T9" fmla="*/ 1991 h 5401"/>
                <a:gd name="T10" fmla="*/ 2432 w 5127"/>
                <a:gd name="T11" fmla="*/ 2111 h 5401"/>
                <a:gd name="T12" fmla="*/ 3103 w 5127"/>
                <a:gd name="T13" fmla="*/ 2231 h 5401"/>
                <a:gd name="T14" fmla="*/ 3353 w 5127"/>
                <a:gd name="T15" fmla="*/ 2648 h 5401"/>
                <a:gd name="T16" fmla="*/ 2183 w 5127"/>
                <a:gd name="T17" fmla="*/ 2768 h 5401"/>
                <a:gd name="T18" fmla="*/ 3353 w 5127"/>
                <a:gd name="T19" fmla="*/ 2888 h 5401"/>
                <a:gd name="T20" fmla="*/ 2552 w 5127"/>
                <a:gd name="T21" fmla="*/ 3151 h 5401"/>
                <a:gd name="T22" fmla="*/ 2552 w 5127"/>
                <a:gd name="T23" fmla="*/ 3391 h 5401"/>
                <a:gd name="T24" fmla="*/ 3223 w 5127"/>
                <a:gd name="T25" fmla="*/ 3271 h 5401"/>
                <a:gd name="T26" fmla="*/ 2552 w 5127"/>
                <a:gd name="T27" fmla="*/ 3151 h 5401"/>
                <a:gd name="T28" fmla="*/ 4448 w 5127"/>
                <a:gd name="T29" fmla="*/ 1442 h 5401"/>
                <a:gd name="T30" fmla="*/ 4688 w 5127"/>
                <a:gd name="T31" fmla="*/ 1442 h 5401"/>
                <a:gd name="T32" fmla="*/ 3988 w 5127"/>
                <a:gd name="T33" fmla="*/ 0 h 5401"/>
                <a:gd name="T34" fmla="*/ 0 w 5127"/>
                <a:gd name="T35" fmla="*/ 604 h 5401"/>
                <a:gd name="T36" fmla="*/ 120 w 5127"/>
                <a:gd name="T37" fmla="*/ 1792 h 5401"/>
                <a:gd name="T38" fmla="*/ 686 w 5127"/>
                <a:gd name="T39" fmla="*/ 1672 h 5401"/>
                <a:gd name="T40" fmla="*/ 240 w 5127"/>
                <a:gd name="T41" fmla="*/ 1552 h 5401"/>
                <a:gd name="T42" fmla="*/ 604 w 5127"/>
                <a:gd name="T43" fmla="*/ 240 h 5401"/>
                <a:gd name="T44" fmla="*/ 968 w 5127"/>
                <a:gd name="T45" fmla="*/ 4179 h 5401"/>
                <a:gd name="T46" fmla="*/ 3904 w 5127"/>
                <a:gd name="T47" fmla="*/ 4879 h 5401"/>
                <a:gd name="T48" fmla="*/ 3904 w 5127"/>
                <a:gd name="T49" fmla="*/ 4639 h 5401"/>
                <a:gd name="T50" fmla="*/ 1208 w 5127"/>
                <a:gd name="T51" fmla="*/ 4179 h 5401"/>
                <a:gd name="T52" fmla="*/ 1086 w 5127"/>
                <a:gd name="T53" fmla="*/ 240 h 5401"/>
                <a:gd name="T54" fmla="*/ 4448 w 5127"/>
                <a:gd name="T55" fmla="*/ 700 h 5401"/>
                <a:gd name="T56" fmla="*/ 4568 w 5127"/>
                <a:gd name="T57" fmla="*/ 2000 h 5401"/>
                <a:gd name="T58" fmla="*/ 4568 w 5127"/>
                <a:gd name="T59" fmla="*/ 2240 h 5401"/>
                <a:gd name="T60" fmla="*/ 4887 w 5127"/>
                <a:gd name="T61" fmla="*/ 2340 h 5401"/>
                <a:gd name="T62" fmla="*/ 5007 w 5127"/>
                <a:gd name="T63" fmla="*/ 3838 h 5401"/>
                <a:gd name="T64" fmla="*/ 5127 w 5127"/>
                <a:gd name="T65" fmla="*/ 2340 h 5401"/>
                <a:gd name="T66" fmla="*/ 4568 w 5127"/>
                <a:gd name="T67" fmla="*/ 5139 h 5401"/>
                <a:gd name="T68" fmla="*/ 4448 w 5127"/>
                <a:gd name="T69" fmla="*/ 5281 h 5401"/>
                <a:gd name="T70" fmla="*/ 4688 w 5127"/>
                <a:gd name="T71" fmla="*/ 5281 h 5401"/>
                <a:gd name="T72" fmla="*/ 4568 w 5127"/>
                <a:gd name="T73" fmla="*/ 5139 h 5401"/>
                <a:gd name="T74" fmla="*/ 4448 w 5127"/>
                <a:gd name="T75" fmla="*/ 2559 h 5401"/>
                <a:gd name="T76" fmla="*/ 4568 w 5127"/>
                <a:gd name="T77" fmla="*/ 4974 h 5401"/>
                <a:gd name="T78" fmla="*/ 4688 w 5127"/>
                <a:gd name="T79" fmla="*/ 2559 h 5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7" h="5401">
                  <a:moveTo>
                    <a:pt x="3473" y="1608"/>
                  </a:moveTo>
                  <a:cubicBezTo>
                    <a:pt x="3473" y="1674"/>
                    <a:pt x="3419" y="1728"/>
                    <a:pt x="3353" y="1728"/>
                  </a:cubicBezTo>
                  <a:lnTo>
                    <a:pt x="2303" y="1728"/>
                  </a:lnTo>
                  <a:cubicBezTo>
                    <a:pt x="2236" y="1728"/>
                    <a:pt x="2183" y="1674"/>
                    <a:pt x="2183" y="1608"/>
                  </a:cubicBezTo>
                  <a:cubicBezTo>
                    <a:pt x="2183" y="1542"/>
                    <a:pt x="2236" y="1488"/>
                    <a:pt x="2303" y="1488"/>
                  </a:cubicBezTo>
                  <a:lnTo>
                    <a:pt x="3353" y="1488"/>
                  </a:lnTo>
                  <a:cubicBezTo>
                    <a:pt x="3419" y="1488"/>
                    <a:pt x="3473" y="1542"/>
                    <a:pt x="3473" y="1608"/>
                  </a:cubicBezTo>
                  <a:close/>
                  <a:moveTo>
                    <a:pt x="3103" y="2231"/>
                  </a:moveTo>
                  <a:cubicBezTo>
                    <a:pt x="3170" y="2231"/>
                    <a:pt x="3223" y="2178"/>
                    <a:pt x="3223" y="2111"/>
                  </a:cubicBezTo>
                  <a:cubicBezTo>
                    <a:pt x="3223" y="2045"/>
                    <a:pt x="3170" y="1991"/>
                    <a:pt x="3103" y="1991"/>
                  </a:cubicBezTo>
                  <a:lnTo>
                    <a:pt x="2552" y="1991"/>
                  </a:lnTo>
                  <a:cubicBezTo>
                    <a:pt x="2486" y="1991"/>
                    <a:pt x="2432" y="2045"/>
                    <a:pt x="2432" y="2111"/>
                  </a:cubicBezTo>
                  <a:cubicBezTo>
                    <a:pt x="2432" y="2178"/>
                    <a:pt x="2486" y="2231"/>
                    <a:pt x="2552" y="2231"/>
                  </a:cubicBezTo>
                  <a:lnTo>
                    <a:pt x="3103" y="2231"/>
                  </a:lnTo>
                  <a:close/>
                  <a:moveTo>
                    <a:pt x="3473" y="2768"/>
                  </a:moveTo>
                  <a:cubicBezTo>
                    <a:pt x="3473" y="2701"/>
                    <a:pt x="3419" y="2648"/>
                    <a:pt x="3353" y="2648"/>
                  </a:cubicBezTo>
                  <a:lnTo>
                    <a:pt x="2303" y="2648"/>
                  </a:lnTo>
                  <a:cubicBezTo>
                    <a:pt x="2236" y="2648"/>
                    <a:pt x="2183" y="2701"/>
                    <a:pt x="2183" y="2768"/>
                  </a:cubicBezTo>
                  <a:cubicBezTo>
                    <a:pt x="2183" y="2834"/>
                    <a:pt x="2236" y="2888"/>
                    <a:pt x="2303" y="2888"/>
                  </a:cubicBezTo>
                  <a:lnTo>
                    <a:pt x="3353" y="2888"/>
                  </a:lnTo>
                  <a:cubicBezTo>
                    <a:pt x="3419" y="2888"/>
                    <a:pt x="3473" y="2834"/>
                    <a:pt x="3473" y="2768"/>
                  </a:cubicBezTo>
                  <a:close/>
                  <a:moveTo>
                    <a:pt x="2552" y="3151"/>
                  </a:moveTo>
                  <a:cubicBezTo>
                    <a:pt x="2486" y="3151"/>
                    <a:pt x="2432" y="3205"/>
                    <a:pt x="2432" y="3271"/>
                  </a:cubicBezTo>
                  <a:cubicBezTo>
                    <a:pt x="2432" y="3338"/>
                    <a:pt x="2486" y="3391"/>
                    <a:pt x="2552" y="3391"/>
                  </a:cubicBezTo>
                  <a:lnTo>
                    <a:pt x="3103" y="3391"/>
                  </a:lnTo>
                  <a:cubicBezTo>
                    <a:pt x="3170" y="3391"/>
                    <a:pt x="3223" y="3338"/>
                    <a:pt x="3223" y="3271"/>
                  </a:cubicBezTo>
                  <a:cubicBezTo>
                    <a:pt x="3223" y="3205"/>
                    <a:pt x="3170" y="3151"/>
                    <a:pt x="3103" y="3151"/>
                  </a:cubicBezTo>
                  <a:lnTo>
                    <a:pt x="2552" y="3151"/>
                  </a:lnTo>
                  <a:close/>
                  <a:moveTo>
                    <a:pt x="4448" y="700"/>
                  </a:moveTo>
                  <a:lnTo>
                    <a:pt x="4448" y="1442"/>
                  </a:lnTo>
                  <a:cubicBezTo>
                    <a:pt x="4448" y="1509"/>
                    <a:pt x="4501" y="1562"/>
                    <a:pt x="4568" y="1562"/>
                  </a:cubicBezTo>
                  <a:cubicBezTo>
                    <a:pt x="4634" y="1562"/>
                    <a:pt x="4688" y="1509"/>
                    <a:pt x="4688" y="1442"/>
                  </a:cubicBezTo>
                  <a:lnTo>
                    <a:pt x="4688" y="700"/>
                  </a:lnTo>
                  <a:cubicBezTo>
                    <a:pt x="4688" y="314"/>
                    <a:pt x="4374" y="0"/>
                    <a:pt x="3988" y="0"/>
                  </a:cubicBezTo>
                  <a:lnTo>
                    <a:pt x="604" y="0"/>
                  </a:lnTo>
                  <a:cubicBezTo>
                    <a:pt x="271" y="0"/>
                    <a:pt x="0" y="271"/>
                    <a:pt x="0" y="604"/>
                  </a:cubicBezTo>
                  <a:lnTo>
                    <a:pt x="0" y="1672"/>
                  </a:lnTo>
                  <a:cubicBezTo>
                    <a:pt x="0" y="1738"/>
                    <a:pt x="53" y="1792"/>
                    <a:pt x="120" y="1792"/>
                  </a:cubicBezTo>
                  <a:lnTo>
                    <a:pt x="566" y="1792"/>
                  </a:lnTo>
                  <a:cubicBezTo>
                    <a:pt x="632" y="1792"/>
                    <a:pt x="686" y="1738"/>
                    <a:pt x="686" y="1672"/>
                  </a:cubicBezTo>
                  <a:cubicBezTo>
                    <a:pt x="686" y="1606"/>
                    <a:pt x="632" y="1552"/>
                    <a:pt x="566" y="1552"/>
                  </a:cubicBezTo>
                  <a:lnTo>
                    <a:pt x="240" y="1552"/>
                  </a:lnTo>
                  <a:lnTo>
                    <a:pt x="240" y="604"/>
                  </a:lnTo>
                  <a:cubicBezTo>
                    <a:pt x="240" y="403"/>
                    <a:pt x="403" y="240"/>
                    <a:pt x="604" y="240"/>
                  </a:cubicBezTo>
                  <a:cubicBezTo>
                    <a:pt x="805" y="240"/>
                    <a:pt x="968" y="403"/>
                    <a:pt x="968" y="604"/>
                  </a:cubicBezTo>
                  <a:lnTo>
                    <a:pt x="968" y="4179"/>
                  </a:lnTo>
                  <a:cubicBezTo>
                    <a:pt x="968" y="4565"/>
                    <a:pt x="1282" y="4879"/>
                    <a:pt x="1668" y="4879"/>
                  </a:cubicBezTo>
                  <a:lnTo>
                    <a:pt x="3904" y="4879"/>
                  </a:lnTo>
                  <a:cubicBezTo>
                    <a:pt x="3970" y="4879"/>
                    <a:pt x="4024" y="4825"/>
                    <a:pt x="4024" y="4759"/>
                  </a:cubicBezTo>
                  <a:cubicBezTo>
                    <a:pt x="4024" y="4693"/>
                    <a:pt x="3970" y="4639"/>
                    <a:pt x="3904" y="4639"/>
                  </a:cubicBezTo>
                  <a:lnTo>
                    <a:pt x="1668" y="4639"/>
                  </a:lnTo>
                  <a:cubicBezTo>
                    <a:pt x="1415" y="4639"/>
                    <a:pt x="1208" y="4433"/>
                    <a:pt x="1208" y="4179"/>
                  </a:cubicBezTo>
                  <a:lnTo>
                    <a:pt x="1208" y="604"/>
                  </a:lnTo>
                  <a:cubicBezTo>
                    <a:pt x="1208" y="468"/>
                    <a:pt x="1163" y="341"/>
                    <a:pt x="1086" y="240"/>
                  </a:cubicBezTo>
                  <a:lnTo>
                    <a:pt x="3988" y="240"/>
                  </a:lnTo>
                  <a:cubicBezTo>
                    <a:pt x="4241" y="240"/>
                    <a:pt x="4448" y="446"/>
                    <a:pt x="4448" y="700"/>
                  </a:cubicBezTo>
                  <a:close/>
                  <a:moveTo>
                    <a:pt x="4787" y="2000"/>
                  </a:moveTo>
                  <a:lnTo>
                    <a:pt x="4568" y="2000"/>
                  </a:lnTo>
                  <a:cubicBezTo>
                    <a:pt x="4501" y="2000"/>
                    <a:pt x="4448" y="2054"/>
                    <a:pt x="4448" y="2120"/>
                  </a:cubicBezTo>
                  <a:cubicBezTo>
                    <a:pt x="4448" y="2187"/>
                    <a:pt x="4501" y="2240"/>
                    <a:pt x="4568" y="2240"/>
                  </a:cubicBezTo>
                  <a:lnTo>
                    <a:pt x="4787" y="2240"/>
                  </a:lnTo>
                  <a:cubicBezTo>
                    <a:pt x="4842" y="2240"/>
                    <a:pt x="4887" y="2285"/>
                    <a:pt x="4887" y="2340"/>
                  </a:cubicBezTo>
                  <a:lnTo>
                    <a:pt x="4887" y="3718"/>
                  </a:lnTo>
                  <a:cubicBezTo>
                    <a:pt x="4887" y="3785"/>
                    <a:pt x="4941" y="3838"/>
                    <a:pt x="5007" y="3838"/>
                  </a:cubicBezTo>
                  <a:cubicBezTo>
                    <a:pt x="5073" y="3838"/>
                    <a:pt x="5127" y="3785"/>
                    <a:pt x="5127" y="3718"/>
                  </a:cubicBezTo>
                  <a:lnTo>
                    <a:pt x="5127" y="2340"/>
                  </a:lnTo>
                  <a:cubicBezTo>
                    <a:pt x="5127" y="2153"/>
                    <a:pt x="4975" y="2000"/>
                    <a:pt x="4787" y="2000"/>
                  </a:cubicBezTo>
                  <a:close/>
                  <a:moveTo>
                    <a:pt x="4568" y="5139"/>
                  </a:moveTo>
                  <a:cubicBezTo>
                    <a:pt x="4501" y="5139"/>
                    <a:pt x="4448" y="5193"/>
                    <a:pt x="4448" y="5259"/>
                  </a:cubicBezTo>
                  <a:lnTo>
                    <a:pt x="4448" y="5281"/>
                  </a:lnTo>
                  <a:cubicBezTo>
                    <a:pt x="4448" y="5347"/>
                    <a:pt x="4501" y="5401"/>
                    <a:pt x="4568" y="5401"/>
                  </a:cubicBezTo>
                  <a:cubicBezTo>
                    <a:pt x="4634" y="5401"/>
                    <a:pt x="4688" y="5347"/>
                    <a:pt x="4688" y="5281"/>
                  </a:cubicBezTo>
                  <a:lnTo>
                    <a:pt x="4688" y="5259"/>
                  </a:lnTo>
                  <a:cubicBezTo>
                    <a:pt x="4688" y="5193"/>
                    <a:pt x="4634" y="5139"/>
                    <a:pt x="4568" y="5139"/>
                  </a:cubicBezTo>
                  <a:close/>
                  <a:moveTo>
                    <a:pt x="4568" y="2439"/>
                  </a:moveTo>
                  <a:cubicBezTo>
                    <a:pt x="4501" y="2439"/>
                    <a:pt x="4448" y="2492"/>
                    <a:pt x="4448" y="2559"/>
                  </a:cubicBezTo>
                  <a:lnTo>
                    <a:pt x="4448" y="4854"/>
                  </a:lnTo>
                  <a:cubicBezTo>
                    <a:pt x="4448" y="4920"/>
                    <a:pt x="4501" y="4974"/>
                    <a:pt x="4568" y="4974"/>
                  </a:cubicBezTo>
                  <a:cubicBezTo>
                    <a:pt x="4634" y="4974"/>
                    <a:pt x="4688" y="4920"/>
                    <a:pt x="4688" y="4854"/>
                  </a:cubicBezTo>
                  <a:lnTo>
                    <a:pt x="4688" y="2559"/>
                  </a:lnTo>
                  <a:cubicBezTo>
                    <a:pt x="4688" y="2492"/>
                    <a:pt x="4634" y="2439"/>
                    <a:pt x="4568" y="2439"/>
                  </a:cubicBezTo>
                  <a:close/>
                </a:path>
              </a:pathLst>
            </a:custGeom>
            <a:solidFill>
              <a:schemeClr val="bg1">
                <a:lumMod val="85000"/>
              </a:schemeClr>
            </a:solidFill>
            <a:ln>
              <a:noFill/>
            </a:ln>
          </p:spPr>
          <p:txBody>
            <a:bodyPr/>
            <a:lstStyle/>
            <a:p>
              <a:endParaRPr lang="zh-CN" altLang="en-US" sz="1350">
                <a:cs typeface="+mn-ea"/>
                <a:sym typeface="+mn-lt"/>
              </a:endParaRPr>
            </a:p>
          </p:txBody>
        </p:sp>
      </p:grpSp>
      <p:grpSp>
        <p:nvGrpSpPr>
          <p:cNvPr id="11" name="6f33fdf4-5c3e-4eec-a00f-f1706b78a95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2"/>
            </p:custDataLst>
          </p:nvPr>
        </p:nvGrpSpPr>
        <p:grpSpPr>
          <a:xfrm>
            <a:off x="417442" y="807047"/>
            <a:ext cx="2614315" cy="3419475"/>
            <a:chOff x="3019425" y="1146175"/>
            <a:chExt cx="6159500" cy="4559300"/>
          </a:xfrm>
        </p:grpSpPr>
        <p:sp>
          <p:nvSpPr>
            <p:cNvPr id="12" name="íś1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E07D13C-02E3-4AF3-B8F0-C4CF1C779E5A}"/>
                </a:ext>
              </a:extLst>
            </p:cNvPr>
            <p:cNvSpPr/>
            <p:nvPr/>
          </p:nvSpPr>
          <p:spPr bwMode="auto">
            <a:xfrm>
              <a:off x="3019425" y="5192713"/>
              <a:ext cx="2455863" cy="449263"/>
            </a:xfrm>
            <a:prstGeom prst="ellipse">
              <a:avLst/>
            </a:prstGeom>
            <a:solidFill>
              <a:srgbClr val="8FC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l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0068D54-1214-4857-B96E-1A0A3D584561}"/>
                </a:ext>
              </a:extLst>
            </p:cNvPr>
            <p:cNvSpPr/>
            <p:nvPr/>
          </p:nvSpPr>
          <p:spPr bwMode="auto">
            <a:xfrm>
              <a:off x="4905375" y="5124450"/>
              <a:ext cx="4273550" cy="581025"/>
            </a:xfrm>
            <a:prstGeom prst="ellipse">
              <a:avLst/>
            </a:prstGeom>
            <a:solidFill>
              <a:srgbClr val="8FC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ṥ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68EDF0-BED1-4870-AA64-46D57599F666}"/>
                </a:ext>
              </a:extLst>
            </p:cNvPr>
            <p:cNvSpPr/>
            <p:nvPr/>
          </p:nvSpPr>
          <p:spPr bwMode="auto">
            <a:xfrm>
              <a:off x="8297863" y="4225925"/>
              <a:ext cx="642938" cy="263525"/>
            </a:xfrm>
            <a:custGeom>
              <a:avLst/>
              <a:gdLst>
                <a:gd name="T0" fmla="*/ 173 w 173"/>
                <a:gd name="T1" fmla="*/ 3 h 71"/>
                <a:gd name="T2" fmla="*/ 169 w 173"/>
                <a:gd name="T3" fmla="*/ 71 h 71"/>
                <a:gd name="T4" fmla="*/ 0 w 173"/>
                <a:gd name="T5" fmla="*/ 71 h 71"/>
                <a:gd name="T6" fmla="*/ 6 w 173"/>
                <a:gd name="T7" fmla="*/ 0 h 71"/>
                <a:gd name="T8" fmla="*/ 173 w 173"/>
                <a:gd name="T9" fmla="*/ 0 h 71"/>
                <a:gd name="T10" fmla="*/ 173 w 173"/>
                <a:gd name="T11" fmla="*/ 3 h 71"/>
              </a:gdLst>
              <a:ahLst/>
              <a:cxnLst>
                <a:cxn ang="0">
                  <a:pos x="T0" y="T1"/>
                </a:cxn>
                <a:cxn ang="0">
                  <a:pos x="T2" y="T3"/>
                </a:cxn>
                <a:cxn ang="0">
                  <a:pos x="T4" y="T5"/>
                </a:cxn>
                <a:cxn ang="0">
                  <a:pos x="T6" y="T7"/>
                </a:cxn>
                <a:cxn ang="0">
                  <a:pos x="T8" y="T9"/>
                </a:cxn>
                <a:cxn ang="0">
                  <a:pos x="T10" y="T11"/>
                </a:cxn>
              </a:cxnLst>
              <a:rect l="0" t="0" r="r" b="b"/>
              <a:pathLst>
                <a:path w="173" h="71">
                  <a:moveTo>
                    <a:pt x="173" y="3"/>
                  </a:moveTo>
                  <a:cubicBezTo>
                    <a:pt x="173" y="3"/>
                    <a:pt x="157" y="42"/>
                    <a:pt x="169" y="71"/>
                  </a:cubicBezTo>
                  <a:cubicBezTo>
                    <a:pt x="0" y="71"/>
                    <a:pt x="0" y="71"/>
                    <a:pt x="0" y="71"/>
                  </a:cubicBezTo>
                  <a:cubicBezTo>
                    <a:pt x="6" y="0"/>
                    <a:pt x="6" y="0"/>
                    <a:pt x="6" y="0"/>
                  </a:cubicBezTo>
                  <a:cubicBezTo>
                    <a:pt x="173" y="0"/>
                    <a:pt x="173" y="0"/>
                    <a:pt x="173" y="0"/>
                  </a:cubicBezTo>
                  <a:lnTo>
                    <a:pt x="173" y="3"/>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S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C4968A-C7DA-4A58-A3F9-01D7AF56DA59}"/>
                </a:ext>
              </a:extLst>
            </p:cNvPr>
            <p:cNvSpPr/>
            <p:nvPr/>
          </p:nvSpPr>
          <p:spPr bwMode="auto">
            <a:xfrm>
              <a:off x="8386763" y="4522788"/>
              <a:ext cx="661988" cy="179388"/>
            </a:xfrm>
            <a:custGeom>
              <a:avLst/>
              <a:gdLst>
                <a:gd name="T0" fmla="*/ 178 w 178"/>
                <a:gd name="T1" fmla="*/ 3 h 48"/>
                <a:gd name="T2" fmla="*/ 178 w 178"/>
                <a:gd name="T3" fmla="*/ 45 h 48"/>
                <a:gd name="T4" fmla="*/ 5 w 178"/>
                <a:gd name="T5" fmla="*/ 48 h 48"/>
                <a:gd name="T6" fmla="*/ 0 w 178"/>
                <a:gd name="T7" fmla="*/ 1 h 48"/>
                <a:gd name="T8" fmla="*/ 178 w 178"/>
                <a:gd name="T9" fmla="*/ 0 h 48"/>
                <a:gd name="T10" fmla="*/ 178 w 178"/>
                <a:gd name="T11" fmla="*/ 3 h 48"/>
              </a:gdLst>
              <a:ahLst/>
              <a:cxnLst>
                <a:cxn ang="0">
                  <a:pos x="T0" y="T1"/>
                </a:cxn>
                <a:cxn ang="0">
                  <a:pos x="T2" y="T3"/>
                </a:cxn>
                <a:cxn ang="0">
                  <a:pos x="T4" y="T5"/>
                </a:cxn>
                <a:cxn ang="0">
                  <a:pos x="T6" y="T7"/>
                </a:cxn>
                <a:cxn ang="0">
                  <a:pos x="T8" y="T9"/>
                </a:cxn>
                <a:cxn ang="0">
                  <a:pos x="T10" y="T11"/>
                </a:cxn>
              </a:cxnLst>
              <a:rect l="0" t="0" r="r" b="b"/>
              <a:pathLst>
                <a:path w="178" h="48">
                  <a:moveTo>
                    <a:pt x="178" y="3"/>
                  </a:moveTo>
                  <a:cubicBezTo>
                    <a:pt x="178" y="3"/>
                    <a:pt x="161" y="22"/>
                    <a:pt x="178" y="45"/>
                  </a:cubicBezTo>
                  <a:cubicBezTo>
                    <a:pt x="5" y="48"/>
                    <a:pt x="5" y="48"/>
                    <a:pt x="5" y="48"/>
                  </a:cubicBezTo>
                  <a:cubicBezTo>
                    <a:pt x="0" y="1"/>
                    <a:pt x="0" y="1"/>
                    <a:pt x="0" y="1"/>
                  </a:cubicBezTo>
                  <a:cubicBezTo>
                    <a:pt x="178" y="0"/>
                    <a:pt x="178" y="0"/>
                    <a:pt x="178" y="0"/>
                  </a:cubicBezTo>
                  <a:lnTo>
                    <a:pt x="178" y="3"/>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íṣľ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985B16-C97B-4041-8BED-35DB82C8B161}"/>
                </a:ext>
              </a:extLst>
            </p:cNvPr>
            <p:cNvSpPr/>
            <p:nvPr/>
          </p:nvSpPr>
          <p:spPr bwMode="auto">
            <a:xfrm>
              <a:off x="8089900" y="4727575"/>
              <a:ext cx="755650" cy="290513"/>
            </a:xfrm>
            <a:custGeom>
              <a:avLst/>
              <a:gdLst>
                <a:gd name="T0" fmla="*/ 203 w 203"/>
                <a:gd name="T1" fmla="*/ 3 h 78"/>
                <a:gd name="T2" fmla="*/ 203 w 203"/>
                <a:gd name="T3" fmla="*/ 73 h 78"/>
                <a:gd name="T4" fmla="*/ 196 w 203"/>
                <a:gd name="T5" fmla="*/ 78 h 78"/>
                <a:gd name="T6" fmla="*/ 6 w 203"/>
                <a:gd name="T7" fmla="*/ 78 h 78"/>
                <a:gd name="T8" fmla="*/ 0 w 203"/>
                <a:gd name="T9" fmla="*/ 27 h 78"/>
                <a:gd name="T10" fmla="*/ 10 w 203"/>
                <a:gd name="T11" fmla="*/ 1 h 78"/>
                <a:gd name="T12" fmla="*/ 203 w 203"/>
                <a:gd name="T13" fmla="*/ 0 h 78"/>
                <a:gd name="T14" fmla="*/ 203 w 203"/>
                <a:gd name="T15" fmla="*/ 3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 h="78">
                  <a:moveTo>
                    <a:pt x="203" y="3"/>
                  </a:moveTo>
                  <a:cubicBezTo>
                    <a:pt x="203" y="3"/>
                    <a:pt x="188" y="46"/>
                    <a:pt x="203" y="73"/>
                  </a:cubicBezTo>
                  <a:cubicBezTo>
                    <a:pt x="196" y="78"/>
                    <a:pt x="196" y="78"/>
                    <a:pt x="196" y="78"/>
                  </a:cubicBezTo>
                  <a:cubicBezTo>
                    <a:pt x="6" y="78"/>
                    <a:pt x="6" y="78"/>
                    <a:pt x="6" y="78"/>
                  </a:cubicBezTo>
                  <a:cubicBezTo>
                    <a:pt x="0" y="27"/>
                    <a:pt x="0" y="27"/>
                    <a:pt x="0" y="27"/>
                  </a:cubicBezTo>
                  <a:cubicBezTo>
                    <a:pt x="10" y="1"/>
                    <a:pt x="10" y="1"/>
                    <a:pt x="10" y="1"/>
                  </a:cubicBezTo>
                  <a:cubicBezTo>
                    <a:pt x="203" y="0"/>
                    <a:pt x="203" y="0"/>
                    <a:pt x="203" y="0"/>
                  </a:cubicBezTo>
                  <a:lnTo>
                    <a:pt x="203" y="3"/>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iṣ1ï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A0BE58-F649-4C51-8C6E-4343B81CAA14}"/>
                </a:ext>
              </a:extLst>
            </p:cNvPr>
            <p:cNvSpPr/>
            <p:nvPr/>
          </p:nvSpPr>
          <p:spPr bwMode="auto">
            <a:xfrm>
              <a:off x="8320088" y="5057775"/>
              <a:ext cx="673100" cy="342900"/>
            </a:xfrm>
            <a:custGeom>
              <a:avLst/>
              <a:gdLst>
                <a:gd name="T0" fmla="*/ 181 w 181"/>
                <a:gd name="T1" fmla="*/ 4 h 92"/>
                <a:gd name="T2" fmla="*/ 181 w 181"/>
                <a:gd name="T3" fmla="*/ 86 h 92"/>
                <a:gd name="T4" fmla="*/ 147 w 181"/>
                <a:gd name="T5" fmla="*/ 92 h 92"/>
                <a:gd name="T6" fmla="*/ 0 w 181"/>
                <a:gd name="T7" fmla="*/ 89 h 92"/>
                <a:gd name="T8" fmla="*/ 25 w 181"/>
                <a:gd name="T9" fmla="*/ 4 h 92"/>
                <a:gd name="T10" fmla="*/ 181 w 181"/>
                <a:gd name="T11" fmla="*/ 0 h 92"/>
                <a:gd name="T12" fmla="*/ 181 w 181"/>
                <a:gd name="T13" fmla="*/ 4 h 92"/>
              </a:gdLst>
              <a:ahLst/>
              <a:cxnLst>
                <a:cxn ang="0">
                  <a:pos x="T0" y="T1"/>
                </a:cxn>
                <a:cxn ang="0">
                  <a:pos x="T2" y="T3"/>
                </a:cxn>
                <a:cxn ang="0">
                  <a:pos x="T4" y="T5"/>
                </a:cxn>
                <a:cxn ang="0">
                  <a:pos x="T6" y="T7"/>
                </a:cxn>
                <a:cxn ang="0">
                  <a:pos x="T8" y="T9"/>
                </a:cxn>
                <a:cxn ang="0">
                  <a:pos x="T10" y="T11"/>
                </a:cxn>
                <a:cxn ang="0">
                  <a:pos x="T12" y="T13"/>
                </a:cxn>
              </a:cxnLst>
              <a:rect l="0" t="0" r="r" b="b"/>
              <a:pathLst>
                <a:path w="181" h="92">
                  <a:moveTo>
                    <a:pt x="181" y="4"/>
                  </a:moveTo>
                  <a:cubicBezTo>
                    <a:pt x="181" y="4"/>
                    <a:pt x="166" y="39"/>
                    <a:pt x="181" y="86"/>
                  </a:cubicBezTo>
                  <a:cubicBezTo>
                    <a:pt x="147" y="92"/>
                    <a:pt x="147" y="92"/>
                    <a:pt x="147" y="92"/>
                  </a:cubicBezTo>
                  <a:cubicBezTo>
                    <a:pt x="0" y="89"/>
                    <a:pt x="0" y="89"/>
                    <a:pt x="0" y="89"/>
                  </a:cubicBezTo>
                  <a:cubicBezTo>
                    <a:pt x="25" y="4"/>
                    <a:pt x="25" y="4"/>
                    <a:pt x="25" y="4"/>
                  </a:cubicBezTo>
                  <a:cubicBezTo>
                    <a:pt x="181" y="0"/>
                    <a:pt x="181" y="0"/>
                    <a:pt x="181" y="0"/>
                  </a:cubicBezTo>
                  <a:lnTo>
                    <a:pt x="181" y="4"/>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íṧ1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790773D-0175-446E-94EE-40ECB9687449}"/>
                </a:ext>
              </a:extLst>
            </p:cNvPr>
            <p:cNvSpPr/>
            <p:nvPr/>
          </p:nvSpPr>
          <p:spPr bwMode="auto">
            <a:xfrm>
              <a:off x="8062913" y="4214813"/>
              <a:ext cx="904875" cy="296863"/>
            </a:xfrm>
            <a:custGeom>
              <a:avLst/>
              <a:gdLst>
                <a:gd name="T0" fmla="*/ 0 w 243"/>
                <a:gd name="T1" fmla="*/ 0 h 80"/>
                <a:gd name="T2" fmla="*/ 243 w 243"/>
                <a:gd name="T3" fmla="*/ 0 h 80"/>
                <a:gd name="T4" fmla="*/ 243 w 243"/>
                <a:gd name="T5" fmla="*/ 6 h 80"/>
                <a:gd name="T6" fmla="*/ 85 w 243"/>
                <a:gd name="T7" fmla="*/ 6 h 80"/>
                <a:gd name="T8" fmla="*/ 85 w 243"/>
                <a:gd name="T9" fmla="*/ 74 h 80"/>
                <a:gd name="T10" fmla="*/ 240 w 243"/>
                <a:gd name="T11" fmla="*/ 74 h 80"/>
                <a:gd name="T12" fmla="*/ 240 w 243"/>
                <a:gd name="T13" fmla="*/ 80 h 80"/>
                <a:gd name="T14" fmla="*/ 0 w 243"/>
                <a:gd name="T15" fmla="*/ 80 h 80"/>
                <a:gd name="T16" fmla="*/ 0 w 243"/>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80">
                  <a:moveTo>
                    <a:pt x="0" y="0"/>
                  </a:moveTo>
                  <a:cubicBezTo>
                    <a:pt x="243" y="0"/>
                    <a:pt x="243" y="0"/>
                    <a:pt x="243" y="0"/>
                  </a:cubicBezTo>
                  <a:cubicBezTo>
                    <a:pt x="243" y="6"/>
                    <a:pt x="243" y="6"/>
                    <a:pt x="243" y="6"/>
                  </a:cubicBezTo>
                  <a:cubicBezTo>
                    <a:pt x="85" y="6"/>
                    <a:pt x="85" y="6"/>
                    <a:pt x="85" y="6"/>
                  </a:cubicBezTo>
                  <a:cubicBezTo>
                    <a:pt x="85" y="6"/>
                    <a:pt x="55" y="44"/>
                    <a:pt x="85" y="74"/>
                  </a:cubicBezTo>
                  <a:cubicBezTo>
                    <a:pt x="240" y="74"/>
                    <a:pt x="240" y="74"/>
                    <a:pt x="240" y="74"/>
                  </a:cubicBezTo>
                  <a:cubicBezTo>
                    <a:pt x="240" y="80"/>
                    <a:pt x="240" y="80"/>
                    <a:pt x="240" y="80"/>
                  </a:cubicBezTo>
                  <a:cubicBezTo>
                    <a:pt x="0" y="80"/>
                    <a:pt x="0" y="80"/>
                    <a:pt x="0" y="80"/>
                  </a:cubicBezTo>
                  <a:lnTo>
                    <a:pt x="0" y="0"/>
                  </a:lnTo>
                  <a:close/>
                </a:path>
              </a:pathLst>
            </a:custGeom>
            <a:solidFill>
              <a:srgbClr val="FF6D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îṥ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4CCFC6-3DD0-48F0-9151-08987B6BA9A1}"/>
                </a:ext>
              </a:extLst>
            </p:cNvPr>
            <p:cNvSpPr/>
            <p:nvPr/>
          </p:nvSpPr>
          <p:spPr bwMode="auto">
            <a:xfrm>
              <a:off x="8062913" y="4511675"/>
              <a:ext cx="996950" cy="204788"/>
            </a:xfrm>
            <a:custGeom>
              <a:avLst/>
              <a:gdLst>
                <a:gd name="T0" fmla="*/ 268 w 268"/>
                <a:gd name="T1" fmla="*/ 0 h 55"/>
                <a:gd name="T2" fmla="*/ 268 w 268"/>
                <a:gd name="T3" fmla="*/ 6 h 55"/>
                <a:gd name="T4" fmla="*/ 103 w 268"/>
                <a:gd name="T5" fmla="*/ 6 h 55"/>
                <a:gd name="T6" fmla="*/ 103 w 268"/>
                <a:gd name="T7" fmla="*/ 48 h 55"/>
                <a:gd name="T8" fmla="*/ 268 w 268"/>
                <a:gd name="T9" fmla="*/ 48 h 55"/>
                <a:gd name="T10" fmla="*/ 268 w 268"/>
                <a:gd name="T11" fmla="*/ 55 h 55"/>
                <a:gd name="T12" fmla="*/ 0 w 268"/>
                <a:gd name="T13" fmla="*/ 55 h 55"/>
                <a:gd name="T14" fmla="*/ 0 w 268"/>
                <a:gd name="T15" fmla="*/ 0 h 55"/>
                <a:gd name="T16" fmla="*/ 268 w 268"/>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55">
                  <a:moveTo>
                    <a:pt x="268" y="0"/>
                  </a:moveTo>
                  <a:cubicBezTo>
                    <a:pt x="268" y="6"/>
                    <a:pt x="268" y="6"/>
                    <a:pt x="268" y="6"/>
                  </a:cubicBezTo>
                  <a:cubicBezTo>
                    <a:pt x="103" y="6"/>
                    <a:pt x="103" y="6"/>
                    <a:pt x="103" y="6"/>
                  </a:cubicBezTo>
                  <a:cubicBezTo>
                    <a:pt x="103" y="6"/>
                    <a:pt x="83" y="28"/>
                    <a:pt x="103" y="48"/>
                  </a:cubicBezTo>
                  <a:cubicBezTo>
                    <a:pt x="268" y="48"/>
                    <a:pt x="268" y="48"/>
                    <a:pt x="268" y="48"/>
                  </a:cubicBezTo>
                  <a:cubicBezTo>
                    <a:pt x="268" y="55"/>
                    <a:pt x="268" y="55"/>
                    <a:pt x="268" y="55"/>
                  </a:cubicBezTo>
                  <a:cubicBezTo>
                    <a:pt x="0" y="55"/>
                    <a:pt x="0" y="55"/>
                    <a:pt x="0" y="55"/>
                  </a:cubicBezTo>
                  <a:cubicBezTo>
                    <a:pt x="0" y="0"/>
                    <a:pt x="0" y="0"/>
                    <a:pt x="0" y="0"/>
                  </a:cubicBezTo>
                  <a:lnTo>
                    <a:pt x="268" y="0"/>
                  </a:lnTo>
                  <a:close/>
                </a:path>
              </a:pathLst>
            </a:custGeom>
            <a:solidFill>
              <a:srgbClr val="849C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í$1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F91763-1FD6-46AC-B5C2-83E086AB614D}"/>
                </a:ext>
              </a:extLst>
            </p:cNvPr>
            <p:cNvSpPr/>
            <p:nvPr/>
          </p:nvSpPr>
          <p:spPr bwMode="auto">
            <a:xfrm>
              <a:off x="8048625" y="4716463"/>
              <a:ext cx="836613" cy="327025"/>
            </a:xfrm>
            <a:custGeom>
              <a:avLst/>
              <a:gdLst>
                <a:gd name="T0" fmla="*/ 225 w 225"/>
                <a:gd name="T1" fmla="*/ 6 h 88"/>
                <a:gd name="T2" fmla="*/ 29 w 225"/>
                <a:gd name="T3" fmla="*/ 9 h 88"/>
                <a:gd name="T4" fmla="*/ 29 w 225"/>
                <a:gd name="T5" fmla="*/ 76 h 88"/>
                <a:gd name="T6" fmla="*/ 223 w 225"/>
                <a:gd name="T7" fmla="*/ 76 h 88"/>
                <a:gd name="T8" fmla="*/ 223 w 225"/>
                <a:gd name="T9" fmla="*/ 88 h 88"/>
                <a:gd name="T10" fmla="*/ 4 w 225"/>
                <a:gd name="T11" fmla="*/ 88 h 88"/>
                <a:gd name="T12" fmla="*/ 4 w 225"/>
                <a:gd name="T13" fmla="*/ 0 h 88"/>
                <a:gd name="T14" fmla="*/ 225 w 225"/>
                <a:gd name="T15" fmla="*/ 0 h 88"/>
                <a:gd name="T16" fmla="*/ 225 w 225"/>
                <a:gd name="T17"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 h="88">
                  <a:moveTo>
                    <a:pt x="225" y="6"/>
                  </a:moveTo>
                  <a:cubicBezTo>
                    <a:pt x="29" y="9"/>
                    <a:pt x="29" y="9"/>
                    <a:pt x="29" y="9"/>
                  </a:cubicBezTo>
                  <a:cubicBezTo>
                    <a:pt x="29" y="9"/>
                    <a:pt x="0" y="47"/>
                    <a:pt x="29" y="76"/>
                  </a:cubicBezTo>
                  <a:cubicBezTo>
                    <a:pt x="223" y="76"/>
                    <a:pt x="223" y="76"/>
                    <a:pt x="223" y="76"/>
                  </a:cubicBezTo>
                  <a:cubicBezTo>
                    <a:pt x="223" y="88"/>
                    <a:pt x="223" y="88"/>
                    <a:pt x="223" y="88"/>
                  </a:cubicBezTo>
                  <a:cubicBezTo>
                    <a:pt x="4" y="88"/>
                    <a:pt x="4" y="88"/>
                    <a:pt x="4" y="88"/>
                  </a:cubicBezTo>
                  <a:cubicBezTo>
                    <a:pt x="4" y="0"/>
                    <a:pt x="4" y="0"/>
                    <a:pt x="4" y="0"/>
                  </a:cubicBezTo>
                  <a:cubicBezTo>
                    <a:pt x="225" y="0"/>
                    <a:pt x="225" y="0"/>
                    <a:pt x="225" y="0"/>
                  </a:cubicBezTo>
                  <a:lnTo>
                    <a:pt x="225" y="6"/>
                  </a:lnTo>
                  <a:close/>
                </a:path>
              </a:pathLst>
            </a:custGeom>
            <a:solidFill>
              <a:srgbClr val="FBFF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îṡl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4331E4-50F3-4EFF-96A6-A1474725E248}"/>
                </a:ext>
              </a:extLst>
            </p:cNvPr>
            <p:cNvSpPr/>
            <p:nvPr/>
          </p:nvSpPr>
          <p:spPr bwMode="auto">
            <a:xfrm>
              <a:off x="7926388" y="5043488"/>
              <a:ext cx="1077913" cy="371475"/>
            </a:xfrm>
            <a:custGeom>
              <a:avLst/>
              <a:gdLst>
                <a:gd name="T0" fmla="*/ 290 w 290"/>
                <a:gd name="T1" fmla="*/ 0 h 100"/>
                <a:gd name="T2" fmla="*/ 290 w 290"/>
                <a:gd name="T3" fmla="*/ 8 h 100"/>
                <a:gd name="T4" fmla="*/ 147 w 290"/>
                <a:gd name="T5" fmla="*/ 14 h 100"/>
                <a:gd name="T6" fmla="*/ 145 w 290"/>
                <a:gd name="T7" fmla="*/ 90 h 100"/>
                <a:gd name="T8" fmla="*/ 290 w 290"/>
                <a:gd name="T9" fmla="*/ 90 h 100"/>
                <a:gd name="T10" fmla="*/ 290 w 290"/>
                <a:gd name="T11" fmla="*/ 100 h 100"/>
                <a:gd name="T12" fmla="*/ 0 w 290"/>
                <a:gd name="T13" fmla="*/ 100 h 100"/>
                <a:gd name="T14" fmla="*/ 40 w 290"/>
                <a:gd name="T15" fmla="*/ 0 h 100"/>
                <a:gd name="T16" fmla="*/ 290 w 290"/>
                <a:gd name="T1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0" h="100">
                  <a:moveTo>
                    <a:pt x="290" y="0"/>
                  </a:moveTo>
                  <a:cubicBezTo>
                    <a:pt x="290" y="8"/>
                    <a:pt x="290" y="8"/>
                    <a:pt x="290" y="8"/>
                  </a:cubicBezTo>
                  <a:cubicBezTo>
                    <a:pt x="147" y="14"/>
                    <a:pt x="147" y="14"/>
                    <a:pt x="147" y="14"/>
                  </a:cubicBezTo>
                  <a:cubicBezTo>
                    <a:pt x="147" y="14"/>
                    <a:pt x="114" y="56"/>
                    <a:pt x="145" y="90"/>
                  </a:cubicBezTo>
                  <a:cubicBezTo>
                    <a:pt x="290" y="90"/>
                    <a:pt x="290" y="90"/>
                    <a:pt x="290" y="90"/>
                  </a:cubicBezTo>
                  <a:cubicBezTo>
                    <a:pt x="290" y="100"/>
                    <a:pt x="290" y="100"/>
                    <a:pt x="290" y="100"/>
                  </a:cubicBezTo>
                  <a:cubicBezTo>
                    <a:pt x="0" y="100"/>
                    <a:pt x="0" y="100"/>
                    <a:pt x="0" y="100"/>
                  </a:cubicBezTo>
                  <a:cubicBezTo>
                    <a:pt x="40" y="0"/>
                    <a:pt x="40" y="0"/>
                    <a:pt x="40" y="0"/>
                  </a:cubicBezTo>
                  <a:lnTo>
                    <a:pt x="290" y="0"/>
                  </a:lnTo>
                  <a:close/>
                </a:path>
              </a:pathLst>
            </a:custGeom>
            <a:solidFill>
              <a:srgbClr val="E464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iš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FB178C2-8314-43CF-804B-5651629A2D0D}"/>
                </a:ext>
              </a:extLst>
            </p:cNvPr>
            <p:cNvSpPr/>
            <p:nvPr/>
          </p:nvSpPr>
          <p:spPr bwMode="auto">
            <a:xfrm>
              <a:off x="8435975" y="4278313"/>
              <a:ext cx="431800" cy="14288"/>
            </a:xfrm>
            <a:custGeom>
              <a:avLst/>
              <a:gdLst>
                <a:gd name="T0" fmla="*/ 0 w 116"/>
                <a:gd name="T1" fmla="*/ 2 h 4"/>
                <a:gd name="T2" fmla="*/ 5 w 116"/>
                <a:gd name="T3" fmla="*/ 2 h 4"/>
                <a:gd name="T4" fmla="*/ 18 w 116"/>
                <a:gd name="T5" fmla="*/ 1 h 4"/>
                <a:gd name="T6" fmla="*/ 36 w 116"/>
                <a:gd name="T7" fmla="*/ 1 h 4"/>
                <a:gd name="T8" fmla="*/ 58 w 116"/>
                <a:gd name="T9" fmla="*/ 0 h 4"/>
                <a:gd name="T10" fmla="*/ 79 w 116"/>
                <a:gd name="T11" fmla="*/ 1 h 4"/>
                <a:gd name="T12" fmla="*/ 98 w 116"/>
                <a:gd name="T13" fmla="*/ 1 h 4"/>
                <a:gd name="T14" fmla="*/ 111 w 116"/>
                <a:gd name="T15" fmla="*/ 2 h 4"/>
                <a:gd name="T16" fmla="*/ 116 w 116"/>
                <a:gd name="T17" fmla="*/ 2 h 4"/>
                <a:gd name="T18" fmla="*/ 111 w 116"/>
                <a:gd name="T19" fmla="*/ 3 h 4"/>
                <a:gd name="T20" fmla="*/ 98 w 116"/>
                <a:gd name="T21" fmla="*/ 3 h 4"/>
                <a:gd name="T22" fmla="*/ 79 w 116"/>
                <a:gd name="T23" fmla="*/ 4 h 4"/>
                <a:gd name="T24" fmla="*/ 58 w 116"/>
                <a:gd name="T25" fmla="*/ 4 h 4"/>
                <a:gd name="T26" fmla="*/ 36 w 116"/>
                <a:gd name="T27" fmla="*/ 4 h 4"/>
                <a:gd name="T28" fmla="*/ 18 w 116"/>
                <a:gd name="T29" fmla="*/ 3 h 4"/>
                <a:gd name="T30" fmla="*/ 5 w 116"/>
                <a:gd name="T31" fmla="*/ 3 h 4"/>
                <a:gd name="T32" fmla="*/ 0 w 116"/>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4">
                  <a:moveTo>
                    <a:pt x="0" y="2"/>
                  </a:moveTo>
                  <a:cubicBezTo>
                    <a:pt x="0" y="2"/>
                    <a:pt x="1" y="2"/>
                    <a:pt x="5" y="2"/>
                  </a:cubicBezTo>
                  <a:cubicBezTo>
                    <a:pt x="8" y="2"/>
                    <a:pt x="12" y="1"/>
                    <a:pt x="18" y="1"/>
                  </a:cubicBezTo>
                  <a:cubicBezTo>
                    <a:pt x="23" y="1"/>
                    <a:pt x="29" y="1"/>
                    <a:pt x="36" y="1"/>
                  </a:cubicBezTo>
                  <a:cubicBezTo>
                    <a:pt x="43" y="0"/>
                    <a:pt x="50" y="0"/>
                    <a:pt x="58" y="0"/>
                  </a:cubicBezTo>
                  <a:cubicBezTo>
                    <a:pt x="65" y="0"/>
                    <a:pt x="72" y="0"/>
                    <a:pt x="79" y="1"/>
                  </a:cubicBezTo>
                  <a:cubicBezTo>
                    <a:pt x="86" y="1"/>
                    <a:pt x="92" y="1"/>
                    <a:pt x="98" y="1"/>
                  </a:cubicBezTo>
                  <a:cubicBezTo>
                    <a:pt x="103" y="1"/>
                    <a:pt x="108" y="2"/>
                    <a:pt x="111" y="2"/>
                  </a:cubicBezTo>
                  <a:cubicBezTo>
                    <a:pt x="114" y="2"/>
                    <a:pt x="116" y="2"/>
                    <a:pt x="116" y="2"/>
                  </a:cubicBezTo>
                  <a:cubicBezTo>
                    <a:pt x="116" y="2"/>
                    <a:pt x="114" y="2"/>
                    <a:pt x="111" y="3"/>
                  </a:cubicBezTo>
                  <a:cubicBezTo>
                    <a:pt x="108" y="3"/>
                    <a:pt x="103" y="3"/>
                    <a:pt x="98" y="3"/>
                  </a:cubicBezTo>
                  <a:cubicBezTo>
                    <a:pt x="92" y="4"/>
                    <a:pt x="86" y="4"/>
                    <a:pt x="79" y="4"/>
                  </a:cubicBezTo>
                  <a:cubicBezTo>
                    <a:pt x="72" y="4"/>
                    <a:pt x="65" y="4"/>
                    <a:pt x="58" y="4"/>
                  </a:cubicBezTo>
                  <a:cubicBezTo>
                    <a:pt x="50" y="4"/>
                    <a:pt x="43" y="4"/>
                    <a:pt x="36" y="4"/>
                  </a:cubicBezTo>
                  <a:cubicBezTo>
                    <a:pt x="29" y="4"/>
                    <a:pt x="23" y="4"/>
                    <a:pt x="18" y="3"/>
                  </a:cubicBezTo>
                  <a:cubicBezTo>
                    <a:pt x="12" y="3"/>
                    <a:pt x="8" y="3"/>
                    <a:pt x="5" y="3"/>
                  </a:cubicBezTo>
                  <a:cubicBezTo>
                    <a:pt x="1" y="2"/>
                    <a:pt x="0" y="2"/>
                    <a:pt x="0" y="2"/>
                  </a:cubicBez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iş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D33A4B9-A6E7-4084-BDCB-DA60F408427C}"/>
                </a:ext>
              </a:extLst>
            </p:cNvPr>
            <p:cNvSpPr/>
            <p:nvPr/>
          </p:nvSpPr>
          <p:spPr bwMode="auto">
            <a:xfrm>
              <a:off x="8353425" y="4341813"/>
              <a:ext cx="465138" cy="14288"/>
            </a:xfrm>
            <a:custGeom>
              <a:avLst/>
              <a:gdLst>
                <a:gd name="T0" fmla="*/ 0 w 125"/>
                <a:gd name="T1" fmla="*/ 2 h 4"/>
                <a:gd name="T2" fmla="*/ 5 w 125"/>
                <a:gd name="T3" fmla="*/ 1 h 4"/>
                <a:gd name="T4" fmla="*/ 19 w 125"/>
                <a:gd name="T5" fmla="*/ 0 h 4"/>
                <a:gd name="T6" fmla="*/ 39 w 125"/>
                <a:gd name="T7" fmla="*/ 0 h 4"/>
                <a:gd name="T8" fmla="*/ 62 w 125"/>
                <a:gd name="T9" fmla="*/ 0 h 4"/>
                <a:gd name="T10" fmla="*/ 85 w 125"/>
                <a:gd name="T11" fmla="*/ 0 h 4"/>
                <a:gd name="T12" fmla="*/ 105 w 125"/>
                <a:gd name="T13" fmla="*/ 0 h 4"/>
                <a:gd name="T14" fmla="*/ 119 w 125"/>
                <a:gd name="T15" fmla="*/ 1 h 4"/>
                <a:gd name="T16" fmla="*/ 125 w 125"/>
                <a:gd name="T17" fmla="*/ 2 h 4"/>
                <a:gd name="T18" fmla="*/ 119 w 125"/>
                <a:gd name="T19" fmla="*/ 2 h 4"/>
                <a:gd name="T20" fmla="*/ 105 w 125"/>
                <a:gd name="T21" fmla="*/ 3 h 4"/>
                <a:gd name="T22" fmla="*/ 85 w 125"/>
                <a:gd name="T23" fmla="*/ 3 h 4"/>
                <a:gd name="T24" fmla="*/ 62 w 125"/>
                <a:gd name="T25" fmla="*/ 4 h 4"/>
                <a:gd name="T26" fmla="*/ 39 w 125"/>
                <a:gd name="T27" fmla="*/ 3 h 4"/>
                <a:gd name="T28" fmla="*/ 19 w 125"/>
                <a:gd name="T29" fmla="*/ 3 h 4"/>
                <a:gd name="T30" fmla="*/ 5 w 125"/>
                <a:gd name="T31" fmla="*/ 2 h 4"/>
                <a:gd name="T32" fmla="*/ 0 w 125"/>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 h="4">
                  <a:moveTo>
                    <a:pt x="0" y="2"/>
                  </a:moveTo>
                  <a:cubicBezTo>
                    <a:pt x="0" y="2"/>
                    <a:pt x="2" y="1"/>
                    <a:pt x="5" y="1"/>
                  </a:cubicBezTo>
                  <a:cubicBezTo>
                    <a:pt x="9" y="1"/>
                    <a:pt x="14" y="1"/>
                    <a:pt x="19" y="0"/>
                  </a:cubicBezTo>
                  <a:cubicBezTo>
                    <a:pt x="25" y="0"/>
                    <a:pt x="32" y="0"/>
                    <a:pt x="39" y="0"/>
                  </a:cubicBezTo>
                  <a:cubicBezTo>
                    <a:pt x="47" y="0"/>
                    <a:pt x="55" y="0"/>
                    <a:pt x="62" y="0"/>
                  </a:cubicBezTo>
                  <a:cubicBezTo>
                    <a:pt x="70" y="0"/>
                    <a:pt x="78" y="0"/>
                    <a:pt x="85" y="0"/>
                  </a:cubicBezTo>
                  <a:cubicBezTo>
                    <a:pt x="93" y="0"/>
                    <a:pt x="99" y="0"/>
                    <a:pt x="105" y="0"/>
                  </a:cubicBezTo>
                  <a:cubicBezTo>
                    <a:pt x="111" y="1"/>
                    <a:pt x="116" y="1"/>
                    <a:pt x="119" y="1"/>
                  </a:cubicBezTo>
                  <a:cubicBezTo>
                    <a:pt x="123" y="1"/>
                    <a:pt x="125" y="2"/>
                    <a:pt x="125" y="2"/>
                  </a:cubicBezTo>
                  <a:cubicBezTo>
                    <a:pt x="125" y="2"/>
                    <a:pt x="123" y="2"/>
                    <a:pt x="119" y="2"/>
                  </a:cubicBezTo>
                  <a:cubicBezTo>
                    <a:pt x="116" y="2"/>
                    <a:pt x="111" y="3"/>
                    <a:pt x="105" y="3"/>
                  </a:cubicBezTo>
                  <a:cubicBezTo>
                    <a:pt x="99" y="3"/>
                    <a:pt x="93" y="3"/>
                    <a:pt x="85" y="3"/>
                  </a:cubicBezTo>
                  <a:cubicBezTo>
                    <a:pt x="78" y="4"/>
                    <a:pt x="70" y="4"/>
                    <a:pt x="62" y="4"/>
                  </a:cubicBezTo>
                  <a:cubicBezTo>
                    <a:pt x="55" y="4"/>
                    <a:pt x="47" y="4"/>
                    <a:pt x="39" y="3"/>
                  </a:cubicBezTo>
                  <a:cubicBezTo>
                    <a:pt x="32" y="3"/>
                    <a:pt x="25" y="3"/>
                    <a:pt x="19" y="3"/>
                  </a:cubicBezTo>
                  <a:cubicBezTo>
                    <a:pt x="14" y="3"/>
                    <a:pt x="9" y="2"/>
                    <a:pt x="5" y="2"/>
                  </a:cubicBezTo>
                  <a:cubicBezTo>
                    <a:pt x="2" y="2"/>
                    <a:pt x="0" y="2"/>
                    <a:pt x="0" y="2"/>
                  </a:cubicBez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ṩ1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9389EC-8AEE-491E-88A9-5C1E71CAF27C}"/>
                </a:ext>
              </a:extLst>
            </p:cNvPr>
            <p:cNvSpPr/>
            <p:nvPr/>
          </p:nvSpPr>
          <p:spPr bwMode="auto">
            <a:xfrm>
              <a:off x="8424863" y="4400550"/>
              <a:ext cx="379413" cy="14288"/>
            </a:xfrm>
            <a:custGeom>
              <a:avLst/>
              <a:gdLst>
                <a:gd name="T0" fmla="*/ 0 w 102"/>
                <a:gd name="T1" fmla="*/ 2 h 4"/>
                <a:gd name="T2" fmla="*/ 5 w 102"/>
                <a:gd name="T3" fmla="*/ 2 h 4"/>
                <a:gd name="T4" fmla="*/ 16 w 102"/>
                <a:gd name="T5" fmla="*/ 1 h 4"/>
                <a:gd name="T6" fmla="*/ 32 w 102"/>
                <a:gd name="T7" fmla="*/ 1 h 4"/>
                <a:gd name="T8" fmla="*/ 51 w 102"/>
                <a:gd name="T9" fmla="*/ 0 h 4"/>
                <a:gd name="T10" fmla="*/ 70 w 102"/>
                <a:gd name="T11" fmla="*/ 1 h 4"/>
                <a:gd name="T12" fmla="*/ 86 w 102"/>
                <a:gd name="T13" fmla="*/ 1 h 4"/>
                <a:gd name="T14" fmla="*/ 97 w 102"/>
                <a:gd name="T15" fmla="*/ 2 h 4"/>
                <a:gd name="T16" fmla="*/ 102 w 102"/>
                <a:gd name="T17" fmla="*/ 2 h 4"/>
                <a:gd name="T18" fmla="*/ 97 w 102"/>
                <a:gd name="T19" fmla="*/ 3 h 4"/>
                <a:gd name="T20" fmla="*/ 86 w 102"/>
                <a:gd name="T21" fmla="*/ 3 h 4"/>
                <a:gd name="T22" fmla="*/ 70 w 102"/>
                <a:gd name="T23" fmla="*/ 4 h 4"/>
                <a:gd name="T24" fmla="*/ 51 w 102"/>
                <a:gd name="T25" fmla="*/ 4 h 4"/>
                <a:gd name="T26" fmla="*/ 32 w 102"/>
                <a:gd name="T27" fmla="*/ 4 h 4"/>
                <a:gd name="T28" fmla="*/ 16 w 102"/>
                <a:gd name="T29" fmla="*/ 3 h 4"/>
                <a:gd name="T30" fmla="*/ 5 w 102"/>
                <a:gd name="T31" fmla="*/ 3 h 4"/>
                <a:gd name="T32" fmla="*/ 0 w 102"/>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2" h="4">
                  <a:moveTo>
                    <a:pt x="0" y="2"/>
                  </a:moveTo>
                  <a:cubicBezTo>
                    <a:pt x="0" y="2"/>
                    <a:pt x="2" y="2"/>
                    <a:pt x="5" y="2"/>
                  </a:cubicBezTo>
                  <a:cubicBezTo>
                    <a:pt x="7" y="2"/>
                    <a:pt x="11" y="1"/>
                    <a:pt x="16" y="1"/>
                  </a:cubicBezTo>
                  <a:cubicBezTo>
                    <a:pt x="21" y="1"/>
                    <a:pt x="26" y="1"/>
                    <a:pt x="32" y="1"/>
                  </a:cubicBezTo>
                  <a:cubicBezTo>
                    <a:pt x="38" y="0"/>
                    <a:pt x="45" y="0"/>
                    <a:pt x="51" y="0"/>
                  </a:cubicBezTo>
                  <a:cubicBezTo>
                    <a:pt x="57" y="0"/>
                    <a:pt x="64" y="0"/>
                    <a:pt x="70" y="1"/>
                  </a:cubicBezTo>
                  <a:cubicBezTo>
                    <a:pt x="76" y="1"/>
                    <a:pt x="81" y="1"/>
                    <a:pt x="86" y="1"/>
                  </a:cubicBezTo>
                  <a:cubicBezTo>
                    <a:pt x="91" y="1"/>
                    <a:pt x="95" y="2"/>
                    <a:pt x="97" y="2"/>
                  </a:cubicBezTo>
                  <a:cubicBezTo>
                    <a:pt x="100" y="2"/>
                    <a:pt x="102" y="2"/>
                    <a:pt x="102" y="2"/>
                  </a:cubicBezTo>
                  <a:cubicBezTo>
                    <a:pt x="102" y="2"/>
                    <a:pt x="100" y="2"/>
                    <a:pt x="97" y="3"/>
                  </a:cubicBezTo>
                  <a:cubicBezTo>
                    <a:pt x="95" y="3"/>
                    <a:pt x="91" y="3"/>
                    <a:pt x="86" y="3"/>
                  </a:cubicBezTo>
                  <a:cubicBezTo>
                    <a:pt x="81" y="4"/>
                    <a:pt x="76" y="4"/>
                    <a:pt x="70" y="4"/>
                  </a:cubicBezTo>
                  <a:cubicBezTo>
                    <a:pt x="64" y="4"/>
                    <a:pt x="57" y="4"/>
                    <a:pt x="51" y="4"/>
                  </a:cubicBezTo>
                  <a:cubicBezTo>
                    <a:pt x="45" y="4"/>
                    <a:pt x="38" y="4"/>
                    <a:pt x="32" y="4"/>
                  </a:cubicBezTo>
                  <a:cubicBezTo>
                    <a:pt x="26" y="4"/>
                    <a:pt x="21" y="4"/>
                    <a:pt x="16" y="3"/>
                  </a:cubicBezTo>
                  <a:cubicBezTo>
                    <a:pt x="11" y="3"/>
                    <a:pt x="7" y="3"/>
                    <a:pt x="5" y="3"/>
                  </a:cubicBezTo>
                  <a:cubicBezTo>
                    <a:pt x="2" y="2"/>
                    <a:pt x="0" y="2"/>
                    <a:pt x="0" y="2"/>
                  </a:cubicBez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ṡļ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1F621F-6A7E-4A53-9A33-009C8BD34F87}"/>
                </a:ext>
              </a:extLst>
            </p:cNvPr>
            <p:cNvSpPr/>
            <p:nvPr/>
          </p:nvSpPr>
          <p:spPr bwMode="auto">
            <a:xfrm>
              <a:off x="8455025" y="4564063"/>
              <a:ext cx="527050" cy="14288"/>
            </a:xfrm>
            <a:custGeom>
              <a:avLst/>
              <a:gdLst>
                <a:gd name="T0" fmla="*/ 0 w 142"/>
                <a:gd name="T1" fmla="*/ 2 h 4"/>
                <a:gd name="T2" fmla="*/ 6 w 142"/>
                <a:gd name="T3" fmla="*/ 2 h 4"/>
                <a:gd name="T4" fmla="*/ 22 w 142"/>
                <a:gd name="T5" fmla="*/ 1 h 4"/>
                <a:gd name="T6" fmla="*/ 45 w 142"/>
                <a:gd name="T7" fmla="*/ 0 h 4"/>
                <a:gd name="T8" fmla="*/ 71 w 142"/>
                <a:gd name="T9" fmla="*/ 0 h 4"/>
                <a:gd name="T10" fmla="*/ 97 w 142"/>
                <a:gd name="T11" fmla="*/ 0 h 4"/>
                <a:gd name="T12" fmla="*/ 120 w 142"/>
                <a:gd name="T13" fmla="*/ 1 h 4"/>
                <a:gd name="T14" fmla="*/ 136 w 142"/>
                <a:gd name="T15" fmla="*/ 2 h 4"/>
                <a:gd name="T16" fmla="*/ 142 w 142"/>
                <a:gd name="T17" fmla="*/ 2 h 4"/>
                <a:gd name="T18" fmla="*/ 136 w 142"/>
                <a:gd name="T19" fmla="*/ 2 h 4"/>
                <a:gd name="T20" fmla="*/ 120 w 142"/>
                <a:gd name="T21" fmla="*/ 3 h 4"/>
                <a:gd name="T22" fmla="*/ 97 w 142"/>
                <a:gd name="T23" fmla="*/ 4 h 4"/>
                <a:gd name="T24" fmla="*/ 71 w 142"/>
                <a:gd name="T25" fmla="*/ 4 h 4"/>
                <a:gd name="T26" fmla="*/ 45 w 142"/>
                <a:gd name="T27" fmla="*/ 4 h 4"/>
                <a:gd name="T28" fmla="*/ 22 w 142"/>
                <a:gd name="T29" fmla="*/ 3 h 4"/>
                <a:gd name="T30" fmla="*/ 6 w 142"/>
                <a:gd name="T31" fmla="*/ 2 h 4"/>
                <a:gd name="T32" fmla="*/ 0 w 142"/>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2" h="4">
                  <a:moveTo>
                    <a:pt x="0" y="2"/>
                  </a:moveTo>
                  <a:cubicBezTo>
                    <a:pt x="0" y="2"/>
                    <a:pt x="2" y="2"/>
                    <a:pt x="6" y="2"/>
                  </a:cubicBezTo>
                  <a:cubicBezTo>
                    <a:pt x="10" y="1"/>
                    <a:pt x="16" y="1"/>
                    <a:pt x="22" y="1"/>
                  </a:cubicBezTo>
                  <a:cubicBezTo>
                    <a:pt x="29" y="1"/>
                    <a:pt x="37" y="0"/>
                    <a:pt x="45" y="0"/>
                  </a:cubicBezTo>
                  <a:cubicBezTo>
                    <a:pt x="53" y="0"/>
                    <a:pt x="62" y="0"/>
                    <a:pt x="71" y="0"/>
                  </a:cubicBezTo>
                  <a:cubicBezTo>
                    <a:pt x="80" y="0"/>
                    <a:pt x="89" y="0"/>
                    <a:pt x="97" y="0"/>
                  </a:cubicBezTo>
                  <a:cubicBezTo>
                    <a:pt x="106" y="0"/>
                    <a:pt x="113" y="1"/>
                    <a:pt x="120" y="1"/>
                  </a:cubicBezTo>
                  <a:cubicBezTo>
                    <a:pt x="127" y="1"/>
                    <a:pt x="132" y="1"/>
                    <a:pt x="136" y="2"/>
                  </a:cubicBezTo>
                  <a:cubicBezTo>
                    <a:pt x="140" y="2"/>
                    <a:pt x="142" y="2"/>
                    <a:pt x="142" y="2"/>
                  </a:cubicBezTo>
                  <a:cubicBezTo>
                    <a:pt x="142" y="2"/>
                    <a:pt x="140" y="2"/>
                    <a:pt x="136" y="2"/>
                  </a:cubicBezTo>
                  <a:cubicBezTo>
                    <a:pt x="132" y="2"/>
                    <a:pt x="127" y="3"/>
                    <a:pt x="120" y="3"/>
                  </a:cubicBezTo>
                  <a:cubicBezTo>
                    <a:pt x="113" y="3"/>
                    <a:pt x="106" y="4"/>
                    <a:pt x="97" y="4"/>
                  </a:cubicBezTo>
                  <a:cubicBezTo>
                    <a:pt x="89" y="4"/>
                    <a:pt x="80" y="4"/>
                    <a:pt x="71" y="4"/>
                  </a:cubicBezTo>
                  <a:cubicBezTo>
                    <a:pt x="62" y="4"/>
                    <a:pt x="53" y="4"/>
                    <a:pt x="45" y="4"/>
                  </a:cubicBezTo>
                  <a:cubicBezTo>
                    <a:pt x="37" y="4"/>
                    <a:pt x="29" y="3"/>
                    <a:pt x="22" y="3"/>
                  </a:cubicBezTo>
                  <a:cubicBezTo>
                    <a:pt x="16" y="3"/>
                    <a:pt x="10" y="2"/>
                    <a:pt x="6" y="2"/>
                  </a:cubicBezTo>
                  <a:cubicBezTo>
                    <a:pt x="2" y="2"/>
                    <a:pt x="0" y="2"/>
                    <a:pt x="0" y="2"/>
                  </a:cubicBez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iṧḷ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DC1D85-CADF-444E-99D2-4CC8F5CB0971}"/>
                </a:ext>
              </a:extLst>
            </p:cNvPr>
            <p:cNvSpPr/>
            <p:nvPr/>
          </p:nvSpPr>
          <p:spPr bwMode="auto">
            <a:xfrm>
              <a:off x="8461375" y="4608513"/>
              <a:ext cx="506413" cy="14288"/>
            </a:xfrm>
            <a:custGeom>
              <a:avLst/>
              <a:gdLst>
                <a:gd name="T0" fmla="*/ 0 w 136"/>
                <a:gd name="T1" fmla="*/ 2 h 4"/>
                <a:gd name="T2" fmla="*/ 6 w 136"/>
                <a:gd name="T3" fmla="*/ 1 h 4"/>
                <a:gd name="T4" fmla="*/ 21 w 136"/>
                <a:gd name="T5" fmla="*/ 0 h 4"/>
                <a:gd name="T6" fmla="*/ 43 w 136"/>
                <a:gd name="T7" fmla="*/ 0 h 4"/>
                <a:gd name="T8" fmla="*/ 68 w 136"/>
                <a:gd name="T9" fmla="*/ 0 h 4"/>
                <a:gd name="T10" fmla="*/ 93 w 136"/>
                <a:gd name="T11" fmla="*/ 0 h 4"/>
                <a:gd name="T12" fmla="*/ 115 w 136"/>
                <a:gd name="T13" fmla="*/ 0 h 4"/>
                <a:gd name="T14" fmla="*/ 130 w 136"/>
                <a:gd name="T15" fmla="*/ 1 h 4"/>
                <a:gd name="T16" fmla="*/ 136 w 136"/>
                <a:gd name="T17" fmla="*/ 2 h 4"/>
                <a:gd name="T18" fmla="*/ 130 w 136"/>
                <a:gd name="T19" fmla="*/ 2 h 4"/>
                <a:gd name="T20" fmla="*/ 115 w 136"/>
                <a:gd name="T21" fmla="*/ 3 h 4"/>
                <a:gd name="T22" fmla="*/ 93 w 136"/>
                <a:gd name="T23" fmla="*/ 3 h 4"/>
                <a:gd name="T24" fmla="*/ 68 w 136"/>
                <a:gd name="T25" fmla="*/ 4 h 4"/>
                <a:gd name="T26" fmla="*/ 43 w 136"/>
                <a:gd name="T27" fmla="*/ 3 h 4"/>
                <a:gd name="T28" fmla="*/ 21 w 136"/>
                <a:gd name="T29" fmla="*/ 3 h 4"/>
                <a:gd name="T30" fmla="*/ 6 w 136"/>
                <a:gd name="T31" fmla="*/ 2 h 4"/>
                <a:gd name="T32" fmla="*/ 0 w 136"/>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4">
                  <a:moveTo>
                    <a:pt x="0" y="2"/>
                  </a:moveTo>
                  <a:cubicBezTo>
                    <a:pt x="0" y="2"/>
                    <a:pt x="2" y="1"/>
                    <a:pt x="6" y="1"/>
                  </a:cubicBezTo>
                  <a:cubicBezTo>
                    <a:pt x="9" y="1"/>
                    <a:pt x="15" y="1"/>
                    <a:pt x="21" y="0"/>
                  </a:cubicBezTo>
                  <a:cubicBezTo>
                    <a:pt x="28" y="0"/>
                    <a:pt x="35" y="0"/>
                    <a:pt x="43" y="0"/>
                  </a:cubicBezTo>
                  <a:cubicBezTo>
                    <a:pt x="51" y="0"/>
                    <a:pt x="59" y="0"/>
                    <a:pt x="68" y="0"/>
                  </a:cubicBezTo>
                  <a:cubicBezTo>
                    <a:pt x="77" y="0"/>
                    <a:pt x="85" y="0"/>
                    <a:pt x="93" y="0"/>
                  </a:cubicBezTo>
                  <a:cubicBezTo>
                    <a:pt x="101" y="0"/>
                    <a:pt x="108" y="0"/>
                    <a:pt x="115" y="0"/>
                  </a:cubicBezTo>
                  <a:cubicBezTo>
                    <a:pt x="121" y="1"/>
                    <a:pt x="127" y="1"/>
                    <a:pt x="130" y="1"/>
                  </a:cubicBezTo>
                  <a:cubicBezTo>
                    <a:pt x="134" y="1"/>
                    <a:pt x="136" y="2"/>
                    <a:pt x="136" y="2"/>
                  </a:cubicBezTo>
                  <a:cubicBezTo>
                    <a:pt x="136" y="2"/>
                    <a:pt x="134" y="2"/>
                    <a:pt x="130" y="2"/>
                  </a:cubicBezTo>
                  <a:cubicBezTo>
                    <a:pt x="127" y="2"/>
                    <a:pt x="121" y="3"/>
                    <a:pt x="115" y="3"/>
                  </a:cubicBezTo>
                  <a:cubicBezTo>
                    <a:pt x="108" y="3"/>
                    <a:pt x="101" y="3"/>
                    <a:pt x="93" y="3"/>
                  </a:cubicBezTo>
                  <a:cubicBezTo>
                    <a:pt x="85" y="4"/>
                    <a:pt x="77" y="4"/>
                    <a:pt x="68" y="4"/>
                  </a:cubicBezTo>
                  <a:cubicBezTo>
                    <a:pt x="59" y="4"/>
                    <a:pt x="51" y="4"/>
                    <a:pt x="43" y="3"/>
                  </a:cubicBezTo>
                  <a:cubicBezTo>
                    <a:pt x="35" y="3"/>
                    <a:pt x="28" y="3"/>
                    <a:pt x="21" y="3"/>
                  </a:cubicBezTo>
                  <a:cubicBezTo>
                    <a:pt x="15" y="3"/>
                    <a:pt x="9" y="2"/>
                    <a:pt x="6" y="2"/>
                  </a:cubicBezTo>
                  <a:cubicBezTo>
                    <a:pt x="2" y="2"/>
                    <a:pt x="0" y="2"/>
                    <a:pt x="0" y="2"/>
                  </a:cubicBez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í$ḷï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CBF488-2B24-4B28-9C72-4F19A13543DB}"/>
                </a:ext>
              </a:extLst>
            </p:cNvPr>
            <p:cNvSpPr/>
            <p:nvPr/>
          </p:nvSpPr>
          <p:spPr bwMode="auto">
            <a:xfrm>
              <a:off x="8491538" y="4641850"/>
              <a:ext cx="471488" cy="15875"/>
            </a:xfrm>
            <a:custGeom>
              <a:avLst/>
              <a:gdLst>
                <a:gd name="T0" fmla="*/ 0 w 127"/>
                <a:gd name="T1" fmla="*/ 2 h 4"/>
                <a:gd name="T2" fmla="*/ 5 w 127"/>
                <a:gd name="T3" fmla="*/ 2 h 4"/>
                <a:gd name="T4" fmla="*/ 20 w 127"/>
                <a:gd name="T5" fmla="*/ 1 h 4"/>
                <a:gd name="T6" fmla="*/ 40 w 127"/>
                <a:gd name="T7" fmla="*/ 1 h 4"/>
                <a:gd name="T8" fmla="*/ 63 w 127"/>
                <a:gd name="T9" fmla="*/ 0 h 4"/>
                <a:gd name="T10" fmla="*/ 86 w 127"/>
                <a:gd name="T11" fmla="*/ 1 h 4"/>
                <a:gd name="T12" fmla="*/ 107 w 127"/>
                <a:gd name="T13" fmla="*/ 1 h 4"/>
                <a:gd name="T14" fmla="*/ 121 w 127"/>
                <a:gd name="T15" fmla="*/ 2 h 4"/>
                <a:gd name="T16" fmla="*/ 127 w 127"/>
                <a:gd name="T17" fmla="*/ 2 h 4"/>
                <a:gd name="T18" fmla="*/ 121 w 127"/>
                <a:gd name="T19" fmla="*/ 3 h 4"/>
                <a:gd name="T20" fmla="*/ 107 w 127"/>
                <a:gd name="T21" fmla="*/ 3 h 4"/>
                <a:gd name="T22" fmla="*/ 86 w 127"/>
                <a:gd name="T23" fmla="*/ 4 h 4"/>
                <a:gd name="T24" fmla="*/ 63 w 127"/>
                <a:gd name="T25" fmla="*/ 4 h 4"/>
                <a:gd name="T26" fmla="*/ 40 w 127"/>
                <a:gd name="T27" fmla="*/ 4 h 4"/>
                <a:gd name="T28" fmla="*/ 20 w 127"/>
                <a:gd name="T29" fmla="*/ 3 h 4"/>
                <a:gd name="T30" fmla="*/ 5 w 127"/>
                <a:gd name="T31" fmla="*/ 3 h 4"/>
                <a:gd name="T32" fmla="*/ 0 w 127"/>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4">
                  <a:moveTo>
                    <a:pt x="0" y="2"/>
                  </a:moveTo>
                  <a:cubicBezTo>
                    <a:pt x="0" y="2"/>
                    <a:pt x="2" y="2"/>
                    <a:pt x="5" y="2"/>
                  </a:cubicBezTo>
                  <a:cubicBezTo>
                    <a:pt x="9" y="2"/>
                    <a:pt x="14" y="1"/>
                    <a:pt x="20" y="1"/>
                  </a:cubicBezTo>
                  <a:cubicBezTo>
                    <a:pt x="26" y="1"/>
                    <a:pt x="32" y="1"/>
                    <a:pt x="40" y="1"/>
                  </a:cubicBezTo>
                  <a:cubicBezTo>
                    <a:pt x="47" y="0"/>
                    <a:pt x="55" y="0"/>
                    <a:pt x="63" y="0"/>
                  </a:cubicBezTo>
                  <a:cubicBezTo>
                    <a:pt x="71" y="0"/>
                    <a:pt x="79" y="0"/>
                    <a:pt x="86" y="1"/>
                  </a:cubicBezTo>
                  <a:cubicBezTo>
                    <a:pt x="94" y="1"/>
                    <a:pt x="101" y="1"/>
                    <a:pt x="107" y="1"/>
                  </a:cubicBezTo>
                  <a:cubicBezTo>
                    <a:pt x="113" y="1"/>
                    <a:pt x="118" y="2"/>
                    <a:pt x="121" y="2"/>
                  </a:cubicBezTo>
                  <a:cubicBezTo>
                    <a:pt x="125" y="2"/>
                    <a:pt x="127" y="2"/>
                    <a:pt x="127" y="2"/>
                  </a:cubicBezTo>
                  <a:cubicBezTo>
                    <a:pt x="127" y="2"/>
                    <a:pt x="125" y="2"/>
                    <a:pt x="121" y="3"/>
                  </a:cubicBezTo>
                  <a:cubicBezTo>
                    <a:pt x="118" y="3"/>
                    <a:pt x="113" y="3"/>
                    <a:pt x="107" y="3"/>
                  </a:cubicBezTo>
                  <a:cubicBezTo>
                    <a:pt x="101" y="4"/>
                    <a:pt x="94" y="4"/>
                    <a:pt x="86" y="4"/>
                  </a:cubicBezTo>
                  <a:cubicBezTo>
                    <a:pt x="79" y="4"/>
                    <a:pt x="71" y="4"/>
                    <a:pt x="63" y="4"/>
                  </a:cubicBezTo>
                  <a:cubicBezTo>
                    <a:pt x="55" y="4"/>
                    <a:pt x="47" y="4"/>
                    <a:pt x="40" y="4"/>
                  </a:cubicBezTo>
                  <a:cubicBezTo>
                    <a:pt x="32" y="4"/>
                    <a:pt x="26" y="4"/>
                    <a:pt x="20" y="3"/>
                  </a:cubicBezTo>
                  <a:cubicBezTo>
                    <a:pt x="14" y="3"/>
                    <a:pt x="9" y="3"/>
                    <a:pt x="5" y="3"/>
                  </a:cubicBezTo>
                  <a:cubicBezTo>
                    <a:pt x="2" y="2"/>
                    <a:pt x="0" y="2"/>
                    <a:pt x="0" y="2"/>
                  </a:cubicBez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îŝ1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95C6BF0-734C-449A-ABCE-5A5DBFD61194}"/>
                </a:ext>
              </a:extLst>
            </p:cNvPr>
            <p:cNvSpPr/>
            <p:nvPr/>
          </p:nvSpPr>
          <p:spPr bwMode="auto">
            <a:xfrm>
              <a:off x="8178800" y="4805363"/>
              <a:ext cx="576263" cy="15875"/>
            </a:xfrm>
            <a:custGeom>
              <a:avLst/>
              <a:gdLst>
                <a:gd name="T0" fmla="*/ 0 w 155"/>
                <a:gd name="T1" fmla="*/ 2 h 4"/>
                <a:gd name="T2" fmla="*/ 7 w 155"/>
                <a:gd name="T3" fmla="*/ 1 h 4"/>
                <a:gd name="T4" fmla="*/ 24 w 155"/>
                <a:gd name="T5" fmla="*/ 0 h 4"/>
                <a:gd name="T6" fmla="*/ 49 w 155"/>
                <a:gd name="T7" fmla="*/ 0 h 4"/>
                <a:gd name="T8" fmla="*/ 78 w 155"/>
                <a:gd name="T9" fmla="*/ 0 h 4"/>
                <a:gd name="T10" fmla="*/ 106 w 155"/>
                <a:gd name="T11" fmla="*/ 0 h 4"/>
                <a:gd name="T12" fmla="*/ 131 w 155"/>
                <a:gd name="T13" fmla="*/ 0 h 4"/>
                <a:gd name="T14" fmla="*/ 148 w 155"/>
                <a:gd name="T15" fmla="*/ 1 h 4"/>
                <a:gd name="T16" fmla="*/ 155 w 155"/>
                <a:gd name="T17" fmla="*/ 2 h 4"/>
                <a:gd name="T18" fmla="*/ 148 w 155"/>
                <a:gd name="T19" fmla="*/ 2 h 4"/>
                <a:gd name="T20" fmla="*/ 131 w 155"/>
                <a:gd name="T21" fmla="*/ 3 h 4"/>
                <a:gd name="T22" fmla="*/ 106 w 155"/>
                <a:gd name="T23" fmla="*/ 3 h 4"/>
                <a:gd name="T24" fmla="*/ 78 w 155"/>
                <a:gd name="T25" fmla="*/ 4 h 4"/>
                <a:gd name="T26" fmla="*/ 49 w 155"/>
                <a:gd name="T27" fmla="*/ 3 h 4"/>
                <a:gd name="T28" fmla="*/ 24 w 155"/>
                <a:gd name="T29" fmla="*/ 3 h 4"/>
                <a:gd name="T30" fmla="*/ 7 w 155"/>
                <a:gd name="T31" fmla="*/ 2 h 4"/>
                <a:gd name="T32" fmla="*/ 0 w 155"/>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4">
                  <a:moveTo>
                    <a:pt x="0" y="2"/>
                  </a:moveTo>
                  <a:cubicBezTo>
                    <a:pt x="0" y="2"/>
                    <a:pt x="3" y="1"/>
                    <a:pt x="7" y="1"/>
                  </a:cubicBezTo>
                  <a:cubicBezTo>
                    <a:pt x="11" y="1"/>
                    <a:pt x="17" y="1"/>
                    <a:pt x="24" y="0"/>
                  </a:cubicBezTo>
                  <a:cubicBezTo>
                    <a:pt x="32" y="0"/>
                    <a:pt x="40" y="0"/>
                    <a:pt x="49" y="0"/>
                  </a:cubicBezTo>
                  <a:cubicBezTo>
                    <a:pt x="58" y="0"/>
                    <a:pt x="68" y="0"/>
                    <a:pt x="78" y="0"/>
                  </a:cubicBezTo>
                  <a:cubicBezTo>
                    <a:pt x="87" y="0"/>
                    <a:pt x="97" y="0"/>
                    <a:pt x="106" y="0"/>
                  </a:cubicBezTo>
                  <a:cubicBezTo>
                    <a:pt x="115" y="0"/>
                    <a:pt x="123" y="0"/>
                    <a:pt x="131" y="0"/>
                  </a:cubicBezTo>
                  <a:cubicBezTo>
                    <a:pt x="138" y="1"/>
                    <a:pt x="144" y="1"/>
                    <a:pt x="148" y="1"/>
                  </a:cubicBezTo>
                  <a:cubicBezTo>
                    <a:pt x="152" y="1"/>
                    <a:pt x="155" y="2"/>
                    <a:pt x="155" y="2"/>
                  </a:cubicBezTo>
                  <a:cubicBezTo>
                    <a:pt x="155" y="2"/>
                    <a:pt x="152" y="2"/>
                    <a:pt x="148" y="2"/>
                  </a:cubicBezTo>
                  <a:cubicBezTo>
                    <a:pt x="144" y="2"/>
                    <a:pt x="138" y="3"/>
                    <a:pt x="131" y="3"/>
                  </a:cubicBezTo>
                  <a:cubicBezTo>
                    <a:pt x="123" y="3"/>
                    <a:pt x="115" y="3"/>
                    <a:pt x="106" y="3"/>
                  </a:cubicBezTo>
                  <a:cubicBezTo>
                    <a:pt x="97" y="4"/>
                    <a:pt x="87" y="4"/>
                    <a:pt x="78" y="4"/>
                  </a:cubicBezTo>
                  <a:cubicBezTo>
                    <a:pt x="68" y="4"/>
                    <a:pt x="58" y="4"/>
                    <a:pt x="49" y="3"/>
                  </a:cubicBezTo>
                  <a:cubicBezTo>
                    <a:pt x="40" y="3"/>
                    <a:pt x="32" y="3"/>
                    <a:pt x="24" y="3"/>
                  </a:cubicBezTo>
                  <a:cubicBezTo>
                    <a:pt x="17" y="3"/>
                    <a:pt x="11" y="2"/>
                    <a:pt x="7" y="2"/>
                  </a:cubicBezTo>
                  <a:cubicBezTo>
                    <a:pt x="3" y="2"/>
                    <a:pt x="0" y="2"/>
                    <a:pt x="0" y="2"/>
                  </a:cubicBez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ïşḻ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4E4E3B4-E554-4E75-AEF7-6E81DA149E9C}"/>
                </a:ext>
              </a:extLst>
            </p:cNvPr>
            <p:cNvSpPr/>
            <p:nvPr/>
          </p:nvSpPr>
          <p:spPr bwMode="auto">
            <a:xfrm>
              <a:off x="8186738" y="4872038"/>
              <a:ext cx="568325" cy="15875"/>
            </a:xfrm>
            <a:custGeom>
              <a:avLst/>
              <a:gdLst>
                <a:gd name="T0" fmla="*/ 0 w 153"/>
                <a:gd name="T1" fmla="*/ 2 h 4"/>
                <a:gd name="T2" fmla="*/ 6 w 153"/>
                <a:gd name="T3" fmla="*/ 2 h 4"/>
                <a:gd name="T4" fmla="*/ 24 w 153"/>
                <a:gd name="T5" fmla="*/ 1 h 4"/>
                <a:gd name="T6" fmla="*/ 48 w 153"/>
                <a:gd name="T7" fmla="*/ 0 h 4"/>
                <a:gd name="T8" fmla="*/ 76 w 153"/>
                <a:gd name="T9" fmla="*/ 0 h 4"/>
                <a:gd name="T10" fmla="*/ 104 w 153"/>
                <a:gd name="T11" fmla="*/ 0 h 4"/>
                <a:gd name="T12" fmla="*/ 129 w 153"/>
                <a:gd name="T13" fmla="*/ 1 h 4"/>
                <a:gd name="T14" fmla="*/ 146 w 153"/>
                <a:gd name="T15" fmla="*/ 2 h 4"/>
                <a:gd name="T16" fmla="*/ 153 w 153"/>
                <a:gd name="T17" fmla="*/ 2 h 4"/>
                <a:gd name="T18" fmla="*/ 146 w 153"/>
                <a:gd name="T19" fmla="*/ 2 h 4"/>
                <a:gd name="T20" fmla="*/ 129 w 153"/>
                <a:gd name="T21" fmla="*/ 3 h 4"/>
                <a:gd name="T22" fmla="*/ 104 w 153"/>
                <a:gd name="T23" fmla="*/ 4 h 4"/>
                <a:gd name="T24" fmla="*/ 76 w 153"/>
                <a:gd name="T25" fmla="*/ 4 h 4"/>
                <a:gd name="T26" fmla="*/ 48 w 153"/>
                <a:gd name="T27" fmla="*/ 4 h 4"/>
                <a:gd name="T28" fmla="*/ 24 w 153"/>
                <a:gd name="T29" fmla="*/ 3 h 4"/>
                <a:gd name="T30" fmla="*/ 6 w 153"/>
                <a:gd name="T31" fmla="*/ 2 h 4"/>
                <a:gd name="T32" fmla="*/ 0 w 153"/>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4">
                  <a:moveTo>
                    <a:pt x="0" y="2"/>
                  </a:moveTo>
                  <a:cubicBezTo>
                    <a:pt x="0" y="2"/>
                    <a:pt x="2" y="2"/>
                    <a:pt x="6" y="2"/>
                  </a:cubicBezTo>
                  <a:cubicBezTo>
                    <a:pt x="11" y="2"/>
                    <a:pt x="17" y="1"/>
                    <a:pt x="24" y="1"/>
                  </a:cubicBezTo>
                  <a:cubicBezTo>
                    <a:pt x="31" y="1"/>
                    <a:pt x="39" y="0"/>
                    <a:pt x="48" y="0"/>
                  </a:cubicBezTo>
                  <a:cubicBezTo>
                    <a:pt x="57" y="0"/>
                    <a:pt x="67" y="0"/>
                    <a:pt x="76" y="0"/>
                  </a:cubicBezTo>
                  <a:cubicBezTo>
                    <a:pt x="86" y="0"/>
                    <a:pt x="95" y="0"/>
                    <a:pt x="104" y="0"/>
                  </a:cubicBezTo>
                  <a:cubicBezTo>
                    <a:pt x="113" y="0"/>
                    <a:pt x="122" y="1"/>
                    <a:pt x="129" y="1"/>
                  </a:cubicBezTo>
                  <a:cubicBezTo>
                    <a:pt x="136" y="1"/>
                    <a:pt x="142" y="2"/>
                    <a:pt x="146" y="2"/>
                  </a:cubicBezTo>
                  <a:cubicBezTo>
                    <a:pt x="150" y="2"/>
                    <a:pt x="153" y="2"/>
                    <a:pt x="153" y="2"/>
                  </a:cubicBezTo>
                  <a:cubicBezTo>
                    <a:pt x="153" y="2"/>
                    <a:pt x="150" y="2"/>
                    <a:pt x="146" y="2"/>
                  </a:cubicBezTo>
                  <a:cubicBezTo>
                    <a:pt x="142" y="3"/>
                    <a:pt x="136" y="3"/>
                    <a:pt x="129" y="3"/>
                  </a:cubicBezTo>
                  <a:cubicBezTo>
                    <a:pt x="122" y="3"/>
                    <a:pt x="113" y="4"/>
                    <a:pt x="104" y="4"/>
                  </a:cubicBezTo>
                  <a:cubicBezTo>
                    <a:pt x="95" y="4"/>
                    <a:pt x="86" y="4"/>
                    <a:pt x="76" y="4"/>
                  </a:cubicBezTo>
                  <a:cubicBezTo>
                    <a:pt x="67" y="4"/>
                    <a:pt x="57" y="4"/>
                    <a:pt x="48" y="4"/>
                  </a:cubicBezTo>
                  <a:cubicBezTo>
                    <a:pt x="39" y="4"/>
                    <a:pt x="31" y="3"/>
                    <a:pt x="24" y="3"/>
                  </a:cubicBezTo>
                  <a:cubicBezTo>
                    <a:pt x="17" y="3"/>
                    <a:pt x="11" y="3"/>
                    <a:pt x="6" y="2"/>
                  </a:cubicBezTo>
                  <a:cubicBezTo>
                    <a:pt x="2" y="2"/>
                    <a:pt x="0" y="2"/>
                    <a:pt x="0" y="2"/>
                  </a:cubicBez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îṧl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DE3D0D5-46B2-4C28-895D-6707C54E8197}"/>
                </a:ext>
              </a:extLst>
            </p:cNvPr>
            <p:cNvSpPr/>
            <p:nvPr/>
          </p:nvSpPr>
          <p:spPr bwMode="auto">
            <a:xfrm>
              <a:off x="8220075" y="4927600"/>
              <a:ext cx="565150" cy="15875"/>
            </a:xfrm>
            <a:custGeom>
              <a:avLst/>
              <a:gdLst>
                <a:gd name="T0" fmla="*/ 0 w 152"/>
                <a:gd name="T1" fmla="*/ 2 h 4"/>
                <a:gd name="T2" fmla="*/ 7 w 152"/>
                <a:gd name="T3" fmla="*/ 1 h 4"/>
                <a:gd name="T4" fmla="*/ 24 w 152"/>
                <a:gd name="T5" fmla="*/ 0 h 4"/>
                <a:gd name="T6" fmla="*/ 48 w 152"/>
                <a:gd name="T7" fmla="*/ 0 h 4"/>
                <a:gd name="T8" fmla="*/ 76 w 152"/>
                <a:gd name="T9" fmla="*/ 0 h 4"/>
                <a:gd name="T10" fmla="*/ 104 w 152"/>
                <a:gd name="T11" fmla="*/ 0 h 4"/>
                <a:gd name="T12" fmla="*/ 128 w 152"/>
                <a:gd name="T13" fmla="*/ 0 h 4"/>
                <a:gd name="T14" fmla="*/ 146 w 152"/>
                <a:gd name="T15" fmla="*/ 1 h 4"/>
                <a:gd name="T16" fmla="*/ 152 w 152"/>
                <a:gd name="T17" fmla="*/ 2 h 4"/>
                <a:gd name="T18" fmla="*/ 146 w 152"/>
                <a:gd name="T19" fmla="*/ 2 h 4"/>
                <a:gd name="T20" fmla="*/ 128 w 152"/>
                <a:gd name="T21" fmla="*/ 3 h 4"/>
                <a:gd name="T22" fmla="*/ 104 w 152"/>
                <a:gd name="T23" fmla="*/ 3 h 4"/>
                <a:gd name="T24" fmla="*/ 76 w 152"/>
                <a:gd name="T25" fmla="*/ 4 h 4"/>
                <a:gd name="T26" fmla="*/ 48 w 152"/>
                <a:gd name="T27" fmla="*/ 3 h 4"/>
                <a:gd name="T28" fmla="*/ 24 w 152"/>
                <a:gd name="T29" fmla="*/ 3 h 4"/>
                <a:gd name="T30" fmla="*/ 7 w 152"/>
                <a:gd name="T31" fmla="*/ 2 h 4"/>
                <a:gd name="T32" fmla="*/ 0 w 152"/>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2" h="4">
                  <a:moveTo>
                    <a:pt x="0" y="2"/>
                  </a:moveTo>
                  <a:cubicBezTo>
                    <a:pt x="0" y="2"/>
                    <a:pt x="3" y="1"/>
                    <a:pt x="7" y="1"/>
                  </a:cubicBezTo>
                  <a:cubicBezTo>
                    <a:pt x="11" y="1"/>
                    <a:pt x="17" y="1"/>
                    <a:pt x="24" y="0"/>
                  </a:cubicBezTo>
                  <a:cubicBezTo>
                    <a:pt x="31" y="0"/>
                    <a:pt x="39" y="0"/>
                    <a:pt x="48" y="0"/>
                  </a:cubicBezTo>
                  <a:cubicBezTo>
                    <a:pt x="57" y="0"/>
                    <a:pt x="67" y="0"/>
                    <a:pt x="76" y="0"/>
                  </a:cubicBezTo>
                  <a:cubicBezTo>
                    <a:pt x="86" y="0"/>
                    <a:pt x="95" y="0"/>
                    <a:pt x="104" y="0"/>
                  </a:cubicBezTo>
                  <a:cubicBezTo>
                    <a:pt x="113" y="0"/>
                    <a:pt x="121" y="0"/>
                    <a:pt x="128" y="0"/>
                  </a:cubicBezTo>
                  <a:cubicBezTo>
                    <a:pt x="136" y="1"/>
                    <a:pt x="141" y="1"/>
                    <a:pt x="146" y="1"/>
                  </a:cubicBezTo>
                  <a:cubicBezTo>
                    <a:pt x="150" y="1"/>
                    <a:pt x="152" y="2"/>
                    <a:pt x="152" y="2"/>
                  </a:cubicBezTo>
                  <a:cubicBezTo>
                    <a:pt x="152" y="2"/>
                    <a:pt x="150" y="2"/>
                    <a:pt x="146" y="2"/>
                  </a:cubicBezTo>
                  <a:cubicBezTo>
                    <a:pt x="141" y="2"/>
                    <a:pt x="136" y="3"/>
                    <a:pt x="128" y="3"/>
                  </a:cubicBezTo>
                  <a:cubicBezTo>
                    <a:pt x="121" y="3"/>
                    <a:pt x="113" y="3"/>
                    <a:pt x="104" y="3"/>
                  </a:cubicBezTo>
                  <a:cubicBezTo>
                    <a:pt x="95" y="4"/>
                    <a:pt x="86" y="4"/>
                    <a:pt x="76" y="4"/>
                  </a:cubicBezTo>
                  <a:cubicBezTo>
                    <a:pt x="67" y="4"/>
                    <a:pt x="57" y="4"/>
                    <a:pt x="48" y="3"/>
                  </a:cubicBezTo>
                  <a:cubicBezTo>
                    <a:pt x="39" y="3"/>
                    <a:pt x="31" y="3"/>
                    <a:pt x="24" y="3"/>
                  </a:cubicBezTo>
                  <a:cubicBezTo>
                    <a:pt x="17" y="3"/>
                    <a:pt x="11" y="2"/>
                    <a:pt x="7" y="2"/>
                  </a:cubicBezTo>
                  <a:cubicBezTo>
                    <a:pt x="3" y="2"/>
                    <a:pt x="0" y="2"/>
                    <a:pt x="0" y="2"/>
                  </a:cubicBez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sľï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FB88C8D-563C-484D-B0C0-024E30C5E9EF}"/>
                </a:ext>
              </a:extLst>
            </p:cNvPr>
            <p:cNvSpPr/>
            <p:nvPr/>
          </p:nvSpPr>
          <p:spPr bwMode="auto">
            <a:xfrm>
              <a:off x="8502650" y="5140325"/>
              <a:ext cx="382588" cy="14288"/>
            </a:xfrm>
            <a:custGeom>
              <a:avLst/>
              <a:gdLst>
                <a:gd name="T0" fmla="*/ 0 w 103"/>
                <a:gd name="T1" fmla="*/ 2 h 4"/>
                <a:gd name="T2" fmla="*/ 5 w 103"/>
                <a:gd name="T3" fmla="*/ 1 h 4"/>
                <a:gd name="T4" fmla="*/ 16 w 103"/>
                <a:gd name="T5" fmla="*/ 0 h 4"/>
                <a:gd name="T6" fmla="*/ 33 w 103"/>
                <a:gd name="T7" fmla="*/ 0 h 4"/>
                <a:gd name="T8" fmla="*/ 51 w 103"/>
                <a:gd name="T9" fmla="*/ 0 h 4"/>
                <a:gd name="T10" fmla="*/ 70 w 103"/>
                <a:gd name="T11" fmla="*/ 0 h 4"/>
                <a:gd name="T12" fmla="*/ 87 w 103"/>
                <a:gd name="T13" fmla="*/ 0 h 4"/>
                <a:gd name="T14" fmla="*/ 98 w 103"/>
                <a:gd name="T15" fmla="*/ 1 h 4"/>
                <a:gd name="T16" fmla="*/ 103 w 103"/>
                <a:gd name="T17" fmla="*/ 2 h 4"/>
                <a:gd name="T18" fmla="*/ 98 w 103"/>
                <a:gd name="T19" fmla="*/ 2 h 4"/>
                <a:gd name="T20" fmla="*/ 87 w 103"/>
                <a:gd name="T21" fmla="*/ 3 h 4"/>
                <a:gd name="T22" fmla="*/ 70 w 103"/>
                <a:gd name="T23" fmla="*/ 3 h 4"/>
                <a:gd name="T24" fmla="*/ 51 w 103"/>
                <a:gd name="T25" fmla="*/ 4 h 4"/>
                <a:gd name="T26" fmla="*/ 33 w 103"/>
                <a:gd name="T27" fmla="*/ 3 h 4"/>
                <a:gd name="T28" fmla="*/ 16 w 103"/>
                <a:gd name="T29" fmla="*/ 3 h 4"/>
                <a:gd name="T30" fmla="*/ 5 w 103"/>
                <a:gd name="T31" fmla="*/ 2 h 4"/>
                <a:gd name="T32" fmla="*/ 0 w 103"/>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4">
                  <a:moveTo>
                    <a:pt x="0" y="2"/>
                  </a:moveTo>
                  <a:cubicBezTo>
                    <a:pt x="0" y="2"/>
                    <a:pt x="2" y="1"/>
                    <a:pt x="5" y="1"/>
                  </a:cubicBezTo>
                  <a:cubicBezTo>
                    <a:pt x="7" y="1"/>
                    <a:pt x="11" y="1"/>
                    <a:pt x="16" y="0"/>
                  </a:cubicBezTo>
                  <a:cubicBezTo>
                    <a:pt x="21" y="0"/>
                    <a:pt x="27" y="0"/>
                    <a:pt x="33" y="0"/>
                  </a:cubicBezTo>
                  <a:cubicBezTo>
                    <a:pt x="39" y="0"/>
                    <a:pt x="45" y="0"/>
                    <a:pt x="51" y="0"/>
                  </a:cubicBezTo>
                  <a:cubicBezTo>
                    <a:pt x="58" y="0"/>
                    <a:pt x="64" y="0"/>
                    <a:pt x="70" y="0"/>
                  </a:cubicBezTo>
                  <a:cubicBezTo>
                    <a:pt x="76" y="0"/>
                    <a:pt x="82" y="0"/>
                    <a:pt x="87" y="0"/>
                  </a:cubicBezTo>
                  <a:cubicBezTo>
                    <a:pt x="91" y="1"/>
                    <a:pt x="95" y="1"/>
                    <a:pt x="98" y="1"/>
                  </a:cubicBezTo>
                  <a:cubicBezTo>
                    <a:pt x="101" y="1"/>
                    <a:pt x="103" y="2"/>
                    <a:pt x="103" y="2"/>
                  </a:cubicBezTo>
                  <a:cubicBezTo>
                    <a:pt x="103" y="2"/>
                    <a:pt x="101" y="2"/>
                    <a:pt x="98" y="2"/>
                  </a:cubicBezTo>
                  <a:cubicBezTo>
                    <a:pt x="95" y="2"/>
                    <a:pt x="91" y="3"/>
                    <a:pt x="87" y="3"/>
                  </a:cubicBezTo>
                  <a:cubicBezTo>
                    <a:pt x="82" y="3"/>
                    <a:pt x="76" y="3"/>
                    <a:pt x="70" y="3"/>
                  </a:cubicBezTo>
                  <a:cubicBezTo>
                    <a:pt x="64" y="4"/>
                    <a:pt x="58" y="4"/>
                    <a:pt x="51" y="4"/>
                  </a:cubicBezTo>
                  <a:cubicBezTo>
                    <a:pt x="45" y="4"/>
                    <a:pt x="39" y="4"/>
                    <a:pt x="33" y="3"/>
                  </a:cubicBezTo>
                  <a:cubicBezTo>
                    <a:pt x="27" y="3"/>
                    <a:pt x="21" y="3"/>
                    <a:pt x="16" y="3"/>
                  </a:cubicBezTo>
                  <a:cubicBezTo>
                    <a:pt x="11" y="3"/>
                    <a:pt x="7" y="2"/>
                    <a:pt x="5" y="2"/>
                  </a:cubicBezTo>
                  <a:cubicBezTo>
                    <a:pt x="2" y="2"/>
                    <a:pt x="0" y="2"/>
                    <a:pt x="0" y="2"/>
                  </a:cubicBez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íṧ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2ED96BF-631E-473B-B452-C393F5DBF0BD}"/>
                </a:ext>
              </a:extLst>
            </p:cNvPr>
            <p:cNvSpPr/>
            <p:nvPr/>
          </p:nvSpPr>
          <p:spPr bwMode="auto">
            <a:xfrm>
              <a:off x="8450263" y="5195888"/>
              <a:ext cx="409575" cy="14288"/>
            </a:xfrm>
            <a:custGeom>
              <a:avLst/>
              <a:gdLst>
                <a:gd name="T0" fmla="*/ 0 w 110"/>
                <a:gd name="T1" fmla="*/ 2 h 4"/>
                <a:gd name="T2" fmla="*/ 5 w 110"/>
                <a:gd name="T3" fmla="*/ 2 h 4"/>
                <a:gd name="T4" fmla="*/ 17 w 110"/>
                <a:gd name="T5" fmla="*/ 1 h 4"/>
                <a:gd name="T6" fmla="*/ 35 w 110"/>
                <a:gd name="T7" fmla="*/ 0 h 4"/>
                <a:gd name="T8" fmla="*/ 55 w 110"/>
                <a:gd name="T9" fmla="*/ 0 h 4"/>
                <a:gd name="T10" fmla="*/ 75 w 110"/>
                <a:gd name="T11" fmla="*/ 0 h 4"/>
                <a:gd name="T12" fmla="*/ 92 w 110"/>
                <a:gd name="T13" fmla="*/ 1 h 4"/>
                <a:gd name="T14" fmla="*/ 105 w 110"/>
                <a:gd name="T15" fmla="*/ 2 h 4"/>
                <a:gd name="T16" fmla="*/ 110 w 110"/>
                <a:gd name="T17" fmla="*/ 2 h 4"/>
                <a:gd name="T18" fmla="*/ 105 w 110"/>
                <a:gd name="T19" fmla="*/ 2 h 4"/>
                <a:gd name="T20" fmla="*/ 92 w 110"/>
                <a:gd name="T21" fmla="*/ 3 h 4"/>
                <a:gd name="T22" fmla="*/ 75 w 110"/>
                <a:gd name="T23" fmla="*/ 4 h 4"/>
                <a:gd name="T24" fmla="*/ 55 w 110"/>
                <a:gd name="T25" fmla="*/ 4 h 4"/>
                <a:gd name="T26" fmla="*/ 35 w 110"/>
                <a:gd name="T27" fmla="*/ 4 h 4"/>
                <a:gd name="T28" fmla="*/ 17 w 110"/>
                <a:gd name="T29" fmla="*/ 3 h 4"/>
                <a:gd name="T30" fmla="*/ 5 w 110"/>
                <a:gd name="T31" fmla="*/ 2 h 4"/>
                <a:gd name="T32" fmla="*/ 0 w 1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0" h="4">
                  <a:moveTo>
                    <a:pt x="0" y="2"/>
                  </a:moveTo>
                  <a:cubicBezTo>
                    <a:pt x="0" y="2"/>
                    <a:pt x="2" y="2"/>
                    <a:pt x="5" y="2"/>
                  </a:cubicBezTo>
                  <a:cubicBezTo>
                    <a:pt x="8" y="1"/>
                    <a:pt x="12" y="1"/>
                    <a:pt x="17" y="1"/>
                  </a:cubicBezTo>
                  <a:cubicBezTo>
                    <a:pt x="22" y="1"/>
                    <a:pt x="28" y="0"/>
                    <a:pt x="35" y="0"/>
                  </a:cubicBezTo>
                  <a:cubicBezTo>
                    <a:pt x="41" y="0"/>
                    <a:pt x="48" y="0"/>
                    <a:pt x="55" y="0"/>
                  </a:cubicBezTo>
                  <a:cubicBezTo>
                    <a:pt x="62" y="0"/>
                    <a:pt x="68" y="0"/>
                    <a:pt x="75" y="0"/>
                  </a:cubicBezTo>
                  <a:cubicBezTo>
                    <a:pt x="81" y="0"/>
                    <a:pt x="87" y="1"/>
                    <a:pt x="92" y="1"/>
                  </a:cubicBezTo>
                  <a:cubicBezTo>
                    <a:pt x="98" y="1"/>
                    <a:pt x="102" y="1"/>
                    <a:pt x="105" y="2"/>
                  </a:cubicBezTo>
                  <a:cubicBezTo>
                    <a:pt x="108" y="2"/>
                    <a:pt x="110" y="2"/>
                    <a:pt x="110" y="2"/>
                  </a:cubicBezTo>
                  <a:cubicBezTo>
                    <a:pt x="110" y="2"/>
                    <a:pt x="108" y="2"/>
                    <a:pt x="105" y="2"/>
                  </a:cubicBezTo>
                  <a:cubicBezTo>
                    <a:pt x="102" y="2"/>
                    <a:pt x="98" y="3"/>
                    <a:pt x="92" y="3"/>
                  </a:cubicBezTo>
                  <a:cubicBezTo>
                    <a:pt x="87" y="3"/>
                    <a:pt x="81" y="4"/>
                    <a:pt x="75" y="4"/>
                  </a:cubicBezTo>
                  <a:cubicBezTo>
                    <a:pt x="68" y="4"/>
                    <a:pt x="62" y="4"/>
                    <a:pt x="55" y="4"/>
                  </a:cubicBezTo>
                  <a:cubicBezTo>
                    <a:pt x="48" y="4"/>
                    <a:pt x="41" y="4"/>
                    <a:pt x="35" y="4"/>
                  </a:cubicBezTo>
                  <a:cubicBezTo>
                    <a:pt x="28" y="4"/>
                    <a:pt x="22" y="3"/>
                    <a:pt x="17" y="3"/>
                  </a:cubicBezTo>
                  <a:cubicBezTo>
                    <a:pt x="12" y="3"/>
                    <a:pt x="8" y="2"/>
                    <a:pt x="5" y="2"/>
                  </a:cubicBezTo>
                  <a:cubicBezTo>
                    <a:pt x="2" y="2"/>
                    <a:pt x="0" y="2"/>
                    <a:pt x="0" y="2"/>
                  </a:cubicBez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ïṧlï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AAB4C4-D1E9-4B9B-815D-9A2F71D60F84}"/>
                </a:ext>
              </a:extLst>
            </p:cNvPr>
            <p:cNvSpPr/>
            <p:nvPr/>
          </p:nvSpPr>
          <p:spPr bwMode="auto">
            <a:xfrm>
              <a:off x="8450263" y="5270500"/>
              <a:ext cx="401638" cy="14288"/>
            </a:xfrm>
            <a:custGeom>
              <a:avLst/>
              <a:gdLst>
                <a:gd name="T0" fmla="*/ 0 w 108"/>
                <a:gd name="T1" fmla="*/ 2 h 4"/>
                <a:gd name="T2" fmla="*/ 4 w 108"/>
                <a:gd name="T3" fmla="*/ 2 h 4"/>
                <a:gd name="T4" fmla="*/ 17 w 108"/>
                <a:gd name="T5" fmla="*/ 1 h 4"/>
                <a:gd name="T6" fmla="*/ 34 w 108"/>
                <a:gd name="T7" fmla="*/ 0 h 4"/>
                <a:gd name="T8" fmla="*/ 54 w 108"/>
                <a:gd name="T9" fmla="*/ 0 h 4"/>
                <a:gd name="T10" fmla="*/ 73 w 108"/>
                <a:gd name="T11" fmla="*/ 0 h 4"/>
                <a:gd name="T12" fmla="*/ 91 w 108"/>
                <a:gd name="T13" fmla="*/ 1 h 4"/>
                <a:gd name="T14" fmla="*/ 103 w 108"/>
                <a:gd name="T15" fmla="*/ 2 h 4"/>
                <a:gd name="T16" fmla="*/ 108 w 108"/>
                <a:gd name="T17" fmla="*/ 2 h 4"/>
                <a:gd name="T18" fmla="*/ 103 w 108"/>
                <a:gd name="T19" fmla="*/ 2 h 4"/>
                <a:gd name="T20" fmla="*/ 91 w 108"/>
                <a:gd name="T21" fmla="*/ 3 h 4"/>
                <a:gd name="T22" fmla="*/ 73 w 108"/>
                <a:gd name="T23" fmla="*/ 4 h 4"/>
                <a:gd name="T24" fmla="*/ 54 w 108"/>
                <a:gd name="T25" fmla="*/ 4 h 4"/>
                <a:gd name="T26" fmla="*/ 34 w 108"/>
                <a:gd name="T27" fmla="*/ 4 h 4"/>
                <a:gd name="T28" fmla="*/ 17 w 108"/>
                <a:gd name="T29" fmla="*/ 3 h 4"/>
                <a:gd name="T30" fmla="*/ 4 w 108"/>
                <a:gd name="T31" fmla="*/ 2 h 4"/>
                <a:gd name="T32" fmla="*/ 0 w 108"/>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4">
                  <a:moveTo>
                    <a:pt x="0" y="2"/>
                  </a:moveTo>
                  <a:cubicBezTo>
                    <a:pt x="0" y="2"/>
                    <a:pt x="2" y="2"/>
                    <a:pt x="4" y="2"/>
                  </a:cubicBezTo>
                  <a:cubicBezTo>
                    <a:pt x="7" y="1"/>
                    <a:pt x="12" y="1"/>
                    <a:pt x="17" y="1"/>
                  </a:cubicBezTo>
                  <a:cubicBezTo>
                    <a:pt x="22" y="1"/>
                    <a:pt x="28" y="0"/>
                    <a:pt x="34" y="0"/>
                  </a:cubicBezTo>
                  <a:cubicBezTo>
                    <a:pt x="40" y="0"/>
                    <a:pt x="47" y="0"/>
                    <a:pt x="54" y="0"/>
                  </a:cubicBezTo>
                  <a:cubicBezTo>
                    <a:pt x="60" y="0"/>
                    <a:pt x="67" y="0"/>
                    <a:pt x="73" y="0"/>
                  </a:cubicBezTo>
                  <a:cubicBezTo>
                    <a:pt x="80" y="0"/>
                    <a:pt x="86" y="1"/>
                    <a:pt x="91" y="1"/>
                  </a:cubicBezTo>
                  <a:cubicBezTo>
                    <a:pt x="96" y="1"/>
                    <a:pt x="100" y="1"/>
                    <a:pt x="103" y="2"/>
                  </a:cubicBezTo>
                  <a:cubicBezTo>
                    <a:pt x="106" y="2"/>
                    <a:pt x="108" y="2"/>
                    <a:pt x="108" y="2"/>
                  </a:cubicBezTo>
                  <a:cubicBezTo>
                    <a:pt x="108" y="2"/>
                    <a:pt x="106" y="2"/>
                    <a:pt x="103" y="2"/>
                  </a:cubicBezTo>
                  <a:cubicBezTo>
                    <a:pt x="100" y="2"/>
                    <a:pt x="96" y="3"/>
                    <a:pt x="91" y="3"/>
                  </a:cubicBezTo>
                  <a:cubicBezTo>
                    <a:pt x="86" y="3"/>
                    <a:pt x="80" y="4"/>
                    <a:pt x="73" y="4"/>
                  </a:cubicBezTo>
                  <a:cubicBezTo>
                    <a:pt x="67" y="4"/>
                    <a:pt x="60" y="4"/>
                    <a:pt x="54" y="4"/>
                  </a:cubicBezTo>
                  <a:cubicBezTo>
                    <a:pt x="47" y="4"/>
                    <a:pt x="40" y="4"/>
                    <a:pt x="34" y="4"/>
                  </a:cubicBezTo>
                  <a:cubicBezTo>
                    <a:pt x="28" y="4"/>
                    <a:pt x="22" y="3"/>
                    <a:pt x="17" y="3"/>
                  </a:cubicBezTo>
                  <a:cubicBezTo>
                    <a:pt x="12" y="3"/>
                    <a:pt x="7" y="2"/>
                    <a:pt x="4" y="2"/>
                  </a:cubicBezTo>
                  <a:cubicBezTo>
                    <a:pt x="2" y="2"/>
                    <a:pt x="0" y="2"/>
                    <a:pt x="0" y="2"/>
                  </a:cubicBez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íşļ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475F36-96CD-4F8B-9160-BC726A77329A}"/>
                </a:ext>
              </a:extLst>
            </p:cNvPr>
            <p:cNvSpPr/>
            <p:nvPr/>
          </p:nvSpPr>
          <p:spPr bwMode="auto">
            <a:xfrm>
              <a:off x="8316913" y="3114675"/>
              <a:ext cx="260350" cy="133350"/>
            </a:xfrm>
            <a:custGeom>
              <a:avLst/>
              <a:gdLst>
                <a:gd name="T0" fmla="*/ 62 w 70"/>
                <a:gd name="T1" fmla="*/ 31 h 36"/>
                <a:gd name="T2" fmla="*/ 45 w 70"/>
                <a:gd name="T3" fmla="*/ 31 h 36"/>
                <a:gd name="T4" fmla="*/ 49 w 70"/>
                <a:gd name="T5" fmla="*/ 22 h 36"/>
                <a:gd name="T6" fmla="*/ 38 w 70"/>
                <a:gd name="T7" fmla="*/ 30 h 36"/>
                <a:gd name="T8" fmla="*/ 34 w 70"/>
                <a:gd name="T9" fmla="*/ 19 h 36"/>
                <a:gd name="T10" fmla="*/ 31 w 70"/>
                <a:gd name="T11" fmla="*/ 30 h 36"/>
                <a:gd name="T12" fmla="*/ 19 w 70"/>
                <a:gd name="T13" fmla="*/ 22 h 36"/>
                <a:gd name="T14" fmla="*/ 25 w 70"/>
                <a:gd name="T15" fmla="*/ 32 h 36"/>
                <a:gd name="T16" fmla="*/ 8 w 70"/>
                <a:gd name="T17" fmla="*/ 35 h 36"/>
                <a:gd name="T18" fmla="*/ 9 w 70"/>
                <a:gd name="T19" fmla="*/ 36 h 36"/>
                <a:gd name="T20" fmla="*/ 0 w 70"/>
                <a:gd name="T21" fmla="*/ 29 h 36"/>
                <a:gd name="T22" fmla="*/ 13 w 70"/>
                <a:gd name="T23" fmla="*/ 26 h 36"/>
                <a:gd name="T24" fmla="*/ 4 w 70"/>
                <a:gd name="T25" fmla="*/ 14 h 36"/>
                <a:gd name="T26" fmla="*/ 17 w 70"/>
                <a:gd name="T27" fmla="*/ 19 h 36"/>
                <a:gd name="T28" fmla="*/ 15 w 70"/>
                <a:gd name="T29" fmla="*/ 4 h 36"/>
                <a:gd name="T30" fmla="*/ 28 w 70"/>
                <a:gd name="T31" fmla="*/ 16 h 36"/>
                <a:gd name="T32" fmla="*/ 32 w 70"/>
                <a:gd name="T33" fmla="*/ 0 h 36"/>
                <a:gd name="T34" fmla="*/ 38 w 70"/>
                <a:gd name="T35" fmla="*/ 16 h 36"/>
                <a:gd name="T36" fmla="*/ 48 w 70"/>
                <a:gd name="T37" fmla="*/ 1 h 36"/>
                <a:gd name="T38" fmla="*/ 47 w 70"/>
                <a:gd name="T39" fmla="*/ 17 h 36"/>
                <a:gd name="T40" fmla="*/ 61 w 70"/>
                <a:gd name="T41" fmla="*/ 10 h 36"/>
                <a:gd name="T42" fmla="*/ 55 w 70"/>
                <a:gd name="T43" fmla="*/ 21 h 36"/>
                <a:gd name="T44" fmla="*/ 69 w 70"/>
                <a:gd name="T45" fmla="*/ 25 h 36"/>
                <a:gd name="T46" fmla="*/ 62 w 70"/>
                <a:gd name="T4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 h="36">
                  <a:moveTo>
                    <a:pt x="62" y="31"/>
                  </a:moveTo>
                  <a:cubicBezTo>
                    <a:pt x="60" y="27"/>
                    <a:pt x="46" y="31"/>
                    <a:pt x="45" y="31"/>
                  </a:cubicBezTo>
                  <a:cubicBezTo>
                    <a:pt x="46" y="31"/>
                    <a:pt x="55" y="24"/>
                    <a:pt x="49" y="22"/>
                  </a:cubicBezTo>
                  <a:cubicBezTo>
                    <a:pt x="44" y="20"/>
                    <a:pt x="38" y="30"/>
                    <a:pt x="38" y="30"/>
                  </a:cubicBezTo>
                  <a:cubicBezTo>
                    <a:pt x="38" y="30"/>
                    <a:pt x="39" y="18"/>
                    <a:pt x="34" y="19"/>
                  </a:cubicBezTo>
                  <a:cubicBezTo>
                    <a:pt x="28" y="20"/>
                    <a:pt x="31" y="29"/>
                    <a:pt x="31" y="30"/>
                  </a:cubicBezTo>
                  <a:cubicBezTo>
                    <a:pt x="31" y="29"/>
                    <a:pt x="22" y="19"/>
                    <a:pt x="19" y="22"/>
                  </a:cubicBezTo>
                  <a:cubicBezTo>
                    <a:pt x="15" y="25"/>
                    <a:pt x="25" y="32"/>
                    <a:pt x="25" y="32"/>
                  </a:cubicBezTo>
                  <a:cubicBezTo>
                    <a:pt x="25" y="32"/>
                    <a:pt x="7" y="28"/>
                    <a:pt x="8" y="35"/>
                  </a:cubicBezTo>
                  <a:cubicBezTo>
                    <a:pt x="8" y="35"/>
                    <a:pt x="9" y="35"/>
                    <a:pt x="9" y="36"/>
                  </a:cubicBezTo>
                  <a:cubicBezTo>
                    <a:pt x="4" y="35"/>
                    <a:pt x="0" y="33"/>
                    <a:pt x="0" y="29"/>
                  </a:cubicBezTo>
                  <a:cubicBezTo>
                    <a:pt x="1" y="20"/>
                    <a:pt x="12" y="26"/>
                    <a:pt x="13" y="26"/>
                  </a:cubicBezTo>
                  <a:cubicBezTo>
                    <a:pt x="12" y="26"/>
                    <a:pt x="2" y="19"/>
                    <a:pt x="4" y="14"/>
                  </a:cubicBezTo>
                  <a:cubicBezTo>
                    <a:pt x="6" y="9"/>
                    <a:pt x="17" y="19"/>
                    <a:pt x="17" y="19"/>
                  </a:cubicBezTo>
                  <a:cubicBezTo>
                    <a:pt x="17" y="19"/>
                    <a:pt x="9" y="7"/>
                    <a:pt x="15" y="4"/>
                  </a:cubicBezTo>
                  <a:cubicBezTo>
                    <a:pt x="21" y="0"/>
                    <a:pt x="28" y="16"/>
                    <a:pt x="28" y="16"/>
                  </a:cubicBezTo>
                  <a:cubicBezTo>
                    <a:pt x="28" y="16"/>
                    <a:pt x="24" y="1"/>
                    <a:pt x="32" y="0"/>
                  </a:cubicBezTo>
                  <a:cubicBezTo>
                    <a:pt x="40" y="0"/>
                    <a:pt x="38" y="16"/>
                    <a:pt x="38" y="16"/>
                  </a:cubicBezTo>
                  <a:cubicBezTo>
                    <a:pt x="38" y="16"/>
                    <a:pt x="40" y="0"/>
                    <a:pt x="48" y="1"/>
                  </a:cubicBezTo>
                  <a:cubicBezTo>
                    <a:pt x="57" y="2"/>
                    <a:pt x="47" y="16"/>
                    <a:pt x="47" y="17"/>
                  </a:cubicBezTo>
                  <a:cubicBezTo>
                    <a:pt x="47" y="16"/>
                    <a:pt x="56" y="6"/>
                    <a:pt x="61" y="10"/>
                  </a:cubicBezTo>
                  <a:cubicBezTo>
                    <a:pt x="67" y="13"/>
                    <a:pt x="55" y="21"/>
                    <a:pt x="55" y="21"/>
                  </a:cubicBezTo>
                  <a:cubicBezTo>
                    <a:pt x="55" y="21"/>
                    <a:pt x="68" y="18"/>
                    <a:pt x="69" y="25"/>
                  </a:cubicBezTo>
                  <a:cubicBezTo>
                    <a:pt x="70" y="28"/>
                    <a:pt x="67" y="30"/>
                    <a:pt x="62" y="31"/>
                  </a:cubicBezTo>
                </a:path>
              </a:pathLst>
            </a:custGeom>
            <a:solidFill>
              <a:srgbClr val="D81E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ṣ1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7FDDA98-4E5B-46FC-9F02-7046086D641C}"/>
                </a:ext>
              </a:extLst>
            </p:cNvPr>
            <p:cNvSpPr/>
            <p:nvPr/>
          </p:nvSpPr>
          <p:spPr bwMode="auto">
            <a:xfrm>
              <a:off x="8245475" y="3106738"/>
              <a:ext cx="350838" cy="171450"/>
            </a:xfrm>
            <a:custGeom>
              <a:avLst/>
              <a:gdLst>
                <a:gd name="T0" fmla="*/ 83 w 94"/>
                <a:gd name="T1" fmla="*/ 45 h 46"/>
                <a:gd name="T2" fmla="*/ 60 w 94"/>
                <a:gd name="T3" fmla="*/ 43 h 46"/>
                <a:gd name="T4" fmla="*/ 67 w 94"/>
                <a:gd name="T5" fmla="*/ 32 h 46"/>
                <a:gd name="T6" fmla="*/ 51 w 94"/>
                <a:gd name="T7" fmla="*/ 40 h 46"/>
                <a:gd name="T8" fmla="*/ 46 w 94"/>
                <a:gd name="T9" fmla="*/ 26 h 46"/>
                <a:gd name="T10" fmla="*/ 42 w 94"/>
                <a:gd name="T11" fmla="*/ 40 h 46"/>
                <a:gd name="T12" fmla="*/ 26 w 94"/>
                <a:gd name="T13" fmla="*/ 29 h 46"/>
                <a:gd name="T14" fmla="*/ 33 w 94"/>
                <a:gd name="T15" fmla="*/ 43 h 46"/>
                <a:gd name="T16" fmla="*/ 11 w 94"/>
                <a:gd name="T17" fmla="*/ 44 h 46"/>
                <a:gd name="T18" fmla="*/ 11 w 94"/>
                <a:gd name="T19" fmla="*/ 46 h 46"/>
                <a:gd name="T20" fmla="*/ 1 w 94"/>
                <a:gd name="T21" fmla="*/ 36 h 46"/>
                <a:gd name="T22" fmla="*/ 18 w 94"/>
                <a:gd name="T23" fmla="*/ 34 h 46"/>
                <a:gd name="T24" fmla="*/ 7 w 94"/>
                <a:gd name="T25" fmla="*/ 17 h 46"/>
                <a:gd name="T26" fmla="*/ 24 w 94"/>
                <a:gd name="T27" fmla="*/ 25 h 46"/>
                <a:gd name="T28" fmla="*/ 23 w 94"/>
                <a:gd name="T29" fmla="*/ 4 h 46"/>
                <a:gd name="T30" fmla="*/ 38 w 94"/>
                <a:gd name="T31" fmla="*/ 22 h 46"/>
                <a:gd name="T32" fmla="*/ 45 w 94"/>
                <a:gd name="T33" fmla="*/ 1 h 46"/>
                <a:gd name="T34" fmla="*/ 51 w 94"/>
                <a:gd name="T35" fmla="*/ 22 h 46"/>
                <a:gd name="T36" fmla="*/ 67 w 94"/>
                <a:gd name="T37" fmla="*/ 4 h 46"/>
                <a:gd name="T38" fmla="*/ 64 w 94"/>
                <a:gd name="T39" fmla="*/ 24 h 46"/>
                <a:gd name="T40" fmla="*/ 84 w 94"/>
                <a:gd name="T41" fmla="*/ 16 h 46"/>
                <a:gd name="T42" fmla="*/ 75 w 94"/>
                <a:gd name="T43" fmla="*/ 31 h 46"/>
                <a:gd name="T44" fmla="*/ 93 w 94"/>
                <a:gd name="T45" fmla="*/ 38 h 46"/>
                <a:gd name="T46" fmla="*/ 83 w 94"/>
                <a:gd name="T47"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46">
                  <a:moveTo>
                    <a:pt x="83" y="45"/>
                  </a:moveTo>
                  <a:cubicBezTo>
                    <a:pt x="81" y="39"/>
                    <a:pt x="62" y="43"/>
                    <a:pt x="60" y="43"/>
                  </a:cubicBezTo>
                  <a:cubicBezTo>
                    <a:pt x="61" y="42"/>
                    <a:pt x="74" y="34"/>
                    <a:pt x="67" y="32"/>
                  </a:cubicBezTo>
                  <a:cubicBezTo>
                    <a:pt x="59" y="29"/>
                    <a:pt x="51" y="40"/>
                    <a:pt x="51" y="40"/>
                  </a:cubicBezTo>
                  <a:cubicBezTo>
                    <a:pt x="51" y="40"/>
                    <a:pt x="54" y="25"/>
                    <a:pt x="46" y="26"/>
                  </a:cubicBezTo>
                  <a:cubicBezTo>
                    <a:pt x="39" y="27"/>
                    <a:pt x="42" y="39"/>
                    <a:pt x="42" y="40"/>
                  </a:cubicBezTo>
                  <a:cubicBezTo>
                    <a:pt x="42" y="39"/>
                    <a:pt x="31" y="25"/>
                    <a:pt x="26" y="29"/>
                  </a:cubicBezTo>
                  <a:cubicBezTo>
                    <a:pt x="21" y="32"/>
                    <a:pt x="33" y="43"/>
                    <a:pt x="33" y="43"/>
                  </a:cubicBezTo>
                  <a:cubicBezTo>
                    <a:pt x="33" y="43"/>
                    <a:pt x="10" y="36"/>
                    <a:pt x="11" y="44"/>
                  </a:cubicBezTo>
                  <a:cubicBezTo>
                    <a:pt x="11" y="45"/>
                    <a:pt x="11" y="46"/>
                    <a:pt x="11" y="46"/>
                  </a:cubicBezTo>
                  <a:cubicBezTo>
                    <a:pt x="5" y="45"/>
                    <a:pt x="0" y="42"/>
                    <a:pt x="1" y="36"/>
                  </a:cubicBezTo>
                  <a:cubicBezTo>
                    <a:pt x="2" y="25"/>
                    <a:pt x="17" y="33"/>
                    <a:pt x="18" y="34"/>
                  </a:cubicBezTo>
                  <a:cubicBezTo>
                    <a:pt x="17" y="33"/>
                    <a:pt x="3" y="24"/>
                    <a:pt x="7" y="17"/>
                  </a:cubicBezTo>
                  <a:cubicBezTo>
                    <a:pt x="11" y="10"/>
                    <a:pt x="24" y="24"/>
                    <a:pt x="24" y="25"/>
                  </a:cubicBezTo>
                  <a:cubicBezTo>
                    <a:pt x="24" y="24"/>
                    <a:pt x="14" y="8"/>
                    <a:pt x="23" y="4"/>
                  </a:cubicBezTo>
                  <a:cubicBezTo>
                    <a:pt x="31" y="0"/>
                    <a:pt x="38" y="22"/>
                    <a:pt x="38" y="22"/>
                  </a:cubicBezTo>
                  <a:cubicBezTo>
                    <a:pt x="38" y="22"/>
                    <a:pt x="35" y="1"/>
                    <a:pt x="45" y="1"/>
                  </a:cubicBezTo>
                  <a:cubicBezTo>
                    <a:pt x="56" y="1"/>
                    <a:pt x="51" y="22"/>
                    <a:pt x="51" y="22"/>
                  </a:cubicBezTo>
                  <a:cubicBezTo>
                    <a:pt x="51" y="22"/>
                    <a:pt x="56" y="2"/>
                    <a:pt x="67" y="4"/>
                  </a:cubicBezTo>
                  <a:cubicBezTo>
                    <a:pt x="78" y="6"/>
                    <a:pt x="65" y="23"/>
                    <a:pt x="64" y="24"/>
                  </a:cubicBezTo>
                  <a:cubicBezTo>
                    <a:pt x="65" y="24"/>
                    <a:pt x="77" y="11"/>
                    <a:pt x="84" y="16"/>
                  </a:cubicBezTo>
                  <a:cubicBezTo>
                    <a:pt x="91" y="21"/>
                    <a:pt x="75" y="31"/>
                    <a:pt x="75" y="31"/>
                  </a:cubicBezTo>
                  <a:cubicBezTo>
                    <a:pt x="75" y="31"/>
                    <a:pt x="91" y="28"/>
                    <a:pt x="93" y="38"/>
                  </a:cubicBezTo>
                  <a:cubicBezTo>
                    <a:pt x="94" y="42"/>
                    <a:pt x="89" y="44"/>
                    <a:pt x="83" y="45"/>
                  </a:cubicBezTo>
                </a:path>
              </a:pathLst>
            </a:custGeom>
            <a:solidFill>
              <a:srgbClr val="FE33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ŝľi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C5BAC7-597B-4B40-9098-67E5B1B708CD}"/>
                </a:ext>
              </a:extLst>
            </p:cNvPr>
            <p:cNvSpPr/>
            <p:nvPr/>
          </p:nvSpPr>
          <p:spPr bwMode="auto">
            <a:xfrm>
              <a:off x="8469313" y="3259138"/>
              <a:ext cx="85725" cy="15875"/>
            </a:xfrm>
            <a:custGeom>
              <a:avLst/>
              <a:gdLst>
                <a:gd name="T0" fmla="*/ 23 w 23"/>
                <a:gd name="T1" fmla="*/ 4 h 4"/>
                <a:gd name="T2" fmla="*/ 23 w 23"/>
                <a:gd name="T3" fmla="*/ 4 h 4"/>
                <a:gd name="T4" fmla="*/ 23 w 23"/>
                <a:gd name="T5" fmla="*/ 4 h 4"/>
                <a:gd name="T6" fmla="*/ 0 w 23"/>
                <a:gd name="T7" fmla="*/ 2 h 4"/>
                <a:gd name="T8" fmla="*/ 0 w 23"/>
                <a:gd name="T9" fmla="*/ 2 h 4"/>
                <a:gd name="T10" fmla="*/ 0 w 23"/>
                <a:gd name="T11" fmla="*/ 2 h 4"/>
                <a:gd name="T12" fmla="*/ 14 w 23"/>
                <a:gd name="T13" fmla="*/ 0 h 4"/>
                <a:gd name="T14" fmla="*/ 1 w 23"/>
                <a:gd name="T15" fmla="*/ 2 h 4"/>
                <a:gd name="T16" fmla="*/ 14 w 23"/>
                <a:gd name="T17" fmla="*/ 0 h 4"/>
                <a:gd name="T18" fmla="*/ 14 w 23"/>
                <a:gd name="T19" fmla="*/ 0 h 4"/>
                <a:gd name="T20" fmla="*/ 14 w 23"/>
                <a:gd name="T21" fmla="*/ 0 h 4"/>
                <a:gd name="T22" fmla="*/ 14 w 23"/>
                <a:gd name="T23" fmla="*/ 0 h 4"/>
                <a:gd name="T24" fmla="*/ 14 w 23"/>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4">
                  <a:moveTo>
                    <a:pt x="23" y="4"/>
                  </a:moveTo>
                  <a:cubicBezTo>
                    <a:pt x="23" y="4"/>
                    <a:pt x="23" y="4"/>
                    <a:pt x="23" y="4"/>
                  </a:cubicBezTo>
                  <a:cubicBezTo>
                    <a:pt x="23" y="4"/>
                    <a:pt x="23" y="4"/>
                    <a:pt x="23" y="4"/>
                  </a:cubicBezTo>
                  <a:moveTo>
                    <a:pt x="0" y="2"/>
                  </a:moveTo>
                  <a:cubicBezTo>
                    <a:pt x="0" y="2"/>
                    <a:pt x="0" y="2"/>
                    <a:pt x="0" y="2"/>
                  </a:cubicBezTo>
                  <a:cubicBezTo>
                    <a:pt x="0" y="2"/>
                    <a:pt x="0" y="2"/>
                    <a:pt x="0" y="2"/>
                  </a:cubicBezTo>
                  <a:moveTo>
                    <a:pt x="14" y="0"/>
                  </a:moveTo>
                  <a:cubicBezTo>
                    <a:pt x="8" y="0"/>
                    <a:pt x="2" y="2"/>
                    <a:pt x="1" y="2"/>
                  </a:cubicBezTo>
                  <a:cubicBezTo>
                    <a:pt x="2" y="2"/>
                    <a:pt x="8" y="0"/>
                    <a:pt x="14" y="0"/>
                  </a:cubicBezTo>
                  <a:moveTo>
                    <a:pt x="14" y="0"/>
                  </a:moveTo>
                  <a:cubicBezTo>
                    <a:pt x="14" y="0"/>
                    <a:pt x="14" y="0"/>
                    <a:pt x="14" y="0"/>
                  </a:cubicBezTo>
                  <a:cubicBezTo>
                    <a:pt x="14" y="0"/>
                    <a:pt x="14" y="0"/>
                    <a:pt x="14" y="0"/>
                  </a:cubicBezTo>
                  <a:cubicBezTo>
                    <a:pt x="14" y="0"/>
                    <a:pt x="14" y="0"/>
                    <a:pt x="14" y="0"/>
                  </a:cubicBezTo>
                </a:path>
              </a:pathLst>
            </a:custGeom>
            <a:solidFill>
              <a:srgbClr val="E9E9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îŝḷí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F26CD1-602C-4FC9-8EB0-3F984EA1482C}"/>
                </a:ext>
              </a:extLst>
            </p:cNvPr>
            <p:cNvSpPr/>
            <p:nvPr/>
          </p:nvSpPr>
          <p:spPr bwMode="auto">
            <a:xfrm>
              <a:off x="8469313" y="3259138"/>
              <a:ext cx="92075" cy="15875"/>
            </a:xfrm>
            <a:custGeom>
              <a:avLst/>
              <a:gdLst>
                <a:gd name="T0" fmla="*/ 15 w 25"/>
                <a:gd name="T1" fmla="*/ 0 h 4"/>
                <a:gd name="T2" fmla="*/ 1 w 25"/>
                <a:gd name="T3" fmla="*/ 2 h 4"/>
                <a:gd name="T4" fmla="*/ 0 w 25"/>
                <a:gd name="T5" fmla="*/ 2 h 4"/>
                <a:gd name="T6" fmla="*/ 0 w 25"/>
                <a:gd name="T7" fmla="*/ 2 h 4"/>
                <a:gd name="T8" fmla="*/ 0 w 25"/>
                <a:gd name="T9" fmla="*/ 2 h 4"/>
                <a:gd name="T10" fmla="*/ 1 w 25"/>
                <a:gd name="T11" fmla="*/ 2 h 4"/>
                <a:gd name="T12" fmla="*/ 14 w 25"/>
                <a:gd name="T13" fmla="*/ 0 h 4"/>
                <a:gd name="T14" fmla="*/ 14 w 25"/>
                <a:gd name="T15" fmla="*/ 0 h 4"/>
                <a:gd name="T16" fmla="*/ 14 w 25"/>
                <a:gd name="T17" fmla="*/ 0 h 4"/>
                <a:gd name="T18" fmla="*/ 14 w 25"/>
                <a:gd name="T19" fmla="*/ 0 h 4"/>
                <a:gd name="T20" fmla="*/ 14 w 25"/>
                <a:gd name="T21" fmla="*/ 0 h 4"/>
                <a:gd name="T22" fmla="*/ 23 w 25"/>
                <a:gd name="T23" fmla="*/ 4 h 4"/>
                <a:gd name="T24" fmla="*/ 23 w 25"/>
                <a:gd name="T25" fmla="*/ 4 h 4"/>
                <a:gd name="T26" fmla="*/ 23 w 25"/>
                <a:gd name="T27" fmla="*/ 4 h 4"/>
                <a:gd name="T28" fmla="*/ 25 w 25"/>
                <a:gd name="T29" fmla="*/ 4 h 4"/>
                <a:gd name="T30" fmla="*/ 15 w 25"/>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4">
                  <a:moveTo>
                    <a:pt x="15" y="0"/>
                  </a:moveTo>
                  <a:cubicBezTo>
                    <a:pt x="9" y="0"/>
                    <a:pt x="2" y="1"/>
                    <a:pt x="1" y="2"/>
                  </a:cubicBezTo>
                  <a:cubicBezTo>
                    <a:pt x="1" y="2"/>
                    <a:pt x="0" y="2"/>
                    <a:pt x="0" y="2"/>
                  </a:cubicBezTo>
                  <a:cubicBezTo>
                    <a:pt x="0" y="2"/>
                    <a:pt x="0" y="2"/>
                    <a:pt x="0" y="2"/>
                  </a:cubicBezTo>
                  <a:cubicBezTo>
                    <a:pt x="0" y="2"/>
                    <a:pt x="0" y="2"/>
                    <a:pt x="0" y="2"/>
                  </a:cubicBezTo>
                  <a:cubicBezTo>
                    <a:pt x="0" y="2"/>
                    <a:pt x="1" y="2"/>
                    <a:pt x="1" y="2"/>
                  </a:cubicBezTo>
                  <a:cubicBezTo>
                    <a:pt x="2" y="2"/>
                    <a:pt x="8" y="0"/>
                    <a:pt x="14" y="0"/>
                  </a:cubicBezTo>
                  <a:cubicBezTo>
                    <a:pt x="14" y="0"/>
                    <a:pt x="14" y="0"/>
                    <a:pt x="14" y="0"/>
                  </a:cubicBezTo>
                  <a:cubicBezTo>
                    <a:pt x="14" y="0"/>
                    <a:pt x="14" y="0"/>
                    <a:pt x="14" y="0"/>
                  </a:cubicBezTo>
                  <a:cubicBezTo>
                    <a:pt x="14" y="0"/>
                    <a:pt x="14" y="0"/>
                    <a:pt x="14" y="0"/>
                  </a:cubicBezTo>
                  <a:cubicBezTo>
                    <a:pt x="14" y="0"/>
                    <a:pt x="14" y="0"/>
                    <a:pt x="14" y="0"/>
                  </a:cubicBezTo>
                  <a:cubicBezTo>
                    <a:pt x="18" y="0"/>
                    <a:pt x="22" y="1"/>
                    <a:pt x="23" y="4"/>
                  </a:cubicBezTo>
                  <a:cubicBezTo>
                    <a:pt x="23" y="4"/>
                    <a:pt x="23" y="4"/>
                    <a:pt x="23" y="4"/>
                  </a:cubicBezTo>
                  <a:cubicBezTo>
                    <a:pt x="23" y="4"/>
                    <a:pt x="23" y="4"/>
                    <a:pt x="23" y="4"/>
                  </a:cubicBezTo>
                  <a:cubicBezTo>
                    <a:pt x="24" y="4"/>
                    <a:pt x="24" y="4"/>
                    <a:pt x="25" y="4"/>
                  </a:cubicBezTo>
                  <a:cubicBezTo>
                    <a:pt x="24" y="1"/>
                    <a:pt x="19" y="0"/>
                    <a:pt x="15" y="0"/>
                  </a:cubicBezTo>
                </a:path>
              </a:pathLst>
            </a:custGeom>
            <a:solidFill>
              <a:srgbClr val="E83C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íŝḻi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867E96-70E3-4686-8798-7636FD182332}"/>
                </a:ext>
              </a:extLst>
            </p:cNvPr>
            <p:cNvSpPr/>
            <p:nvPr/>
          </p:nvSpPr>
          <p:spPr bwMode="auto">
            <a:xfrm>
              <a:off x="8286750" y="3222625"/>
              <a:ext cx="196850" cy="55563"/>
            </a:xfrm>
            <a:custGeom>
              <a:avLst/>
              <a:gdLst>
                <a:gd name="T0" fmla="*/ 0 w 53"/>
                <a:gd name="T1" fmla="*/ 15 h 15"/>
                <a:gd name="T2" fmla="*/ 0 w 53"/>
                <a:gd name="T3" fmla="*/ 15 h 15"/>
                <a:gd name="T4" fmla="*/ 0 w 53"/>
                <a:gd name="T5" fmla="*/ 15 h 15"/>
                <a:gd name="T6" fmla="*/ 7 w 53"/>
                <a:gd name="T7" fmla="*/ 9 h 15"/>
                <a:gd name="T8" fmla="*/ 0 w 53"/>
                <a:gd name="T9" fmla="*/ 13 h 15"/>
                <a:gd name="T10" fmla="*/ 0 w 53"/>
                <a:gd name="T11" fmla="*/ 13 h 15"/>
                <a:gd name="T12" fmla="*/ 7 w 53"/>
                <a:gd name="T13" fmla="*/ 9 h 15"/>
                <a:gd name="T14" fmla="*/ 7 w 53"/>
                <a:gd name="T15" fmla="*/ 9 h 15"/>
                <a:gd name="T16" fmla="*/ 7 w 53"/>
                <a:gd name="T17" fmla="*/ 9 h 15"/>
                <a:gd name="T18" fmla="*/ 7 w 53"/>
                <a:gd name="T19" fmla="*/ 9 h 15"/>
                <a:gd name="T20" fmla="*/ 7 w 53"/>
                <a:gd name="T21" fmla="*/ 9 h 15"/>
                <a:gd name="T22" fmla="*/ 31 w 53"/>
                <a:gd name="T23" fmla="*/ 9 h 15"/>
                <a:gd name="T24" fmla="*/ 31 w 53"/>
                <a:gd name="T25" fmla="*/ 9 h 15"/>
                <a:gd name="T26" fmla="*/ 31 w 53"/>
                <a:gd name="T27" fmla="*/ 9 h 15"/>
                <a:gd name="T28" fmla="*/ 25 w 53"/>
                <a:gd name="T29" fmla="*/ 2 h 15"/>
                <a:gd name="T30" fmla="*/ 31 w 53"/>
                <a:gd name="T31" fmla="*/ 9 h 15"/>
                <a:gd name="T32" fmla="*/ 25 w 53"/>
                <a:gd name="T33" fmla="*/ 2 h 15"/>
                <a:gd name="T34" fmla="*/ 25 w 53"/>
                <a:gd name="T35" fmla="*/ 2 h 15"/>
                <a:gd name="T36" fmla="*/ 53 w 53"/>
                <a:gd name="T37" fmla="*/ 0 h 15"/>
                <a:gd name="T38" fmla="*/ 40 w 53"/>
                <a:gd name="T39" fmla="*/ 9 h 15"/>
                <a:gd name="T40" fmla="*/ 53 w 53"/>
                <a:gd name="T41" fmla="*/ 0 h 15"/>
                <a:gd name="T42" fmla="*/ 53 w 53"/>
                <a:gd name="T43" fmla="*/ 0 h 15"/>
                <a:gd name="T44" fmla="*/ 53 w 53"/>
                <a:gd name="T45" fmla="*/ 0 h 15"/>
                <a:gd name="T46" fmla="*/ 53 w 53"/>
                <a:gd name="T47" fmla="*/ 0 h 15"/>
                <a:gd name="T48" fmla="*/ 53 w 53"/>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15">
                  <a:moveTo>
                    <a:pt x="0" y="15"/>
                  </a:moveTo>
                  <a:cubicBezTo>
                    <a:pt x="0" y="15"/>
                    <a:pt x="0" y="15"/>
                    <a:pt x="0" y="15"/>
                  </a:cubicBezTo>
                  <a:cubicBezTo>
                    <a:pt x="0" y="15"/>
                    <a:pt x="0" y="15"/>
                    <a:pt x="0" y="15"/>
                  </a:cubicBezTo>
                  <a:moveTo>
                    <a:pt x="7" y="9"/>
                  </a:moveTo>
                  <a:cubicBezTo>
                    <a:pt x="3" y="9"/>
                    <a:pt x="0" y="10"/>
                    <a:pt x="0" y="13"/>
                  </a:cubicBezTo>
                  <a:cubicBezTo>
                    <a:pt x="0" y="13"/>
                    <a:pt x="0" y="13"/>
                    <a:pt x="0" y="13"/>
                  </a:cubicBezTo>
                  <a:cubicBezTo>
                    <a:pt x="0" y="10"/>
                    <a:pt x="3" y="9"/>
                    <a:pt x="7" y="9"/>
                  </a:cubicBezTo>
                  <a:moveTo>
                    <a:pt x="7" y="9"/>
                  </a:moveTo>
                  <a:cubicBezTo>
                    <a:pt x="7" y="9"/>
                    <a:pt x="7" y="9"/>
                    <a:pt x="7" y="9"/>
                  </a:cubicBezTo>
                  <a:cubicBezTo>
                    <a:pt x="7" y="9"/>
                    <a:pt x="7" y="9"/>
                    <a:pt x="7" y="9"/>
                  </a:cubicBezTo>
                  <a:cubicBezTo>
                    <a:pt x="7" y="9"/>
                    <a:pt x="7" y="9"/>
                    <a:pt x="7" y="9"/>
                  </a:cubicBezTo>
                  <a:moveTo>
                    <a:pt x="31" y="9"/>
                  </a:moveTo>
                  <a:cubicBezTo>
                    <a:pt x="31" y="9"/>
                    <a:pt x="31" y="9"/>
                    <a:pt x="31" y="9"/>
                  </a:cubicBezTo>
                  <a:cubicBezTo>
                    <a:pt x="31" y="9"/>
                    <a:pt x="31" y="9"/>
                    <a:pt x="31" y="9"/>
                  </a:cubicBezTo>
                  <a:moveTo>
                    <a:pt x="25" y="2"/>
                  </a:moveTo>
                  <a:cubicBezTo>
                    <a:pt x="28" y="5"/>
                    <a:pt x="30" y="8"/>
                    <a:pt x="31" y="9"/>
                  </a:cubicBezTo>
                  <a:cubicBezTo>
                    <a:pt x="30" y="8"/>
                    <a:pt x="28" y="5"/>
                    <a:pt x="25" y="2"/>
                  </a:cubicBezTo>
                  <a:cubicBezTo>
                    <a:pt x="25" y="2"/>
                    <a:pt x="25" y="2"/>
                    <a:pt x="25" y="2"/>
                  </a:cubicBezTo>
                  <a:moveTo>
                    <a:pt x="53" y="0"/>
                  </a:moveTo>
                  <a:cubicBezTo>
                    <a:pt x="47" y="0"/>
                    <a:pt x="40" y="9"/>
                    <a:pt x="40" y="9"/>
                  </a:cubicBezTo>
                  <a:cubicBezTo>
                    <a:pt x="40" y="9"/>
                    <a:pt x="47" y="0"/>
                    <a:pt x="53" y="0"/>
                  </a:cubicBezTo>
                  <a:moveTo>
                    <a:pt x="53" y="0"/>
                  </a:moveTo>
                  <a:cubicBezTo>
                    <a:pt x="53" y="0"/>
                    <a:pt x="53" y="0"/>
                    <a:pt x="53" y="0"/>
                  </a:cubicBezTo>
                  <a:cubicBezTo>
                    <a:pt x="53" y="0"/>
                    <a:pt x="53" y="0"/>
                    <a:pt x="53" y="0"/>
                  </a:cubicBezTo>
                  <a:cubicBezTo>
                    <a:pt x="53" y="0"/>
                    <a:pt x="53" y="0"/>
                    <a:pt x="53" y="0"/>
                  </a:cubicBezTo>
                </a:path>
              </a:pathLst>
            </a:custGeom>
            <a:solidFill>
              <a:srgbClr val="E9E9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iŝ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7D77667-B14D-430C-8EEE-381C291A943B}"/>
                </a:ext>
              </a:extLst>
            </p:cNvPr>
            <p:cNvSpPr/>
            <p:nvPr/>
          </p:nvSpPr>
          <p:spPr bwMode="auto">
            <a:xfrm>
              <a:off x="8342313" y="3203575"/>
              <a:ext cx="152400" cy="26988"/>
            </a:xfrm>
            <a:custGeom>
              <a:avLst/>
              <a:gdLst>
                <a:gd name="T0" fmla="*/ 41 w 41"/>
                <a:gd name="T1" fmla="*/ 6 h 7"/>
                <a:gd name="T2" fmla="*/ 41 w 41"/>
                <a:gd name="T3" fmla="*/ 6 h 7"/>
                <a:gd name="T4" fmla="*/ 41 w 41"/>
                <a:gd name="T5" fmla="*/ 6 h 7"/>
                <a:gd name="T6" fmla="*/ 2 w 41"/>
                <a:gd name="T7" fmla="*/ 2 h 7"/>
                <a:gd name="T8" fmla="*/ 0 w 41"/>
                <a:gd name="T9" fmla="*/ 3 h 7"/>
                <a:gd name="T10" fmla="*/ 2 w 41"/>
                <a:gd name="T11" fmla="*/ 2 h 7"/>
                <a:gd name="T12" fmla="*/ 2 w 41"/>
                <a:gd name="T13" fmla="*/ 2 h 7"/>
                <a:gd name="T14" fmla="*/ 2 w 41"/>
                <a:gd name="T15" fmla="*/ 2 h 7"/>
                <a:gd name="T16" fmla="*/ 10 w 41"/>
                <a:gd name="T17" fmla="*/ 7 h 7"/>
                <a:gd name="T18" fmla="*/ 10 w 41"/>
                <a:gd name="T19" fmla="*/ 7 h 7"/>
                <a:gd name="T20" fmla="*/ 2 w 41"/>
                <a:gd name="T21" fmla="*/ 2 h 7"/>
                <a:gd name="T22" fmla="*/ 21 w 41"/>
                <a:gd name="T23" fmla="*/ 0 h 7"/>
                <a:gd name="T24" fmla="*/ 20 w 41"/>
                <a:gd name="T25" fmla="*/ 0 h 7"/>
                <a:gd name="T26" fmla="*/ 21 w 41"/>
                <a:gd name="T27" fmla="*/ 0 h 7"/>
                <a:gd name="T28" fmla="*/ 21 w 41"/>
                <a:gd name="T29" fmla="*/ 0 h 7"/>
                <a:gd name="T30" fmla="*/ 21 w 41"/>
                <a:gd name="T31" fmla="*/ 0 h 7"/>
                <a:gd name="T32" fmla="*/ 21 w 41"/>
                <a:gd name="T33" fmla="*/ 0 h 7"/>
                <a:gd name="T34" fmla="*/ 21 w 41"/>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7">
                  <a:moveTo>
                    <a:pt x="41" y="6"/>
                  </a:moveTo>
                  <a:cubicBezTo>
                    <a:pt x="41" y="6"/>
                    <a:pt x="41" y="6"/>
                    <a:pt x="41" y="6"/>
                  </a:cubicBezTo>
                  <a:cubicBezTo>
                    <a:pt x="41" y="6"/>
                    <a:pt x="41" y="6"/>
                    <a:pt x="41" y="6"/>
                  </a:cubicBezTo>
                  <a:moveTo>
                    <a:pt x="2" y="2"/>
                  </a:moveTo>
                  <a:cubicBezTo>
                    <a:pt x="1" y="2"/>
                    <a:pt x="0" y="2"/>
                    <a:pt x="0" y="3"/>
                  </a:cubicBezTo>
                  <a:cubicBezTo>
                    <a:pt x="0" y="2"/>
                    <a:pt x="1" y="2"/>
                    <a:pt x="2" y="2"/>
                  </a:cubicBezTo>
                  <a:moveTo>
                    <a:pt x="2" y="2"/>
                  </a:moveTo>
                  <a:cubicBezTo>
                    <a:pt x="2" y="2"/>
                    <a:pt x="2" y="2"/>
                    <a:pt x="2" y="2"/>
                  </a:cubicBezTo>
                  <a:cubicBezTo>
                    <a:pt x="4" y="2"/>
                    <a:pt x="7" y="4"/>
                    <a:pt x="10" y="7"/>
                  </a:cubicBezTo>
                  <a:cubicBezTo>
                    <a:pt x="10" y="7"/>
                    <a:pt x="10" y="7"/>
                    <a:pt x="10" y="7"/>
                  </a:cubicBezTo>
                  <a:cubicBezTo>
                    <a:pt x="7" y="4"/>
                    <a:pt x="4" y="2"/>
                    <a:pt x="2" y="2"/>
                  </a:cubicBezTo>
                  <a:moveTo>
                    <a:pt x="21" y="0"/>
                  </a:moveTo>
                  <a:cubicBezTo>
                    <a:pt x="21" y="0"/>
                    <a:pt x="20" y="0"/>
                    <a:pt x="20" y="0"/>
                  </a:cubicBezTo>
                  <a:cubicBezTo>
                    <a:pt x="20" y="0"/>
                    <a:pt x="21" y="0"/>
                    <a:pt x="21" y="0"/>
                  </a:cubicBezTo>
                  <a:moveTo>
                    <a:pt x="21" y="0"/>
                  </a:moveTo>
                  <a:cubicBezTo>
                    <a:pt x="21" y="0"/>
                    <a:pt x="21" y="0"/>
                    <a:pt x="21" y="0"/>
                  </a:cubicBezTo>
                  <a:cubicBezTo>
                    <a:pt x="21" y="0"/>
                    <a:pt x="21" y="0"/>
                    <a:pt x="21" y="0"/>
                  </a:cubicBezTo>
                  <a:cubicBezTo>
                    <a:pt x="21" y="0"/>
                    <a:pt x="21" y="0"/>
                    <a:pt x="21" y="0"/>
                  </a:cubicBezTo>
                </a:path>
              </a:pathLst>
            </a:custGeom>
            <a:solidFill>
              <a:srgbClr val="C82A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iṡ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3EB75A1-8140-4588-92F0-C630465560AE}"/>
                </a:ext>
              </a:extLst>
            </p:cNvPr>
            <p:cNvSpPr/>
            <p:nvPr/>
          </p:nvSpPr>
          <p:spPr bwMode="auto">
            <a:xfrm>
              <a:off x="8278813" y="3200400"/>
              <a:ext cx="242888" cy="77788"/>
            </a:xfrm>
            <a:custGeom>
              <a:avLst/>
              <a:gdLst>
                <a:gd name="T0" fmla="*/ 37 w 65"/>
                <a:gd name="T1" fmla="*/ 0 h 21"/>
                <a:gd name="T2" fmla="*/ 18 w 65"/>
                <a:gd name="T3" fmla="*/ 2 h 21"/>
                <a:gd name="T4" fmla="*/ 23 w 65"/>
                <a:gd name="T5" fmla="*/ 17 h 21"/>
                <a:gd name="T6" fmla="*/ 0 w 65"/>
                <a:gd name="T7" fmla="*/ 19 h 21"/>
                <a:gd name="T8" fmla="*/ 2 w 65"/>
                <a:gd name="T9" fmla="*/ 21 h 21"/>
                <a:gd name="T10" fmla="*/ 2 w 65"/>
                <a:gd name="T11" fmla="*/ 21 h 21"/>
                <a:gd name="T12" fmla="*/ 2 w 65"/>
                <a:gd name="T13" fmla="*/ 19 h 21"/>
                <a:gd name="T14" fmla="*/ 9 w 65"/>
                <a:gd name="T15" fmla="*/ 15 h 21"/>
                <a:gd name="T16" fmla="*/ 9 w 65"/>
                <a:gd name="T17" fmla="*/ 15 h 21"/>
                <a:gd name="T18" fmla="*/ 9 w 65"/>
                <a:gd name="T19" fmla="*/ 15 h 21"/>
                <a:gd name="T20" fmla="*/ 16 w 65"/>
                <a:gd name="T21" fmla="*/ 6 h 21"/>
                <a:gd name="T22" fmla="*/ 17 w 65"/>
                <a:gd name="T23" fmla="*/ 4 h 21"/>
                <a:gd name="T24" fmla="*/ 19 w 65"/>
                <a:gd name="T25" fmla="*/ 3 h 21"/>
                <a:gd name="T26" fmla="*/ 19 w 65"/>
                <a:gd name="T27" fmla="*/ 3 h 21"/>
                <a:gd name="T28" fmla="*/ 27 w 65"/>
                <a:gd name="T29" fmla="*/ 8 h 21"/>
                <a:gd name="T30" fmla="*/ 33 w 65"/>
                <a:gd name="T31" fmla="*/ 15 h 21"/>
                <a:gd name="T32" fmla="*/ 33 w 65"/>
                <a:gd name="T33" fmla="*/ 15 h 21"/>
                <a:gd name="T34" fmla="*/ 32 w 65"/>
                <a:gd name="T35" fmla="*/ 9 h 21"/>
                <a:gd name="T36" fmla="*/ 37 w 65"/>
                <a:gd name="T37" fmla="*/ 1 h 21"/>
                <a:gd name="T38" fmla="*/ 38 w 65"/>
                <a:gd name="T39" fmla="*/ 1 h 21"/>
                <a:gd name="T40" fmla="*/ 38 w 65"/>
                <a:gd name="T41" fmla="*/ 1 h 21"/>
                <a:gd name="T42" fmla="*/ 42 w 65"/>
                <a:gd name="T43" fmla="*/ 9 h 21"/>
                <a:gd name="T44" fmla="*/ 42 w 65"/>
                <a:gd name="T45" fmla="*/ 15 h 21"/>
                <a:gd name="T46" fmla="*/ 55 w 65"/>
                <a:gd name="T47" fmla="*/ 6 h 21"/>
                <a:gd name="T48" fmla="*/ 55 w 65"/>
                <a:gd name="T49" fmla="*/ 6 h 21"/>
                <a:gd name="T50" fmla="*/ 55 w 65"/>
                <a:gd name="T51" fmla="*/ 6 h 21"/>
                <a:gd name="T52" fmla="*/ 58 w 65"/>
                <a:gd name="T53" fmla="*/ 7 h 21"/>
                <a:gd name="T54" fmla="*/ 58 w 65"/>
                <a:gd name="T55" fmla="*/ 7 h 21"/>
                <a:gd name="T56" fmla="*/ 58 w 65"/>
                <a:gd name="T57" fmla="*/ 7 h 21"/>
                <a:gd name="T58" fmla="*/ 58 w 65"/>
                <a:gd name="T59" fmla="*/ 7 h 21"/>
                <a:gd name="T60" fmla="*/ 58 w 65"/>
                <a:gd name="T61" fmla="*/ 7 h 21"/>
                <a:gd name="T62" fmla="*/ 54 w 65"/>
                <a:gd name="T63" fmla="*/ 17 h 21"/>
                <a:gd name="T64" fmla="*/ 53 w 65"/>
                <a:gd name="T65" fmla="*/ 17 h 21"/>
                <a:gd name="T66" fmla="*/ 56 w 65"/>
                <a:gd name="T67" fmla="*/ 5 h 21"/>
                <a:gd name="T68" fmla="*/ 38 w 65"/>
                <a:gd name="T6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 h="21">
                  <a:moveTo>
                    <a:pt x="38" y="0"/>
                  </a:moveTo>
                  <a:cubicBezTo>
                    <a:pt x="38" y="0"/>
                    <a:pt x="37" y="0"/>
                    <a:pt x="37" y="0"/>
                  </a:cubicBezTo>
                  <a:cubicBezTo>
                    <a:pt x="29" y="1"/>
                    <a:pt x="33" y="14"/>
                    <a:pt x="33" y="15"/>
                  </a:cubicBezTo>
                  <a:cubicBezTo>
                    <a:pt x="32" y="14"/>
                    <a:pt x="23" y="2"/>
                    <a:pt x="18" y="2"/>
                  </a:cubicBezTo>
                  <a:cubicBezTo>
                    <a:pt x="17" y="2"/>
                    <a:pt x="16" y="2"/>
                    <a:pt x="16" y="3"/>
                  </a:cubicBezTo>
                  <a:cubicBezTo>
                    <a:pt x="11" y="6"/>
                    <a:pt x="23" y="17"/>
                    <a:pt x="23" y="17"/>
                  </a:cubicBezTo>
                  <a:cubicBezTo>
                    <a:pt x="23" y="17"/>
                    <a:pt x="14" y="14"/>
                    <a:pt x="7" y="14"/>
                  </a:cubicBezTo>
                  <a:cubicBezTo>
                    <a:pt x="3" y="14"/>
                    <a:pt x="0" y="16"/>
                    <a:pt x="0" y="19"/>
                  </a:cubicBezTo>
                  <a:cubicBezTo>
                    <a:pt x="0" y="20"/>
                    <a:pt x="0" y="20"/>
                    <a:pt x="1" y="21"/>
                  </a:cubicBezTo>
                  <a:cubicBezTo>
                    <a:pt x="1" y="21"/>
                    <a:pt x="2" y="21"/>
                    <a:pt x="2" y="21"/>
                  </a:cubicBezTo>
                  <a:cubicBezTo>
                    <a:pt x="2" y="21"/>
                    <a:pt x="2" y="21"/>
                    <a:pt x="2" y="21"/>
                  </a:cubicBezTo>
                  <a:cubicBezTo>
                    <a:pt x="2" y="21"/>
                    <a:pt x="2" y="21"/>
                    <a:pt x="2" y="21"/>
                  </a:cubicBezTo>
                  <a:cubicBezTo>
                    <a:pt x="2" y="21"/>
                    <a:pt x="2" y="20"/>
                    <a:pt x="2" y="19"/>
                  </a:cubicBezTo>
                  <a:cubicBezTo>
                    <a:pt x="2" y="19"/>
                    <a:pt x="2" y="19"/>
                    <a:pt x="2" y="19"/>
                  </a:cubicBezTo>
                  <a:cubicBezTo>
                    <a:pt x="2" y="19"/>
                    <a:pt x="2" y="19"/>
                    <a:pt x="2" y="19"/>
                  </a:cubicBezTo>
                  <a:cubicBezTo>
                    <a:pt x="2" y="16"/>
                    <a:pt x="5" y="15"/>
                    <a:pt x="9" y="15"/>
                  </a:cubicBezTo>
                  <a:cubicBezTo>
                    <a:pt x="9" y="15"/>
                    <a:pt x="9" y="15"/>
                    <a:pt x="9" y="15"/>
                  </a:cubicBezTo>
                  <a:cubicBezTo>
                    <a:pt x="9" y="15"/>
                    <a:pt x="9" y="15"/>
                    <a:pt x="9" y="15"/>
                  </a:cubicBezTo>
                  <a:cubicBezTo>
                    <a:pt x="9" y="15"/>
                    <a:pt x="9" y="15"/>
                    <a:pt x="9" y="15"/>
                  </a:cubicBezTo>
                  <a:cubicBezTo>
                    <a:pt x="9" y="15"/>
                    <a:pt x="9" y="15"/>
                    <a:pt x="9" y="15"/>
                  </a:cubicBezTo>
                  <a:cubicBezTo>
                    <a:pt x="15" y="15"/>
                    <a:pt x="24" y="18"/>
                    <a:pt x="24" y="18"/>
                  </a:cubicBezTo>
                  <a:cubicBezTo>
                    <a:pt x="24" y="18"/>
                    <a:pt x="16" y="11"/>
                    <a:pt x="16" y="6"/>
                  </a:cubicBezTo>
                  <a:cubicBezTo>
                    <a:pt x="16" y="6"/>
                    <a:pt x="16" y="6"/>
                    <a:pt x="16" y="6"/>
                  </a:cubicBezTo>
                  <a:cubicBezTo>
                    <a:pt x="16" y="5"/>
                    <a:pt x="16" y="4"/>
                    <a:pt x="17" y="4"/>
                  </a:cubicBezTo>
                  <a:cubicBezTo>
                    <a:pt x="17" y="4"/>
                    <a:pt x="17" y="4"/>
                    <a:pt x="17" y="4"/>
                  </a:cubicBezTo>
                  <a:cubicBezTo>
                    <a:pt x="17" y="3"/>
                    <a:pt x="18" y="3"/>
                    <a:pt x="19" y="3"/>
                  </a:cubicBezTo>
                  <a:cubicBezTo>
                    <a:pt x="19" y="3"/>
                    <a:pt x="19" y="3"/>
                    <a:pt x="19" y="3"/>
                  </a:cubicBezTo>
                  <a:cubicBezTo>
                    <a:pt x="19" y="3"/>
                    <a:pt x="19" y="3"/>
                    <a:pt x="19" y="3"/>
                  </a:cubicBezTo>
                  <a:cubicBezTo>
                    <a:pt x="19" y="3"/>
                    <a:pt x="19" y="3"/>
                    <a:pt x="19" y="3"/>
                  </a:cubicBezTo>
                  <a:cubicBezTo>
                    <a:pt x="21" y="3"/>
                    <a:pt x="24" y="5"/>
                    <a:pt x="27" y="8"/>
                  </a:cubicBezTo>
                  <a:cubicBezTo>
                    <a:pt x="30" y="11"/>
                    <a:pt x="32" y="14"/>
                    <a:pt x="33" y="15"/>
                  </a:cubicBezTo>
                  <a:cubicBezTo>
                    <a:pt x="33" y="15"/>
                    <a:pt x="33" y="15"/>
                    <a:pt x="33" y="15"/>
                  </a:cubicBezTo>
                  <a:cubicBezTo>
                    <a:pt x="33" y="15"/>
                    <a:pt x="33" y="15"/>
                    <a:pt x="33" y="15"/>
                  </a:cubicBezTo>
                  <a:cubicBezTo>
                    <a:pt x="33" y="15"/>
                    <a:pt x="33" y="15"/>
                    <a:pt x="33" y="15"/>
                  </a:cubicBezTo>
                  <a:cubicBezTo>
                    <a:pt x="33" y="15"/>
                    <a:pt x="32" y="12"/>
                    <a:pt x="32" y="9"/>
                  </a:cubicBezTo>
                  <a:cubicBezTo>
                    <a:pt x="32" y="9"/>
                    <a:pt x="32" y="9"/>
                    <a:pt x="32" y="9"/>
                  </a:cubicBezTo>
                  <a:cubicBezTo>
                    <a:pt x="32" y="5"/>
                    <a:pt x="33" y="2"/>
                    <a:pt x="37" y="1"/>
                  </a:cubicBezTo>
                  <a:cubicBezTo>
                    <a:pt x="37" y="1"/>
                    <a:pt x="37" y="1"/>
                    <a:pt x="37" y="1"/>
                  </a:cubicBezTo>
                  <a:cubicBezTo>
                    <a:pt x="37"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41" y="1"/>
                    <a:pt x="42" y="5"/>
                    <a:pt x="42" y="9"/>
                  </a:cubicBezTo>
                  <a:cubicBezTo>
                    <a:pt x="42" y="12"/>
                    <a:pt x="42" y="15"/>
                    <a:pt x="42" y="15"/>
                  </a:cubicBezTo>
                  <a:cubicBezTo>
                    <a:pt x="42" y="15"/>
                    <a:pt x="42" y="15"/>
                    <a:pt x="42" y="15"/>
                  </a:cubicBezTo>
                  <a:cubicBezTo>
                    <a:pt x="42" y="15"/>
                    <a:pt x="42" y="15"/>
                    <a:pt x="42" y="15"/>
                  </a:cubicBezTo>
                  <a:cubicBezTo>
                    <a:pt x="42" y="15"/>
                    <a:pt x="49" y="6"/>
                    <a:pt x="55" y="6"/>
                  </a:cubicBezTo>
                  <a:cubicBezTo>
                    <a:pt x="55" y="6"/>
                    <a:pt x="55" y="6"/>
                    <a:pt x="55" y="6"/>
                  </a:cubicBezTo>
                  <a:cubicBezTo>
                    <a:pt x="55" y="6"/>
                    <a:pt x="55" y="6"/>
                    <a:pt x="55" y="6"/>
                  </a:cubicBezTo>
                  <a:cubicBezTo>
                    <a:pt x="55" y="6"/>
                    <a:pt x="55" y="6"/>
                    <a:pt x="55" y="6"/>
                  </a:cubicBezTo>
                  <a:cubicBezTo>
                    <a:pt x="55" y="6"/>
                    <a:pt x="55" y="6"/>
                    <a:pt x="55" y="6"/>
                  </a:cubicBezTo>
                  <a:cubicBezTo>
                    <a:pt x="56" y="6"/>
                    <a:pt x="57" y="6"/>
                    <a:pt x="58" y="7"/>
                  </a:cubicBezTo>
                  <a:cubicBezTo>
                    <a:pt x="58" y="7"/>
                    <a:pt x="58" y="7"/>
                    <a:pt x="58" y="7"/>
                  </a:cubicBezTo>
                  <a:cubicBezTo>
                    <a:pt x="58" y="7"/>
                    <a:pt x="58" y="7"/>
                    <a:pt x="58" y="7"/>
                  </a:cubicBezTo>
                  <a:cubicBezTo>
                    <a:pt x="58" y="7"/>
                    <a:pt x="58" y="7"/>
                    <a:pt x="58" y="7"/>
                  </a:cubicBezTo>
                  <a:cubicBezTo>
                    <a:pt x="58" y="7"/>
                    <a:pt x="58" y="7"/>
                    <a:pt x="58" y="7"/>
                  </a:cubicBezTo>
                  <a:cubicBezTo>
                    <a:pt x="58" y="7"/>
                    <a:pt x="58" y="7"/>
                    <a:pt x="58" y="7"/>
                  </a:cubicBezTo>
                  <a:cubicBezTo>
                    <a:pt x="58" y="7"/>
                    <a:pt x="58" y="7"/>
                    <a:pt x="58" y="7"/>
                  </a:cubicBezTo>
                  <a:cubicBezTo>
                    <a:pt x="58" y="7"/>
                    <a:pt x="58" y="7"/>
                    <a:pt x="58" y="7"/>
                  </a:cubicBezTo>
                  <a:cubicBezTo>
                    <a:pt x="58" y="7"/>
                    <a:pt x="58" y="7"/>
                    <a:pt x="58" y="7"/>
                  </a:cubicBezTo>
                  <a:cubicBezTo>
                    <a:pt x="58" y="7"/>
                    <a:pt x="58" y="7"/>
                    <a:pt x="58" y="7"/>
                  </a:cubicBezTo>
                  <a:cubicBezTo>
                    <a:pt x="63" y="9"/>
                    <a:pt x="57" y="14"/>
                    <a:pt x="54" y="17"/>
                  </a:cubicBezTo>
                  <a:cubicBezTo>
                    <a:pt x="54" y="17"/>
                    <a:pt x="54" y="17"/>
                    <a:pt x="54" y="17"/>
                  </a:cubicBezTo>
                  <a:cubicBezTo>
                    <a:pt x="54" y="17"/>
                    <a:pt x="54" y="17"/>
                    <a:pt x="54" y="17"/>
                  </a:cubicBezTo>
                  <a:cubicBezTo>
                    <a:pt x="53" y="17"/>
                    <a:pt x="53" y="17"/>
                    <a:pt x="53" y="17"/>
                  </a:cubicBezTo>
                  <a:cubicBezTo>
                    <a:pt x="56" y="15"/>
                    <a:pt x="65" y="8"/>
                    <a:pt x="59" y="6"/>
                  </a:cubicBezTo>
                  <a:cubicBezTo>
                    <a:pt x="58" y="5"/>
                    <a:pt x="57" y="5"/>
                    <a:pt x="56" y="5"/>
                  </a:cubicBezTo>
                  <a:cubicBezTo>
                    <a:pt x="49" y="5"/>
                    <a:pt x="42" y="15"/>
                    <a:pt x="42" y="15"/>
                  </a:cubicBezTo>
                  <a:cubicBezTo>
                    <a:pt x="42" y="15"/>
                    <a:pt x="45" y="0"/>
                    <a:pt x="38" y="0"/>
                  </a:cubicBezTo>
                </a:path>
              </a:pathLst>
            </a:custGeom>
            <a:solidFill>
              <a:srgbClr val="E83C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î$ḻ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C0688EB-12CA-4668-910C-77BB373B36D4}"/>
                </a:ext>
              </a:extLst>
            </p:cNvPr>
            <p:cNvSpPr/>
            <p:nvPr/>
          </p:nvSpPr>
          <p:spPr bwMode="auto">
            <a:xfrm>
              <a:off x="8145463" y="3286125"/>
              <a:ext cx="517525" cy="463550"/>
            </a:xfrm>
            <a:custGeom>
              <a:avLst/>
              <a:gdLst>
                <a:gd name="T0" fmla="*/ 138 w 139"/>
                <a:gd name="T1" fmla="*/ 80 h 125"/>
                <a:gd name="T2" fmla="*/ 137 w 139"/>
                <a:gd name="T3" fmla="*/ 86 h 125"/>
                <a:gd name="T4" fmla="*/ 136 w 139"/>
                <a:gd name="T5" fmla="*/ 92 h 125"/>
                <a:gd name="T6" fmla="*/ 132 w 139"/>
                <a:gd name="T7" fmla="*/ 105 h 125"/>
                <a:gd name="T8" fmla="*/ 126 w 139"/>
                <a:gd name="T9" fmla="*/ 116 h 125"/>
                <a:gd name="T10" fmla="*/ 122 w 139"/>
                <a:gd name="T11" fmla="*/ 121 h 125"/>
                <a:gd name="T12" fmla="*/ 117 w 139"/>
                <a:gd name="T13" fmla="*/ 125 h 125"/>
                <a:gd name="T14" fmla="*/ 117 w 139"/>
                <a:gd name="T15" fmla="*/ 125 h 125"/>
                <a:gd name="T16" fmla="*/ 117 w 139"/>
                <a:gd name="T17" fmla="*/ 125 h 125"/>
                <a:gd name="T18" fmla="*/ 29 w 139"/>
                <a:gd name="T19" fmla="*/ 125 h 125"/>
                <a:gd name="T20" fmla="*/ 29 w 139"/>
                <a:gd name="T21" fmla="*/ 125 h 125"/>
                <a:gd name="T22" fmla="*/ 29 w 139"/>
                <a:gd name="T23" fmla="*/ 125 h 125"/>
                <a:gd name="T24" fmla="*/ 14 w 139"/>
                <a:gd name="T25" fmla="*/ 115 h 125"/>
                <a:gd name="T26" fmla="*/ 5 w 139"/>
                <a:gd name="T27" fmla="*/ 99 h 125"/>
                <a:gd name="T28" fmla="*/ 2 w 139"/>
                <a:gd name="T29" fmla="*/ 90 h 125"/>
                <a:gd name="T30" fmla="*/ 1 w 139"/>
                <a:gd name="T31" fmla="*/ 85 h 125"/>
                <a:gd name="T32" fmla="*/ 1 w 139"/>
                <a:gd name="T33" fmla="*/ 80 h 125"/>
                <a:gd name="T34" fmla="*/ 1 w 139"/>
                <a:gd name="T35" fmla="*/ 62 h 125"/>
                <a:gd name="T36" fmla="*/ 5 w 139"/>
                <a:gd name="T37" fmla="*/ 44 h 125"/>
                <a:gd name="T38" fmla="*/ 13 w 139"/>
                <a:gd name="T39" fmla="*/ 27 h 125"/>
                <a:gd name="T40" fmla="*/ 42 w 139"/>
                <a:gd name="T41" fmla="*/ 5 h 125"/>
                <a:gd name="T42" fmla="*/ 79 w 139"/>
                <a:gd name="T43" fmla="*/ 1 h 125"/>
                <a:gd name="T44" fmla="*/ 113 w 139"/>
                <a:gd name="T45" fmla="*/ 14 h 125"/>
                <a:gd name="T46" fmla="*/ 126 w 139"/>
                <a:gd name="T47" fmla="*/ 27 h 125"/>
                <a:gd name="T48" fmla="*/ 135 w 139"/>
                <a:gd name="T49" fmla="*/ 43 h 125"/>
                <a:gd name="T50" fmla="*/ 139 w 139"/>
                <a:gd name="T51" fmla="*/ 61 h 125"/>
                <a:gd name="T52" fmla="*/ 138 w 139"/>
                <a:gd name="T53" fmla="*/ 8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25">
                  <a:moveTo>
                    <a:pt x="138" y="80"/>
                  </a:moveTo>
                  <a:cubicBezTo>
                    <a:pt x="137" y="86"/>
                    <a:pt x="137" y="86"/>
                    <a:pt x="137" y="86"/>
                  </a:cubicBezTo>
                  <a:cubicBezTo>
                    <a:pt x="136" y="92"/>
                    <a:pt x="136" y="92"/>
                    <a:pt x="136" y="92"/>
                  </a:cubicBezTo>
                  <a:cubicBezTo>
                    <a:pt x="135" y="97"/>
                    <a:pt x="134" y="101"/>
                    <a:pt x="132" y="105"/>
                  </a:cubicBezTo>
                  <a:cubicBezTo>
                    <a:pt x="131" y="109"/>
                    <a:pt x="129" y="113"/>
                    <a:pt x="126" y="116"/>
                  </a:cubicBezTo>
                  <a:cubicBezTo>
                    <a:pt x="125" y="118"/>
                    <a:pt x="123" y="120"/>
                    <a:pt x="122" y="121"/>
                  </a:cubicBezTo>
                  <a:cubicBezTo>
                    <a:pt x="120" y="123"/>
                    <a:pt x="119" y="124"/>
                    <a:pt x="117" y="125"/>
                  </a:cubicBezTo>
                  <a:cubicBezTo>
                    <a:pt x="117" y="125"/>
                    <a:pt x="117" y="125"/>
                    <a:pt x="117" y="125"/>
                  </a:cubicBezTo>
                  <a:cubicBezTo>
                    <a:pt x="117" y="125"/>
                    <a:pt x="117" y="125"/>
                    <a:pt x="117" y="125"/>
                  </a:cubicBezTo>
                  <a:cubicBezTo>
                    <a:pt x="29" y="125"/>
                    <a:pt x="29" y="125"/>
                    <a:pt x="29" y="125"/>
                  </a:cubicBezTo>
                  <a:cubicBezTo>
                    <a:pt x="29" y="125"/>
                    <a:pt x="29" y="125"/>
                    <a:pt x="29" y="125"/>
                  </a:cubicBezTo>
                  <a:cubicBezTo>
                    <a:pt x="29" y="125"/>
                    <a:pt x="29" y="125"/>
                    <a:pt x="29" y="125"/>
                  </a:cubicBezTo>
                  <a:cubicBezTo>
                    <a:pt x="23" y="123"/>
                    <a:pt x="18" y="119"/>
                    <a:pt x="14" y="115"/>
                  </a:cubicBezTo>
                  <a:cubicBezTo>
                    <a:pt x="10" y="110"/>
                    <a:pt x="7" y="104"/>
                    <a:pt x="5" y="99"/>
                  </a:cubicBezTo>
                  <a:cubicBezTo>
                    <a:pt x="4" y="96"/>
                    <a:pt x="3" y="93"/>
                    <a:pt x="2" y="90"/>
                  </a:cubicBezTo>
                  <a:cubicBezTo>
                    <a:pt x="2" y="88"/>
                    <a:pt x="2" y="87"/>
                    <a:pt x="1" y="85"/>
                  </a:cubicBezTo>
                  <a:cubicBezTo>
                    <a:pt x="1" y="84"/>
                    <a:pt x="1" y="82"/>
                    <a:pt x="1" y="80"/>
                  </a:cubicBezTo>
                  <a:cubicBezTo>
                    <a:pt x="0" y="74"/>
                    <a:pt x="0" y="68"/>
                    <a:pt x="1" y="62"/>
                  </a:cubicBezTo>
                  <a:cubicBezTo>
                    <a:pt x="2" y="56"/>
                    <a:pt x="3" y="50"/>
                    <a:pt x="5" y="44"/>
                  </a:cubicBezTo>
                  <a:cubicBezTo>
                    <a:pt x="7" y="38"/>
                    <a:pt x="9" y="32"/>
                    <a:pt x="13" y="27"/>
                  </a:cubicBezTo>
                  <a:cubicBezTo>
                    <a:pt x="20" y="17"/>
                    <a:pt x="30" y="9"/>
                    <a:pt x="42" y="5"/>
                  </a:cubicBezTo>
                  <a:cubicBezTo>
                    <a:pt x="54" y="0"/>
                    <a:pt x="66" y="0"/>
                    <a:pt x="79" y="1"/>
                  </a:cubicBezTo>
                  <a:cubicBezTo>
                    <a:pt x="91" y="2"/>
                    <a:pt x="103" y="7"/>
                    <a:pt x="113" y="14"/>
                  </a:cubicBezTo>
                  <a:cubicBezTo>
                    <a:pt x="118" y="18"/>
                    <a:pt x="122" y="22"/>
                    <a:pt x="126" y="27"/>
                  </a:cubicBezTo>
                  <a:cubicBezTo>
                    <a:pt x="130" y="32"/>
                    <a:pt x="132" y="38"/>
                    <a:pt x="135" y="43"/>
                  </a:cubicBezTo>
                  <a:cubicBezTo>
                    <a:pt x="137" y="49"/>
                    <a:pt x="138" y="55"/>
                    <a:pt x="139" y="61"/>
                  </a:cubicBezTo>
                  <a:cubicBezTo>
                    <a:pt x="139" y="67"/>
                    <a:pt x="139" y="74"/>
                    <a:pt x="138" y="80"/>
                  </a:cubicBezTo>
                </a:path>
              </a:pathLst>
            </a:custGeom>
            <a:solidFill>
              <a:srgbClr val="60A0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îṧḷí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44B668-3531-4F2E-85EE-B11FDA25B478}"/>
                </a:ext>
              </a:extLst>
            </p:cNvPr>
            <p:cNvSpPr/>
            <p:nvPr/>
          </p:nvSpPr>
          <p:spPr bwMode="auto">
            <a:xfrm>
              <a:off x="8297863" y="3286125"/>
              <a:ext cx="365125" cy="463550"/>
            </a:xfrm>
            <a:custGeom>
              <a:avLst/>
              <a:gdLst>
                <a:gd name="T0" fmla="*/ 98 w 98"/>
                <a:gd name="T1" fmla="*/ 61 h 125"/>
                <a:gd name="T2" fmla="*/ 94 w 98"/>
                <a:gd name="T3" fmla="*/ 43 h 125"/>
                <a:gd name="T4" fmla="*/ 85 w 98"/>
                <a:gd name="T5" fmla="*/ 27 h 125"/>
                <a:gd name="T6" fmla="*/ 72 w 98"/>
                <a:gd name="T7" fmla="*/ 14 h 125"/>
                <a:gd name="T8" fmla="*/ 38 w 98"/>
                <a:gd name="T9" fmla="*/ 1 h 125"/>
                <a:gd name="T10" fmla="*/ 1 w 98"/>
                <a:gd name="T11" fmla="*/ 5 h 125"/>
                <a:gd name="T12" fmla="*/ 0 w 98"/>
                <a:gd name="T13" fmla="*/ 5 h 125"/>
                <a:gd name="T14" fmla="*/ 18 w 98"/>
                <a:gd name="T15" fmla="*/ 5 h 125"/>
                <a:gd name="T16" fmla="*/ 53 w 98"/>
                <a:gd name="T17" fmla="*/ 18 h 125"/>
                <a:gd name="T18" fmla="*/ 66 w 98"/>
                <a:gd name="T19" fmla="*/ 31 h 125"/>
                <a:gd name="T20" fmla="*/ 75 w 98"/>
                <a:gd name="T21" fmla="*/ 48 h 125"/>
                <a:gd name="T22" fmla="*/ 79 w 98"/>
                <a:gd name="T23" fmla="*/ 66 h 125"/>
                <a:gd name="T24" fmla="*/ 78 w 98"/>
                <a:gd name="T25" fmla="*/ 84 h 125"/>
                <a:gd name="T26" fmla="*/ 77 w 98"/>
                <a:gd name="T27" fmla="*/ 90 h 125"/>
                <a:gd name="T28" fmla="*/ 76 w 98"/>
                <a:gd name="T29" fmla="*/ 97 h 125"/>
                <a:gd name="T30" fmla="*/ 72 w 98"/>
                <a:gd name="T31" fmla="*/ 109 h 125"/>
                <a:gd name="T32" fmla="*/ 66 w 98"/>
                <a:gd name="T33" fmla="*/ 120 h 125"/>
                <a:gd name="T34" fmla="*/ 62 w 98"/>
                <a:gd name="T35" fmla="*/ 125 h 125"/>
                <a:gd name="T36" fmla="*/ 76 w 98"/>
                <a:gd name="T37" fmla="*/ 125 h 125"/>
                <a:gd name="T38" fmla="*/ 76 w 98"/>
                <a:gd name="T39" fmla="*/ 125 h 125"/>
                <a:gd name="T40" fmla="*/ 76 w 98"/>
                <a:gd name="T41" fmla="*/ 125 h 125"/>
                <a:gd name="T42" fmla="*/ 81 w 98"/>
                <a:gd name="T43" fmla="*/ 121 h 125"/>
                <a:gd name="T44" fmla="*/ 85 w 98"/>
                <a:gd name="T45" fmla="*/ 116 h 125"/>
                <a:gd name="T46" fmla="*/ 91 w 98"/>
                <a:gd name="T47" fmla="*/ 105 h 125"/>
                <a:gd name="T48" fmla="*/ 95 w 98"/>
                <a:gd name="T49" fmla="*/ 92 h 125"/>
                <a:gd name="T50" fmla="*/ 96 w 98"/>
                <a:gd name="T51" fmla="*/ 86 h 125"/>
                <a:gd name="T52" fmla="*/ 97 w 98"/>
                <a:gd name="T53" fmla="*/ 80 h 125"/>
                <a:gd name="T54" fmla="*/ 98 w 98"/>
                <a:gd name="T55" fmla="*/ 6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 h="125">
                  <a:moveTo>
                    <a:pt x="98" y="61"/>
                  </a:moveTo>
                  <a:cubicBezTo>
                    <a:pt x="97" y="55"/>
                    <a:pt x="96" y="49"/>
                    <a:pt x="94" y="43"/>
                  </a:cubicBezTo>
                  <a:cubicBezTo>
                    <a:pt x="91" y="38"/>
                    <a:pt x="89" y="32"/>
                    <a:pt x="85" y="27"/>
                  </a:cubicBezTo>
                  <a:cubicBezTo>
                    <a:pt x="81" y="22"/>
                    <a:pt x="77" y="18"/>
                    <a:pt x="72" y="14"/>
                  </a:cubicBezTo>
                  <a:cubicBezTo>
                    <a:pt x="62" y="7"/>
                    <a:pt x="50" y="2"/>
                    <a:pt x="38" y="1"/>
                  </a:cubicBezTo>
                  <a:cubicBezTo>
                    <a:pt x="25" y="0"/>
                    <a:pt x="13" y="0"/>
                    <a:pt x="1" y="5"/>
                  </a:cubicBezTo>
                  <a:cubicBezTo>
                    <a:pt x="0" y="5"/>
                    <a:pt x="0" y="5"/>
                    <a:pt x="0" y="5"/>
                  </a:cubicBezTo>
                  <a:cubicBezTo>
                    <a:pt x="6" y="4"/>
                    <a:pt x="12" y="5"/>
                    <a:pt x="18" y="5"/>
                  </a:cubicBezTo>
                  <a:cubicBezTo>
                    <a:pt x="31" y="7"/>
                    <a:pt x="43" y="11"/>
                    <a:pt x="53" y="18"/>
                  </a:cubicBezTo>
                  <a:cubicBezTo>
                    <a:pt x="58" y="22"/>
                    <a:pt x="62" y="27"/>
                    <a:pt x="66" y="31"/>
                  </a:cubicBezTo>
                  <a:cubicBezTo>
                    <a:pt x="69" y="36"/>
                    <a:pt x="72" y="42"/>
                    <a:pt x="75" y="48"/>
                  </a:cubicBezTo>
                  <a:cubicBezTo>
                    <a:pt x="77" y="53"/>
                    <a:pt x="78" y="60"/>
                    <a:pt x="79" y="66"/>
                  </a:cubicBezTo>
                  <a:cubicBezTo>
                    <a:pt x="79" y="72"/>
                    <a:pt x="79" y="78"/>
                    <a:pt x="78" y="84"/>
                  </a:cubicBezTo>
                  <a:cubicBezTo>
                    <a:pt x="77" y="90"/>
                    <a:pt x="77" y="90"/>
                    <a:pt x="77" y="90"/>
                  </a:cubicBezTo>
                  <a:cubicBezTo>
                    <a:pt x="76" y="97"/>
                    <a:pt x="76" y="97"/>
                    <a:pt x="76" y="97"/>
                  </a:cubicBezTo>
                  <a:cubicBezTo>
                    <a:pt x="75" y="101"/>
                    <a:pt x="74" y="105"/>
                    <a:pt x="72" y="109"/>
                  </a:cubicBezTo>
                  <a:cubicBezTo>
                    <a:pt x="70" y="113"/>
                    <a:pt x="68" y="117"/>
                    <a:pt x="66" y="120"/>
                  </a:cubicBezTo>
                  <a:cubicBezTo>
                    <a:pt x="65" y="122"/>
                    <a:pt x="63" y="124"/>
                    <a:pt x="62" y="125"/>
                  </a:cubicBezTo>
                  <a:cubicBezTo>
                    <a:pt x="76" y="125"/>
                    <a:pt x="76" y="125"/>
                    <a:pt x="76" y="125"/>
                  </a:cubicBezTo>
                  <a:cubicBezTo>
                    <a:pt x="76" y="125"/>
                    <a:pt x="76" y="125"/>
                    <a:pt x="76" y="125"/>
                  </a:cubicBezTo>
                  <a:cubicBezTo>
                    <a:pt x="76" y="125"/>
                    <a:pt x="76" y="125"/>
                    <a:pt x="76" y="125"/>
                  </a:cubicBezTo>
                  <a:cubicBezTo>
                    <a:pt x="78" y="124"/>
                    <a:pt x="79" y="123"/>
                    <a:pt x="81" y="121"/>
                  </a:cubicBezTo>
                  <a:cubicBezTo>
                    <a:pt x="82" y="120"/>
                    <a:pt x="84" y="118"/>
                    <a:pt x="85" y="116"/>
                  </a:cubicBezTo>
                  <a:cubicBezTo>
                    <a:pt x="88" y="113"/>
                    <a:pt x="90" y="109"/>
                    <a:pt x="91" y="105"/>
                  </a:cubicBezTo>
                  <a:cubicBezTo>
                    <a:pt x="93" y="101"/>
                    <a:pt x="94" y="97"/>
                    <a:pt x="95" y="92"/>
                  </a:cubicBezTo>
                  <a:cubicBezTo>
                    <a:pt x="96" y="86"/>
                    <a:pt x="96" y="86"/>
                    <a:pt x="96" y="86"/>
                  </a:cubicBezTo>
                  <a:cubicBezTo>
                    <a:pt x="97" y="80"/>
                    <a:pt x="97" y="80"/>
                    <a:pt x="97" y="80"/>
                  </a:cubicBezTo>
                  <a:cubicBezTo>
                    <a:pt x="98" y="74"/>
                    <a:pt x="98" y="67"/>
                    <a:pt x="98" y="61"/>
                  </a:cubicBezTo>
                </a:path>
              </a:pathLst>
            </a:custGeom>
            <a:solidFill>
              <a:srgbClr val="5E91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îs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96E90CC-9215-4BB9-9A27-9FEC9FE381B7}"/>
                </a:ext>
              </a:extLst>
            </p:cNvPr>
            <p:cNvSpPr/>
            <p:nvPr/>
          </p:nvSpPr>
          <p:spPr bwMode="auto">
            <a:xfrm>
              <a:off x="8386763" y="3363913"/>
              <a:ext cx="44450" cy="36513"/>
            </a:xfrm>
            <a:custGeom>
              <a:avLst/>
              <a:gdLst>
                <a:gd name="T0" fmla="*/ 7 w 12"/>
                <a:gd name="T1" fmla="*/ 0 h 10"/>
                <a:gd name="T2" fmla="*/ 5 w 12"/>
                <a:gd name="T3" fmla="*/ 4 h 10"/>
                <a:gd name="T4" fmla="*/ 1 w 12"/>
                <a:gd name="T5" fmla="*/ 1 h 10"/>
                <a:gd name="T6" fmla="*/ 4 w 12"/>
                <a:gd name="T7" fmla="*/ 5 h 10"/>
                <a:gd name="T8" fmla="*/ 0 w 12"/>
                <a:gd name="T9" fmla="*/ 6 h 10"/>
                <a:gd name="T10" fmla="*/ 1 w 12"/>
                <a:gd name="T11" fmla="*/ 6 h 10"/>
                <a:gd name="T12" fmla="*/ 5 w 12"/>
                <a:gd name="T13" fmla="*/ 6 h 10"/>
                <a:gd name="T14" fmla="*/ 4 w 12"/>
                <a:gd name="T15" fmla="*/ 10 h 10"/>
                <a:gd name="T16" fmla="*/ 6 w 12"/>
                <a:gd name="T17" fmla="*/ 6 h 10"/>
                <a:gd name="T18" fmla="*/ 10 w 12"/>
                <a:gd name="T19" fmla="*/ 9 h 10"/>
                <a:gd name="T20" fmla="*/ 7 w 12"/>
                <a:gd name="T21" fmla="*/ 5 h 10"/>
                <a:gd name="T22" fmla="*/ 12 w 12"/>
                <a:gd name="T23" fmla="*/ 4 h 10"/>
                <a:gd name="T24" fmla="*/ 10 w 12"/>
                <a:gd name="T25" fmla="*/ 4 h 10"/>
                <a:gd name="T26" fmla="*/ 7 w 12"/>
                <a:gd name="T27" fmla="*/ 4 h 10"/>
                <a:gd name="T28" fmla="*/ 7 w 12"/>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7" y="0"/>
                  </a:moveTo>
                  <a:cubicBezTo>
                    <a:pt x="7" y="0"/>
                    <a:pt x="6" y="2"/>
                    <a:pt x="5" y="4"/>
                  </a:cubicBezTo>
                  <a:cubicBezTo>
                    <a:pt x="3" y="2"/>
                    <a:pt x="1" y="1"/>
                    <a:pt x="1" y="1"/>
                  </a:cubicBezTo>
                  <a:cubicBezTo>
                    <a:pt x="1" y="1"/>
                    <a:pt x="3" y="3"/>
                    <a:pt x="4" y="5"/>
                  </a:cubicBezTo>
                  <a:cubicBezTo>
                    <a:pt x="2" y="5"/>
                    <a:pt x="0" y="6"/>
                    <a:pt x="0" y="6"/>
                  </a:cubicBezTo>
                  <a:cubicBezTo>
                    <a:pt x="0" y="6"/>
                    <a:pt x="0" y="6"/>
                    <a:pt x="1" y="6"/>
                  </a:cubicBezTo>
                  <a:cubicBezTo>
                    <a:pt x="2" y="6"/>
                    <a:pt x="3" y="6"/>
                    <a:pt x="5" y="6"/>
                  </a:cubicBezTo>
                  <a:cubicBezTo>
                    <a:pt x="4" y="8"/>
                    <a:pt x="4" y="10"/>
                    <a:pt x="4" y="10"/>
                  </a:cubicBezTo>
                  <a:cubicBezTo>
                    <a:pt x="4" y="10"/>
                    <a:pt x="5" y="8"/>
                    <a:pt x="6" y="6"/>
                  </a:cubicBezTo>
                  <a:cubicBezTo>
                    <a:pt x="8" y="8"/>
                    <a:pt x="10" y="9"/>
                    <a:pt x="10" y="9"/>
                  </a:cubicBezTo>
                  <a:cubicBezTo>
                    <a:pt x="10" y="9"/>
                    <a:pt x="9" y="7"/>
                    <a:pt x="7" y="5"/>
                  </a:cubicBezTo>
                  <a:cubicBezTo>
                    <a:pt x="10" y="5"/>
                    <a:pt x="12" y="4"/>
                    <a:pt x="12" y="4"/>
                  </a:cubicBezTo>
                  <a:cubicBezTo>
                    <a:pt x="12" y="4"/>
                    <a:pt x="11" y="4"/>
                    <a:pt x="10" y="4"/>
                  </a:cubicBezTo>
                  <a:cubicBezTo>
                    <a:pt x="9" y="4"/>
                    <a:pt x="8" y="4"/>
                    <a:pt x="7" y="4"/>
                  </a:cubicBezTo>
                  <a:cubicBezTo>
                    <a:pt x="7" y="2"/>
                    <a:pt x="7" y="0"/>
                    <a:pt x="7" y="0"/>
                  </a:cubicBezTo>
                </a:path>
              </a:pathLst>
            </a:custGeom>
            <a:solidFill>
              <a:srgbClr val="517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íṣḻí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46700C-E8DE-4166-A3B6-6262890AD23A}"/>
                </a:ext>
              </a:extLst>
            </p:cNvPr>
            <p:cNvSpPr/>
            <p:nvPr/>
          </p:nvSpPr>
          <p:spPr bwMode="auto">
            <a:xfrm>
              <a:off x="8372475" y="3508375"/>
              <a:ext cx="44450" cy="33338"/>
            </a:xfrm>
            <a:custGeom>
              <a:avLst/>
              <a:gdLst>
                <a:gd name="T0" fmla="*/ 7 w 12"/>
                <a:gd name="T1" fmla="*/ 0 h 9"/>
                <a:gd name="T2" fmla="*/ 6 w 12"/>
                <a:gd name="T3" fmla="*/ 4 h 9"/>
                <a:gd name="T4" fmla="*/ 2 w 12"/>
                <a:gd name="T5" fmla="*/ 1 h 9"/>
                <a:gd name="T6" fmla="*/ 4 w 12"/>
                <a:gd name="T7" fmla="*/ 4 h 9"/>
                <a:gd name="T8" fmla="*/ 0 w 12"/>
                <a:gd name="T9" fmla="*/ 6 h 9"/>
                <a:gd name="T10" fmla="*/ 1 w 12"/>
                <a:gd name="T11" fmla="*/ 6 h 9"/>
                <a:gd name="T12" fmla="*/ 5 w 12"/>
                <a:gd name="T13" fmla="*/ 6 h 9"/>
                <a:gd name="T14" fmla="*/ 4 w 12"/>
                <a:gd name="T15" fmla="*/ 9 h 9"/>
                <a:gd name="T16" fmla="*/ 6 w 12"/>
                <a:gd name="T17" fmla="*/ 6 h 9"/>
                <a:gd name="T18" fmla="*/ 10 w 12"/>
                <a:gd name="T19" fmla="*/ 9 h 9"/>
                <a:gd name="T20" fmla="*/ 7 w 12"/>
                <a:gd name="T21" fmla="*/ 5 h 9"/>
                <a:gd name="T22" fmla="*/ 12 w 12"/>
                <a:gd name="T23" fmla="*/ 4 h 9"/>
                <a:gd name="T24" fmla="*/ 10 w 12"/>
                <a:gd name="T25" fmla="*/ 4 h 9"/>
                <a:gd name="T26" fmla="*/ 7 w 12"/>
                <a:gd name="T27" fmla="*/ 4 h 9"/>
                <a:gd name="T28" fmla="*/ 7 w 12"/>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7" y="0"/>
                  </a:moveTo>
                  <a:cubicBezTo>
                    <a:pt x="7" y="0"/>
                    <a:pt x="6" y="1"/>
                    <a:pt x="6" y="4"/>
                  </a:cubicBezTo>
                  <a:cubicBezTo>
                    <a:pt x="3" y="2"/>
                    <a:pt x="2" y="1"/>
                    <a:pt x="2" y="1"/>
                  </a:cubicBezTo>
                  <a:cubicBezTo>
                    <a:pt x="2" y="1"/>
                    <a:pt x="3" y="2"/>
                    <a:pt x="4" y="4"/>
                  </a:cubicBezTo>
                  <a:cubicBezTo>
                    <a:pt x="2" y="5"/>
                    <a:pt x="0" y="6"/>
                    <a:pt x="0" y="6"/>
                  </a:cubicBezTo>
                  <a:cubicBezTo>
                    <a:pt x="0" y="6"/>
                    <a:pt x="1" y="6"/>
                    <a:pt x="1" y="6"/>
                  </a:cubicBezTo>
                  <a:cubicBezTo>
                    <a:pt x="2" y="6"/>
                    <a:pt x="3" y="6"/>
                    <a:pt x="5" y="6"/>
                  </a:cubicBezTo>
                  <a:cubicBezTo>
                    <a:pt x="4" y="8"/>
                    <a:pt x="4" y="9"/>
                    <a:pt x="4" y="9"/>
                  </a:cubicBezTo>
                  <a:cubicBezTo>
                    <a:pt x="4" y="9"/>
                    <a:pt x="5" y="8"/>
                    <a:pt x="6" y="6"/>
                  </a:cubicBezTo>
                  <a:cubicBezTo>
                    <a:pt x="8" y="8"/>
                    <a:pt x="10" y="9"/>
                    <a:pt x="10" y="9"/>
                  </a:cubicBezTo>
                  <a:cubicBezTo>
                    <a:pt x="10" y="9"/>
                    <a:pt x="9" y="7"/>
                    <a:pt x="7" y="5"/>
                  </a:cubicBezTo>
                  <a:cubicBezTo>
                    <a:pt x="10" y="4"/>
                    <a:pt x="12" y="4"/>
                    <a:pt x="12" y="4"/>
                  </a:cubicBezTo>
                  <a:cubicBezTo>
                    <a:pt x="12" y="4"/>
                    <a:pt x="11" y="4"/>
                    <a:pt x="10" y="4"/>
                  </a:cubicBezTo>
                  <a:cubicBezTo>
                    <a:pt x="9" y="4"/>
                    <a:pt x="8" y="4"/>
                    <a:pt x="7" y="4"/>
                  </a:cubicBezTo>
                  <a:cubicBezTo>
                    <a:pt x="7" y="2"/>
                    <a:pt x="7" y="0"/>
                    <a:pt x="7" y="0"/>
                  </a:cubicBezTo>
                </a:path>
              </a:pathLst>
            </a:custGeom>
            <a:solidFill>
              <a:srgbClr val="517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îṡľî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C826A90-7B4A-4D4A-94F9-F6EAD68A72C6}"/>
                </a:ext>
              </a:extLst>
            </p:cNvPr>
            <p:cNvSpPr/>
            <p:nvPr/>
          </p:nvSpPr>
          <p:spPr bwMode="auto">
            <a:xfrm>
              <a:off x="8602663" y="3679825"/>
              <a:ext cx="30163" cy="30163"/>
            </a:xfrm>
            <a:custGeom>
              <a:avLst/>
              <a:gdLst>
                <a:gd name="T0" fmla="*/ 8 w 8"/>
                <a:gd name="T1" fmla="*/ 0 h 8"/>
                <a:gd name="T2" fmla="*/ 6 w 8"/>
                <a:gd name="T3" fmla="*/ 3 h 8"/>
                <a:gd name="T4" fmla="*/ 2 w 8"/>
                <a:gd name="T5" fmla="*/ 0 h 8"/>
                <a:gd name="T6" fmla="*/ 5 w 8"/>
                <a:gd name="T7" fmla="*/ 4 h 8"/>
                <a:gd name="T8" fmla="*/ 0 w 8"/>
                <a:gd name="T9" fmla="*/ 5 h 8"/>
                <a:gd name="T10" fmla="*/ 2 w 8"/>
                <a:gd name="T11" fmla="*/ 5 h 8"/>
                <a:gd name="T12" fmla="*/ 5 w 8"/>
                <a:gd name="T13" fmla="*/ 5 h 8"/>
                <a:gd name="T14" fmla="*/ 5 w 8"/>
                <a:gd name="T15" fmla="*/ 8 h 8"/>
                <a:gd name="T16" fmla="*/ 7 w 8"/>
                <a:gd name="T17" fmla="*/ 3 h 8"/>
                <a:gd name="T18" fmla="*/ 8 w 8"/>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0"/>
                  </a:moveTo>
                  <a:cubicBezTo>
                    <a:pt x="8" y="0"/>
                    <a:pt x="7" y="1"/>
                    <a:pt x="6" y="3"/>
                  </a:cubicBezTo>
                  <a:cubicBezTo>
                    <a:pt x="4" y="1"/>
                    <a:pt x="2" y="0"/>
                    <a:pt x="2" y="0"/>
                  </a:cubicBezTo>
                  <a:cubicBezTo>
                    <a:pt x="2" y="0"/>
                    <a:pt x="3" y="2"/>
                    <a:pt x="5" y="4"/>
                  </a:cubicBezTo>
                  <a:cubicBezTo>
                    <a:pt x="2" y="5"/>
                    <a:pt x="0" y="5"/>
                    <a:pt x="0" y="5"/>
                  </a:cubicBezTo>
                  <a:cubicBezTo>
                    <a:pt x="0" y="5"/>
                    <a:pt x="1" y="5"/>
                    <a:pt x="2" y="5"/>
                  </a:cubicBezTo>
                  <a:cubicBezTo>
                    <a:pt x="2" y="5"/>
                    <a:pt x="4" y="5"/>
                    <a:pt x="5" y="5"/>
                  </a:cubicBezTo>
                  <a:cubicBezTo>
                    <a:pt x="5" y="6"/>
                    <a:pt x="5" y="7"/>
                    <a:pt x="5" y="8"/>
                  </a:cubicBezTo>
                  <a:cubicBezTo>
                    <a:pt x="6" y="6"/>
                    <a:pt x="6" y="5"/>
                    <a:pt x="7" y="3"/>
                  </a:cubicBezTo>
                  <a:cubicBezTo>
                    <a:pt x="8" y="1"/>
                    <a:pt x="8" y="0"/>
                    <a:pt x="8" y="0"/>
                  </a:cubicBezTo>
                </a:path>
              </a:pathLst>
            </a:custGeom>
            <a:solidFill>
              <a:srgbClr val="506E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ṣľ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F87498D-795E-4505-820F-9E084D39E2F2}"/>
                </a:ext>
              </a:extLst>
            </p:cNvPr>
            <p:cNvSpPr/>
            <p:nvPr/>
          </p:nvSpPr>
          <p:spPr bwMode="auto">
            <a:xfrm>
              <a:off x="8283575" y="3405188"/>
              <a:ext cx="39688" cy="36513"/>
            </a:xfrm>
            <a:custGeom>
              <a:avLst/>
              <a:gdLst>
                <a:gd name="T0" fmla="*/ 6 w 11"/>
                <a:gd name="T1" fmla="*/ 4 h 10"/>
                <a:gd name="T2" fmla="*/ 4 w 11"/>
                <a:gd name="T3" fmla="*/ 7 h 10"/>
                <a:gd name="T4" fmla="*/ 4 w 11"/>
                <a:gd name="T5" fmla="*/ 10 h 10"/>
                <a:gd name="T6" fmla="*/ 6 w 11"/>
                <a:gd name="T7" fmla="*/ 6 h 10"/>
                <a:gd name="T8" fmla="*/ 10 w 11"/>
                <a:gd name="T9" fmla="*/ 9 h 10"/>
                <a:gd name="T10" fmla="*/ 7 w 11"/>
                <a:gd name="T11" fmla="*/ 5 h 10"/>
                <a:gd name="T12" fmla="*/ 7 w 11"/>
                <a:gd name="T13" fmla="*/ 5 h 10"/>
                <a:gd name="T14" fmla="*/ 6 w 11"/>
                <a:gd name="T15" fmla="*/ 4 h 10"/>
                <a:gd name="T16" fmla="*/ 5 w 11"/>
                <a:gd name="T17" fmla="*/ 4 h 10"/>
                <a:gd name="T18" fmla="*/ 4 w 11"/>
                <a:gd name="T19" fmla="*/ 4 h 10"/>
                <a:gd name="T20" fmla="*/ 4 w 11"/>
                <a:gd name="T21" fmla="*/ 4 h 10"/>
                <a:gd name="T22" fmla="*/ 0 w 11"/>
                <a:gd name="T23" fmla="*/ 6 h 10"/>
                <a:gd name="T24" fmla="*/ 1 w 11"/>
                <a:gd name="T25" fmla="*/ 6 h 10"/>
                <a:gd name="T26" fmla="*/ 4 w 11"/>
                <a:gd name="T27" fmla="*/ 6 h 10"/>
                <a:gd name="T28" fmla="*/ 5 w 11"/>
                <a:gd name="T29" fmla="*/ 4 h 10"/>
                <a:gd name="T30" fmla="*/ 10 w 11"/>
                <a:gd name="T31" fmla="*/ 4 h 10"/>
                <a:gd name="T32" fmla="*/ 7 w 11"/>
                <a:gd name="T33" fmla="*/ 4 h 10"/>
                <a:gd name="T34" fmla="*/ 8 w 11"/>
                <a:gd name="T35" fmla="*/ 5 h 10"/>
                <a:gd name="T36" fmla="*/ 11 w 11"/>
                <a:gd name="T37" fmla="*/ 4 h 10"/>
                <a:gd name="T38" fmla="*/ 10 w 11"/>
                <a:gd name="T39" fmla="*/ 4 h 10"/>
                <a:gd name="T40" fmla="*/ 1 w 11"/>
                <a:gd name="T41" fmla="*/ 1 h 10"/>
                <a:gd name="T42" fmla="*/ 3 w 11"/>
                <a:gd name="T43" fmla="*/ 3 h 10"/>
                <a:gd name="T44" fmla="*/ 4 w 11"/>
                <a:gd name="T45" fmla="*/ 3 h 10"/>
                <a:gd name="T46" fmla="*/ 1 w 11"/>
                <a:gd name="T47" fmla="*/ 1 h 10"/>
                <a:gd name="T48" fmla="*/ 7 w 11"/>
                <a:gd name="T49" fmla="*/ 0 h 10"/>
                <a:gd name="T50" fmla="*/ 7 w 11"/>
                <a:gd name="T51" fmla="*/ 1 h 10"/>
                <a:gd name="T52" fmla="*/ 6 w 11"/>
                <a:gd name="T53" fmla="*/ 2 h 10"/>
                <a:gd name="T54" fmla="*/ 7 w 11"/>
                <a:gd name="T55" fmla="*/ 2 h 10"/>
                <a:gd name="T56" fmla="*/ 7 w 11"/>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10">
                  <a:moveTo>
                    <a:pt x="6" y="4"/>
                  </a:moveTo>
                  <a:cubicBezTo>
                    <a:pt x="5" y="6"/>
                    <a:pt x="5" y="7"/>
                    <a:pt x="4" y="7"/>
                  </a:cubicBezTo>
                  <a:cubicBezTo>
                    <a:pt x="4" y="9"/>
                    <a:pt x="4" y="10"/>
                    <a:pt x="4" y="10"/>
                  </a:cubicBezTo>
                  <a:cubicBezTo>
                    <a:pt x="4" y="10"/>
                    <a:pt x="5" y="8"/>
                    <a:pt x="6" y="6"/>
                  </a:cubicBezTo>
                  <a:cubicBezTo>
                    <a:pt x="8" y="8"/>
                    <a:pt x="10" y="9"/>
                    <a:pt x="10" y="9"/>
                  </a:cubicBezTo>
                  <a:cubicBezTo>
                    <a:pt x="10" y="9"/>
                    <a:pt x="9" y="7"/>
                    <a:pt x="7" y="5"/>
                  </a:cubicBezTo>
                  <a:cubicBezTo>
                    <a:pt x="7" y="5"/>
                    <a:pt x="7" y="5"/>
                    <a:pt x="7" y="5"/>
                  </a:cubicBezTo>
                  <a:cubicBezTo>
                    <a:pt x="7" y="5"/>
                    <a:pt x="6" y="5"/>
                    <a:pt x="6" y="4"/>
                  </a:cubicBezTo>
                  <a:moveTo>
                    <a:pt x="5" y="4"/>
                  </a:moveTo>
                  <a:cubicBezTo>
                    <a:pt x="4" y="4"/>
                    <a:pt x="4" y="4"/>
                    <a:pt x="4" y="4"/>
                  </a:cubicBezTo>
                  <a:cubicBezTo>
                    <a:pt x="4" y="4"/>
                    <a:pt x="4" y="4"/>
                    <a:pt x="4" y="4"/>
                  </a:cubicBezTo>
                  <a:cubicBezTo>
                    <a:pt x="2" y="5"/>
                    <a:pt x="0" y="6"/>
                    <a:pt x="0" y="6"/>
                  </a:cubicBezTo>
                  <a:cubicBezTo>
                    <a:pt x="0" y="6"/>
                    <a:pt x="0" y="6"/>
                    <a:pt x="1" y="6"/>
                  </a:cubicBezTo>
                  <a:cubicBezTo>
                    <a:pt x="2" y="6"/>
                    <a:pt x="3" y="6"/>
                    <a:pt x="4" y="6"/>
                  </a:cubicBezTo>
                  <a:cubicBezTo>
                    <a:pt x="4" y="5"/>
                    <a:pt x="4" y="5"/>
                    <a:pt x="5" y="4"/>
                  </a:cubicBezTo>
                  <a:moveTo>
                    <a:pt x="10" y="4"/>
                  </a:moveTo>
                  <a:cubicBezTo>
                    <a:pt x="9" y="4"/>
                    <a:pt x="8" y="4"/>
                    <a:pt x="7" y="4"/>
                  </a:cubicBezTo>
                  <a:cubicBezTo>
                    <a:pt x="8" y="4"/>
                    <a:pt x="8" y="5"/>
                    <a:pt x="8" y="5"/>
                  </a:cubicBezTo>
                  <a:cubicBezTo>
                    <a:pt x="10" y="4"/>
                    <a:pt x="11" y="4"/>
                    <a:pt x="11" y="4"/>
                  </a:cubicBezTo>
                  <a:cubicBezTo>
                    <a:pt x="11" y="4"/>
                    <a:pt x="11" y="4"/>
                    <a:pt x="10" y="4"/>
                  </a:cubicBezTo>
                  <a:moveTo>
                    <a:pt x="1" y="1"/>
                  </a:moveTo>
                  <a:cubicBezTo>
                    <a:pt x="1" y="1"/>
                    <a:pt x="2" y="2"/>
                    <a:pt x="3" y="3"/>
                  </a:cubicBezTo>
                  <a:cubicBezTo>
                    <a:pt x="3" y="3"/>
                    <a:pt x="4" y="3"/>
                    <a:pt x="4" y="3"/>
                  </a:cubicBezTo>
                  <a:cubicBezTo>
                    <a:pt x="2" y="2"/>
                    <a:pt x="1" y="1"/>
                    <a:pt x="1" y="1"/>
                  </a:cubicBezTo>
                  <a:moveTo>
                    <a:pt x="7" y="0"/>
                  </a:moveTo>
                  <a:cubicBezTo>
                    <a:pt x="7" y="0"/>
                    <a:pt x="7" y="0"/>
                    <a:pt x="7" y="1"/>
                  </a:cubicBezTo>
                  <a:cubicBezTo>
                    <a:pt x="7" y="1"/>
                    <a:pt x="7" y="2"/>
                    <a:pt x="6" y="2"/>
                  </a:cubicBezTo>
                  <a:cubicBezTo>
                    <a:pt x="7" y="2"/>
                    <a:pt x="7" y="2"/>
                    <a:pt x="7" y="2"/>
                  </a:cubicBezTo>
                  <a:cubicBezTo>
                    <a:pt x="7" y="1"/>
                    <a:pt x="7" y="0"/>
                    <a:pt x="7" y="0"/>
                  </a:cubicBezTo>
                </a:path>
              </a:pathLst>
            </a:custGeom>
            <a:solidFill>
              <a:srgbClr val="517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išḷ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74ADC3-E8DB-4894-8F1B-7DE28C5DE2C0}"/>
                </a:ext>
              </a:extLst>
            </p:cNvPr>
            <p:cNvSpPr/>
            <p:nvPr/>
          </p:nvSpPr>
          <p:spPr bwMode="auto">
            <a:xfrm>
              <a:off x="8175625" y="3660775"/>
              <a:ext cx="36513" cy="33338"/>
            </a:xfrm>
            <a:custGeom>
              <a:avLst/>
              <a:gdLst>
                <a:gd name="T0" fmla="*/ 6 w 10"/>
                <a:gd name="T1" fmla="*/ 0 h 9"/>
                <a:gd name="T2" fmla="*/ 4 w 10"/>
                <a:gd name="T3" fmla="*/ 4 h 9"/>
                <a:gd name="T4" fmla="*/ 0 w 10"/>
                <a:gd name="T5" fmla="*/ 1 h 9"/>
                <a:gd name="T6" fmla="*/ 3 w 10"/>
                <a:gd name="T7" fmla="*/ 4 h 9"/>
                <a:gd name="T8" fmla="*/ 0 w 10"/>
                <a:gd name="T9" fmla="*/ 5 h 9"/>
                <a:gd name="T10" fmla="*/ 1 w 10"/>
                <a:gd name="T11" fmla="*/ 6 h 9"/>
                <a:gd name="T12" fmla="*/ 3 w 10"/>
                <a:gd name="T13" fmla="*/ 6 h 9"/>
                <a:gd name="T14" fmla="*/ 3 w 10"/>
                <a:gd name="T15" fmla="*/ 9 h 9"/>
                <a:gd name="T16" fmla="*/ 3 w 10"/>
                <a:gd name="T17" fmla="*/ 9 h 9"/>
                <a:gd name="T18" fmla="*/ 4 w 10"/>
                <a:gd name="T19" fmla="*/ 6 h 9"/>
                <a:gd name="T20" fmla="*/ 8 w 10"/>
                <a:gd name="T21" fmla="*/ 9 h 9"/>
                <a:gd name="T22" fmla="*/ 6 w 10"/>
                <a:gd name="T23" fmla="*/ 5 h 9"/>
                <a:gd name="T24" fmla="*/ 10 w 10"/>
                <a:gd name="T25" fmla="*/ 4 h 9"/>
                <a:gd name="T26" fmla="*/ 9 w 10"/>
                <a:gd name="T27" fmla="*/ 4 h 9"/>
                <a:gd name="T28" fmla="*/ 5 w 10"/>
                <a:gd name="T29" fmla="*/ 4 h 9"/>
                <a:gd name="T30" fmla="*/ 6 w 10"/>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9">
                  <a:moveTo>
                    <a:pt x="6" y="0"/>
                  </a:moveTo>
                  <a:cubicBezTo>
                    <a:pt x="6" y="0"/>
                    <a:pt x="5" y="1"/>
                    <a:pt x="4" y="4"/>
                  </a:cubicBezTo>
                  <a:cubicBezTo>
                    <a:pt x="2" y="2"/>
                    <a:pt x="0" y="1"/>
                    <a:pt x="0" y="1"/>
                  </a:cubicBezTo>
                  <a:cubicBezTo>
                    <a:pt x="0" y="1"/>
                    <a:pt x="1" y="2"/>
                    <a:pt x="3" y="4"/>
                  </a:cubicBezTo>
                  <a:cubicBezTo>
                    <a:pt x="2" y="5"/>
                    <a:pt x="1" y="5"/>
                    <a:pt x="0" y="5"/>
                  </a:cubicBezTo>
                  <a:cubicBezTo>
                    <a:pt x="1" y="6"/>
                    <a:pt x="1" y="6"/>
                    <a:pt x="1" y="6"/>
                  </a:cubicBezTo>
                  <a:cubicBezTo>
                    <a:pt x="1" y="6"/>
                    <a:pt x="2" y="6"/>
                    <a:pt x="3" y="6"/>
                  </a:cubicBezTo>
                  <a:cubicBezTo>
                    <a:pt x="3" y="7"/>
                    <a:pt x="3" y="9"/>
                    <a:pt x="3" y="9"/>
                  </a:cubicBezTo>
                  <a:cubicBezTo>
                    <a:pt x="3" y="9"/>
                    <a:pt x="3" y="9"/>
                    <a:pt x="3" y="9"/>
                  </a:cubicBezTo>
                  <a:cubicBezTo>
                    <a:pt x="3" y="9"/>
                    <a:pt x="4" y="8"/>
                    <a:pt x="4" y="6"/>
                  </a:cubicBezTo>
                  <a:cubicBezTo>
                    <a:pt x="7" y="8"/>
                    <a:pt x="8" y="9"/>
                    <a:pt x="8" y="9"/>
                  </a:cubicBezTo>
                  <a:cubicBezTo>
                    <a:pt x="8" y="9"/>
                    <a:pt x="7" y="7"/>
                    <a:pt x="6" y="5"/>
                  </a:cubicBezTo>
                  <a:cubicBezTo>
                    <a:pt x="8" y="4"/>
                    <a:pt x="10" y="4"/>
                    <a:pt x="10" y="4"/>
                  </a:cubicBezTo>
                  <a:cubicBezTo>
                    <a:pt x="10" y="4"/>
                    <a:pt x="9" y="4"/>
                    <a:pt x="9" y="4"/>
                  </a:cubicBezTo>
                  <a:cubicBezTo>
                    <a:pt x="8" y="4"/>
                    <a:pt x="7" y="4"/>
                    <a:pt x="5" y="4"/>
                  </a:cubicBezTo>
                  <a:cubicBezTo>
                    <a:pt x="6" y="2"/>
                    <a:pt x="6" y="0"/>
                    <a:pt x="6" y="0"/>
                  </a:cubicBezTo>
                </a:path>
              </a:pathLst>
            </a:custGeom>
            <a:solidFill>
              <a:srgbClr val="517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iš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6D3F1B3-6506-43F8-B6AB-DD85DBBE0F28}"/>
                </a:ext>
              </a:extLst>
            </p:cNvPr>
            <p:cNvSpPr/>
            <p:nvPr/>
          </p:nvSpPr>
          <p:spPr bwMode="auto">
            <a:xfrm>
              <a:off x="8228013" y="3338513"/>
              <a:ext cx="44450" cy="36513"/>
            </a:xfrm>
            <a:custGeom>
              <a:avLst/>
              <a:gdLst>
                <a:gd name="T0" fmla="*/ 8 w 12"/>
                <a:gd name="T1" fmla="*/ 0 h 10"/>
                <a:gd name="T2" fmla="*/ 6 w 12"/>
                <a:gd name="T3" fmla="*/ 4 h 10"/>
                <a:gd name="T4" fmla="*/ 2 w 12"/>
                <a:gd name="T5" fmla="*/ 1 h 10"/>
                <a:gd name="T6" fmla="*/ 5 w 12"/>
                <a:gd name="T7" fmla="*/ 5 h 10"/>
                <a:gd name="T8" fmla="*/ 0 w 12"/>
                <a:gd name="T9" fmla="*/ 6 h 10"/>
                <a:gd name="T10" fmla="*/ 2 w 12"/>
                <a:gd name="T11" fmla="*/ 6 h 10"/>
                <a:gd name="T12" fmla="*/ 5 w 12"/>
                <a:gd name="T13" fmla="*/ 6 h 10"/>
                <a:gd name="T14" fmla="*/ 5 w 12"/>
                <a:gd name="T15" fmla="*/ 10 h 10"/>
                <a:gd name="T16" fmla="*/ 6 w 12"/>
                <a:gd name="T17" fmla="*/ 6 h 10"/>
                <a:gd name="T18" fmla="*/ 10 w 12"/>
                <a:gd name="T19" fmla="*/ 9 h 10"/>
                <a:gd name="T20" fmla="*/ 8 w 12"/>
                <a:gd name="T21" fmla="*/ 5 h 10"/>
                <a:gd name="T22" fmla="*/ 12 w 12"/>
                <a:gd name="T23" fmla="*/ 4 h 10"/>
                <a:gd name="T24" fmla="*/ 11 w 12"/>
                <a:gd name="T25" fmla="*/ 4 h 10"/>
                <a:gd name="T26" fmla="*/ 7 w 12"/>
                <a:gd name="T27" fmla="*/ 4 h 10"/>
                <a:gd name="T28" fmla="*/ 8 w 12"/>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8" y="0"/>
                  </a:moveTo>
                  <a:cubicBezTo>
                    <a:pt x="8" y="0"/>
                    <a:pt x="7" y="2"/>
                    <a:pt x="6" y="4"/>
                  </a:cubicBezTo>
                  <a:cubicBezTo>
                    <a:pt x="4" y="2"/>
                    <a:pt x="2" y="1"/>
                    <a:pt x="2" y="1"/>
                  </a:cubicBezTo>
                  <a:cubicBezTo>
                    <a:pt x="2" y="1"/>
                    <a:pt x="3" y="3"/>
                    <a:pt x="5" y="5"/>
                  </a:cubicBezTo>
                  <a:cubicBezTo>
                    <a:pt x="2" y="5"/>
                    <a:pt x="0" y="6"/>
                    <a:pt x="0" y="6"/>
                  </a:cubicBezTo>
                  <a:cubicBezTo>
                    <a:pt x="0" y="6"/>
                    <a:pt x="1" y="6"/>
                    <a:pt x="2" y="6"/>
                  </a:cubicBezTo>
                  <a:cubicBezTo>
                    <a:pt x="2" y="6"/>
                    <a:pt x="4" y="6"/>
                    <a:pt x="5" y="6"/>
                  </a:cubicBezTo>
                  <a:cubicBezTo>
                    <a:pt x="5" y="8"/>
                    <a:pt x="5" y="10"/>
                    <a:pt x="5" y="10"/>
                  </a:cubicBezTo>
                  <a:cubicBezTo>
                    <a:pt x="5" y="10"/>
                    <a:pt x="6" y="8"/>
                    <a:pt x="6" y="6"/>
                  </a:cubicBezTo>
                  <a:cubicBezTo>
                    <a:pt x="9" y="8"/>
                    <a:pt x="10" y="9"/>
                    <a:pt x="10" y="9"/>
                  </a:cubicBezTo>
                  <a:cubicBezTo>
                    <a:pt x="10" y="9"/>
                    <a:pt x="9" y="7"/>
                    <a:pt x="8" y="5"/>
                  </a:cubicBezTo>
                  <a:cubicBezTo>
                    <a:pt x="10" y="5"/>
                    <a:pt x="12" y="4"/>
                    <a:pt x="12" y="4"/>
                  </a:cubicBezTo>
                  <a:cubicBezTo>
                    <a:pt x="12" y="4"/>
                    <a:pt x="11" y="4"/>
                    <a:pt x="11" y="4"/>
                  </a:cubicBezTo>
                  <a:cubicBezTo>
                    <a:pt x="10" y="4"/>
                    <a:pt x="8" y="4"/>
                    <a:pt x="7" y="4"/>
                  </a:cubicBezTo>
                  <a:cubicBezTo>
                    <a:pt x="8" y="2"/>
                    <a:pt x="8" y="0"/>
                    <a:pt x="8" y="0"/>
                  </a:cubicBezTo>
                </a:path>
              </a:pathLst>
            </a:custGeom>
            <a:solidFill>
              <a:srgbClr val="517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ṣl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3A8C52-F0C9-4D02-830B-F8974EBE7CD7}"/>
                </a:ext>
              </a:extLst>
            </p:cNvPr>
            <p:cNvSpPr/>
            <p:nvPr/>
          </p:nvSpPr>
          <p:spPr bwMode="auto">
            <a:xfrm>
              <a:off x="8472488" y="3635375"/>
              <a:ext cx="44450" cy="36513"/>
            </a:xfrm>
            <a:custGeom>
              <a:avLst/>
              <a:gdLst>
                <a:gd name="T0" fmla="*/ 8 w 12"/>
                <a:gd name="T1" fmla="*/ 0 h 10"/>
                <a:gd name="T2" fmla="*/ 6 w 12"/>
                <a:gd name="T3" fmla="*/ 4 h 10"/>
                <a:gd name="T4" fmla="*/ 2 w 12"/>
                <a:gd name="T5" fmla="*/ 1 h 10"/>
                <a:gd name="T6" fmla="*/ 5 w 12"/>
                <a:gd name="T7" fmla="*/ 4 h 10"/>
                <a:gd name="T8" fmla="*/ 0 w 12"/>
                <a:gd name="T9" fmla="*/ 6 h 10"/>
                <a:gd name="T10" fmla="*/ 2 w 12"/>
                <a:gd name="T11" fmla="*/ 6 h 10"/>
                <a:gd name="T12" fmla="*/ 5 w 12"/>
                <a:gd name="T13" fmla="*/ 6 h 10"/>
                <a:gd name="T14" fmla="*/ 5 w 12"/>
                <a:gd name="T15" fmla="*/ 10 h 10"/>
                <a:gd name="T16" fmla="*/ 6 w 12"/>
                <a:gd name="T17" fmla="*/ 6 h 10"/>
                <a:gd name="T18" fmla="*/ 10 w 12"/>
                <a:gd name="T19" fmla="*/ 9 h 10"/>
                <a:gd name="T20" fmla="*/ 8 w 12"/>
                <a:gd name="T21" fmla="*/ 5 h 10"/>
                <a:gd name="T22" fmla="*/ 12 w 12"/>
                <a:gd name="T23" fmla="*/ 4 h 10"/>
                <a:gd name="T24" fmla="*/ 11 w 12"/>
                <a:gd name="T25" fmla="*/ 4 h 10"/>
                <a:gd name="T26" fmla="*/ 7 w 12"/>
                <a:gd name="T27" fmla="*/ 4 h 10"/>
                <a:gd name="T28" fmla="*/ 8 w 12"/>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8" y="0"/>
                  </a:moveTo>
                  <a:cubicBezTo>
                    <a:pt x="8" y="0"/>
                    <a:pt x="7" y="2"/>
                    <a:pt x="6" y="4"/>
                  </a:cubicBezTo>
                  <a:cubicBezTo>
                    <a:pt x="4" y="2"/>
                    <a:pt x="2" y="1"/>
                    <a:pt x="2" y="1"/>
                  </a:cubicBezTo>
                  <a:cubicBezTo>
                    <a:pt x="2" y="1"/>
                    <a:pt x="3" y="3"/>
                    <a:pt x="5" y="4"/>
                  </a:cubicBezTo>
                  <a:cubicBezTo>
                    <a:pt x="2" y="5"/>
                    <a:pt x="0" y="6"/>
                    <a:pt x="0" y="6"/>
                  </a:cubicBezTo>
                  <a:cubicBezTo>
                    <a:pt x="0" y="6"/>
                    <a:pt x="1" y="6"/>
                    <a:pt x="2" y="6"/>
                  </a:cubicBezTo>
                  <a:cubicBezTo>
                    <a:pt x="3" y="6"/>
                    <a:pt x="4" y="6"/>
                    <a:pt x="5" y="6"/>
                  </a:cubicBezTo>
                  <a:cubicBezTo>
                    <a:pt x="5" y="8"/>
                    <a:pt x="5" y="10"/>
                    <a:pt x="5" y="10"/>
                  </a:cubicBezTo>
                  <a:cubicBezTo>
                    <a:pt x="5" y="10"/>
                    <a:pt x="6" y="8"/>
                    <a:pt x="6" y="6"/>
                  </a:cubicBezTo>
                  <a:cubicBezTo>
                    <a:pt x="9" y="8"/>
                    <a:pt x="10" y="9"/>
                    <a:pt x="10" y="9"/>
                  </a:cubicBezTo>
                  <a:cubicBezTo>
                    <a:pt x="10" y="9"/>
                    <a:pt x="9" y="7"/>
                    <a:pt x="8" y="5"/>
                  </a:cubicBezTo>
                  <a:cubicBezTo>
                    <a:pt x="10" y="5"/>
                    <a:pt x="12" y="4"/>
                    <a:pt x="12" y="4"/>
                  </a:cubicBezTo>
                  <a:cubicBezTo>
                    <a:pt x="12" y="4"/>
                    <a:pt x="11" y="4"/>
                    <a:pt x="11" y="4"/>
                  </a:cubicBezTo>
                  <a:cubicBezTo>
                    <a:pt x="10" y="4"/>
                    <a:pt x="9" y="4"/>
                    <a:pt x="7" y="4"/>
                  </a:cubicBezTo>
                  <a:cubicBezTo>
                    <a:pt x="8" y="2"/>
                    <a:pt x="8" y="0"/>
                    <a:pt x="8" y="0"/>
                  </a:cubicBezTo>
                </a:path>
              </a:pathLst>
            </a:custGeom>
            <a:solidFill>
              <a:srgbClr val="517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C182E6-FD00-45DC-9C15-01A3B3066A35}"/>
                </a:ext>
              </a:extLst>
            </p:cNvPr>
            <p:cNvSpPr/>
            <p:nvPr/>
          </p:nvSpPr>
          <p:spPr bwMode="auto">
            <a:xfrm>
              <a:off x="8494713" y="3394075"/>
              <a:ext cx="44450" cy="33338"/>
            </a:xfrm>
            <a:custGeom>
              <a:avLst/>
              <a:gdLst>
                <a:gd name="T0" fmla="*/ 7 w 12"/>
                <a:gd name="T1" fmla="*/ 0 h 9"/>
                <a:gd name="T2" fmla="*/ 6 w 12"/>
                <a:gd name="T3" fmla="*/ 4 h 9"/>
                <a:gd name="T4" fmla="*/ 2 w 12"/>
                <a:gd name="T5" fmla="*/ 1 h 9"/>
                <a:gd name="T6" fmla="*/ 5 w 12"/>
                <a:gd name="T7" fmla="*/ 4 h 9"/>
                <a:gd name="T8" fmla="*/ 0 w 12"/>
                <a:gd name="T9" fmla="*/ 6 h 9"/>
                <a:gd name="T10" fmla="*/ 1 w 12"/>
                <a:gd name="T11" fmla="*/ 6 h 9"/>
                <a:gd name="T12" fmla="*/ 5 w 12"/>
                <a:gd name="T13" fmla="*/ 6 h 9"/>
                <a:gd name="T14" fmla="*/ 4 w 12"/>
                <a:gd name="T15" fmla="*/ 9 h 9"/>
                <a:gd name="T16" fmla="*/ 6 w 12"/>
                <a:gd name="T17" fmla="*/ 6 h 9"/>
                <a:gd name="T18" fmla="*/ 10 w 12"/>
                <a:gd name="T19" fmla="*/ 9 h 9"/>
                <a:gd name="T20" fmla="*/ 7 w 12"/>
                <a:gd name="T21" fmla="*/ 5 h 9"/>
                <a:gd name="T22" fmla="*/ 12 w 12"/>
                <a:gd name="T23" fmla="*/ 4 h 9"/>
                <a:gd name="T24" fmla="*/ 10 w 12"/>
                <a:gd name="T25" fmla="*/ 4 h 9"/>
                <a:gd name="T26" fmla="*/ 7 w 12"/>
                <a:gd name="T27" fmla="*/ 4 h 9"/>
                <a:gd name="T28" fmla="*/ 7 w 12"/>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7" y="0"/>
                  </a:moveTo>
                  <a:cubicBezTo>
                    <a:pt x="7" y="0"/>
                    <a:pt x="6" y="2"/>
                    <a:pt x="6" y="4"/>
                  </a:cubicBezTo>
                  <a:cubicBezTo>
                    <a:pt x="4" y="2"/>
                    <a:pt x="2" y="1"/>
                    <a:pt x="2" y="1"/>
                  </a:cubicBezTo>
                  <a:cubicBezTo>
                    <a:pt x="2" y="1"/>
                    <a:pt x="3" y="3"/>
                    <a:pt x="5" y="4"/>
                  </a:cubicBezTo>
                  <a:cubicBezTo>
                    <a:pt x="2" y="5"/>
                    <a:pt x="0" y="6"/>
                    <a:pt x="0" y="6"/>
                  </a:cubicBezTo>
                  <a:cubicBezTo>
                    <a:pt x="0" y="6"/>
                    <a:pt x="1" y="6"/>
                    <a:pt x="1" y="6"/>
                  </a:cubicBezTo>
                  <a:cubicBezTo>
                    <a:pt x="2" y="6"/>
                    <a:pt x="4" y="6"/>
                    <a:pt x="5" y="6"/>
                  </a:cubicBezTo>
                  <a:cubicBezTo>
                    <a:pt x="4" y="8"/>
                    <a:pt x="4" y="9"/>
                    <a:pt x="4" y="9"/>
                  </a:cubicBezTo>
                  <a:cubicBezTo>
                    <a:pt x="4" y="9"/>
                    <a:pt x="5" y="8"/>
                    <a:pt x="6" y="6"/>
                  </a:cubicBezTo>
                  <a:cubicBezTo>
                    <a:pt x="8" y="8"/>
                    <a:pt x="10" y="9"/>
                    <a:pt x="10" y="9"/>
                  </a:cubicBezTo>
                  <a:cubicBezTo>
                    <a:pt x="10" y="9"/>
                    <a:pt x="9" y="7"/>
                    <a:pt x="7" y="5"/>
                  </a:cubicBezTo>
                  <a:cubicBezTo>
                    <a:pt x="10" y="5"/>
                    <a:pt x="12" y="4"/>
                    <a:pt x="12" y="4"/>
                  </a:cubicBezTo>
                  <a:cubicBezTo>
                    <a:pt x="12" y="4"/>
                    <a:pt x="11" y="4"/>
                    <a:pt x="10" y="4"/>
                  </a:cubicBezTo>
                  <a:cubicBezTo>
                    <a:pt x="10" y="4"/>
                    <a:pt x="8" y="4"/>
                    <a:pt x="7" y="4"/>
                  </a:cubicBezTo>
                  <a:cubicBezTo>
                    <a:pt x="7" y="2"/>
                    <a:pt x="7" y="0"/>
                    <a:pt x="7" y="0"/>
                  </a:cubicBezTo>
                </a:path>
              </a:pathLst>
            </a:custGeom>
            <a:solidFill>
              <a:srgbClr val="517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ïšḻ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F0D112-4C35-453C-A84F-03DB769C9BCB}"/>
                </a:ext>
              </a:extLst>
            </p:cNvPr>
            <p:cNvSpPr/>
            <p:nvPr/>
          </p:nvSpPr>
          <p:spPr bwMode="auto">
            <a:xfrm>
              <a:off x="8561388" y="3344863"/>
              <a:ext cx="38100" cy="30163"/>
            </a:xfrm>
            <a:custGeom>
              <a:avLst/>
              <a:gdLst>
                <a:gd name="T0" fmla="*/ 1 w 10"/>
                <a:gd name="T1" fmla="*/ 0 h 8"/>
                <a:gd name="T2" fmla="*/ 4 w 10"/>
                <a:gd name="T3" fmla="*/ 3 h 8"/>
                <a:gd name="T4" fmla="*/ 0 w 10"/>
                <a:gd name="T5" fmla="*/ 5 h 8"/>
                <a:gd name="T6" fmla="*/ 1 w 10"/>
                <a:gd name="T7" fmla="*/ 5 h 8"/>
                <a:gd name="T8" fmla="*/ 5 w 10"/>
                <a:gd name="T9" fmla="*/ 5 h 8"/>
                <a:gd name="T10" fmla="*/ 4 w 10"/>
                <a:gd name="T11" fmla="*/ 8 h 8"/>
                <a:gd name="T12" fmla="*/ 6 w 10"/>
                <a:gd name="T13" fmla="*/ 5 h 8"/>
                <a:gd name="T14" fmla="*/ 10 w 10"/>
                <a:gd name="T15" fmla="*/ 8 h 8"/>
                <a:gd name="T16" fmla="*/ 7 w 10"/>
                <a:gd name="T17" fmla="*/ 4 h 8"/>
                <a:gd name="T18" fmla="*/ 8 w 10"/>
                <a:gd name="T19" fmla="*/ 4 h 8"/>
                <a:gd name="T20" fmla="*/ 5 w 10"/>
                <a:gd name="T21" fmla="*/ 2 h 8"/>
                <a:gd name="T22" fmla="*/ 5 w 10"/>
                <a:gd name="T23" fmla="*/ 3 h 8"/>
                <a:gd name="T24" fmla="*/ 1 w 10"/>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 y="0"/>
                  </a:moveTo>
                  <a:cubicBezTo>
                    <a:pt x="1" y="0"/>
                    <a:pt x="2" y="1"/>
                    <a:pt x="4" y="3"/>
                  </a:cubicBezTo>
                  <a:cubicBezTo>
                    <a:pt x="2" y="4"/>
                    <a:pt x="0" y="5"/>
                    <a:pt x="0" y="5"/>
                  </a:cubicBezTo>
                  <a:cubicBezTo>
                    <a:pt x="0" y="5"/>
                    <a:pt x="0" y="5"/>
                    <a:pt x="1" y="5"/>
                  </a:cubicBezTo>
                  <a:cubicBezTo>
                    <a:pt x="2" y="5"/>
                    <a:pt x="3" y="5"/>
                    <a:pt x="5" y="5"/>
                  </a:cubicBezTo>
                  <a:cubicBezTo>
                    <a:pt x="4" y="7"/>
                    <a:pt x="4" y="8"/>
                    <a:pt x="4" y="8"/>
                  </a:cubicBezTo>
                  <a:cubicBezTo>
                    <a:pt x="4" y="8"/>
                    <a:pt x="5" y="7"/>
                    <a:pt x="6" y="5"/>
                  </a:cubicBezTo>
                  <a:cubicBezTo>
                    <a:pt x="8" y="7"/>
                    <a:pt x="10" y="8"/>
                    <a:pt x="10" y="8"/>
                  </a:cubicBezTo>
                  <a:cubicBezTo>
                    <a:pt x="10" y="8"/>
                    <a:pt x="9" y="6"/>
                    <a:pt x="7" y="4"/>
                  </a:cubicBezTo>
                  <a:cubicBezTo>
                    <a:pt x="8" y="4"/>
                    <a:pt x="8" y="4"/>
                    <a:pt x="8" y="4"/>
                  </a:cubicBezTo>
                  <a:cubicBezTo>
                    <a:pt x="7" y="3"/>
                    <a:pt x="6" y="3"/>
                    <a:pt x="5" y="2"/>
                  </a:cubicBezTo>
                  <a:cubicBezTo>
                    <a:pt x="5" y="3"/>
                    <a:pt x="5" y="3"/>
                    <a:pt x="5" y="3"/>
                  </a:cubicBezTo>
                  <a:cubicBezTo>
                    <a:pt x="3" y="1"/>
                    <a:pt x="1" y="0"/>
                    <a:pt x="1" y="0"/>
                  </a:cubicBezTo>
                </a:path>
              </a:pathLst>
            </a:custGeom>
            <a:solidFill>
              <a:srgbClr val="506E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Sľ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EA4B8CF-8DC9-49EB-B7AB-A5A5A76F89F4}"/>
                </a:ext>
              </a:extLst>
            </p:cNvPr>
            <p:cNvSpPr/>
            <p:nvPr/>
          </p:nvSpPr>
          <p:spPr bwMode="auto">
            <a:xfrm>
              <a:off x="8499475" y="3490913"/>
              <a:ext cx="36513" cy="36513"/>
            </a:xfrm>
            <a:custGeom>
              <a:avLst/>
              <a:gdLst>
                <a:gd name="T0" fmla="*/ 5 w 10"/>
                <a:gd name="T1" fmla="*/ 0 h 10"/>
                <a:gd name="T2" fmla="*/ 4 w 10"/>
                <a:gd name="T3" fmla="*/ 3 h 10"/>
                <a:gd name="T4" fmla="*/ 1 w 10"/>
                <a:gd name="T5" fmla="*/ 2 h 10"/>
                <a:gd name="T6" fmla="*/ 4 w 10"/>
                <a:gd name="T7" fmla="*/ 5 h 10"/>
                <a:gd name="T8" fmla="*/ 0 w 10"/>
                <a:gd name="T9" fmla="*/ 9 h 10"/>
                <a:gd name="T10" fmla="*/ 4 w 10"/>
                <a:gd name="T11" fmla="*/ 6 h 10"/>
                <a:gd name="T12" fmla="*/ 5 w 10"/>
                <a:gd name="T13" fmla="*/ 10 h 10"/>
                <a:gd name="T14" fmla="*/ 6 w 10"/>
                <a:gd name="T15" fmla="*/ 6 h 10"/>
                <a:gd name="T16" fmla="*/ 9 w 10"/>
                <a:gd name="T17" fmla="*/ 8 h 10"/>
                <a:gd name="T18" fmla="*/ 6 w 10"/>
                <a:gd name="T19" fmla="*/ 5 h 10"/>
                <a:gd name="T20" fmla="*/ 10 w 10"/>
                <a:gd name="T21" fmla="*/ 1 h 10"/>
                <a:gd name="T22" fmla="*/ 6 w 10"/>
                <a:gd name="T23" fmla="*/ 4 h 10"/>
                <a:gd name="T24" fmla="*/ 5 w 10"/>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5" y="0"/>
                  </a:moveTo>
                  <a:cubicBezTo>
                    <a:pt x="5" y="0"/>
                    <a:pt x="4" y="1"/>
                    <a:pt x="4" y="3"/>
                  </a:cubicBezTo>
                  <a:cubicBezTo>
                    <a:pt x="3" y="2"/>
                    <a:pt x="1" y="2"/>
                    <a:pt x="1" y="2"/>
                  </a:cubicBezTo>
                  <a:cubicBezTo>
                    <a:pt x="1" y="2"/>
                    <a:pt x="2" y="3"/>
                    <a:pt x="4" y="5"/>
                  </a:cubicBezTo>
                  <a:cubicBezTo>
                    <a:pt x="2" y="7"/>
                    <a:pt x="0" y="9"/>
                    <a:pt x="0" y="9"/>
                  </a:cubicBezTo>
                  <a:cubicBezTo>
                    <a:pt x="0" y="9"/>
                    <a:pt x="2" y="8"/>
                    <a:pt x="4" y="6"/>
                  </a:cubicBezTo>
                  <a:cubicBezTo>
                    <a:pt x="4" y="8"/>
                    <a:pt x="5" y="10"/>
                    <a:pt x="5" y="10"/>
                  </a:cubicBezTo>
                  <a:cubicBezTo>
                    <a:pt x="5" y="10"/>
                    <a:pt x="5" y="8"/>
                    <a:pt x="6" y="6"/>
                  </a:cubicBezTo>
                  <a:cubicBezTo>
                    <a:pt x="7" y="8"/>
                    <a:pt x="9" y="8"/>
                    <a:pt x="9" y="8"/>
                  </a:cubicBezTo>
                  <a:cubicBezTo>
                    <a:pt x="9" y="8"/>
                    <a:pt x="8" y="6"/>
                    <a:pt x="6" y="5"/>
                  </a:cubicBezTo>
                  <a:cubicBezTo>
                    <a:pt x="8" y="3"/>
                    <a:pt x="10" y="1"/>
                    <a:pt x="10" y="1"/>
                  </a:cubicBezTo>
                  <a:cubicBezTo>
                    <a:pt x="10" y="1"/>
                    <a:pt x="8" y="2"/>
                    <a:pt x="6" y="4"/>
                  </a:cubicBezTo>
                  <a:cubicBezTo>
                    <a:pt x="6" y="2"/>
                    <a:pt x="5" y="0"/>
                    <a:pt x="5" y="0"/>
                  </a:cubicBezTo>
                </a:path>
              </a:pathLst>
            </a:custGeom>
            <a:solidFill>
              <a:srgbClr val="517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îš1i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B642A6-9942-41E2-BA2F-9C943680C3B0}"/>
                </a:ext>
              </a:extLst>
            </p:cNvPr>
            <p:cNvSpPr/>
            <p:nvPr/>
          </p:nvSpPr>
          <p:spPr bwMode="auto">
            <a:xfrm>
              <a:off x="8636000" y="3505200"/>
              <a:ext cx="26988" cy="36513"/>
            </a:xfrm>
            <a:custGeom>
              <a:avLst/>
              <a:gdLst>
                <a:gd name="T0" fmla="*/ 5 w 7"/>
                <a:gd name="T1" fmla="*/ 0 h 10"/>
                <a:gd name="T2" fmla="*/ 4 w 7"/>
                <a:gd name="T3" fmla="*/ 3 h 10"/>
                <a:gd name="T4" fmla="*/ 1 w 7"/>
                <a:gd name="T5" fmla="*/ 2 h 10"/>
                <a:gd name="T6" fmla="*/ 4 w 7"/>
                <a:gd name="T7" fmla="*/ 5 h 10"/>
                <a:gd name="T8" fmla="*/ 0 w 7"/>
                <a:gd name="T9" fmla="*/ 9 h 10"/>
                <a:gd name="T10" fmla="*/ 4 w 7"/>
                <a:gd name="T11" fmla="*/ 6 h 10"/>
                <a:gd name="T12" fmla="*/ 5 w 7"/>
                <a:gd name="T13" fmla="*/ 10 h 10"/>
                <a:gd name="T14" fmla="*/ 6 w 7"/>
                <a:gd name="T15" fmla="*/ 7 h 10"/>
                <a:gd name="T16" fmla="*/ 7 w 7"/>
                <a:gd name="T17" fmla="*/ 8 h 10"/>
                <a:gd name="T18" fmla="*/ 7 w 7"/>
                <a:gd name="T19" fmla="*/ 6 h 10"/>
                <a:gd name="T20" fmla="*/ 6 w 7"/>
                <a:gd name="T21" fmla="*/ 5 h 10"/>
                <a:gd name="T22" fmla="*/ 7 w 7"/>
                <a:gd name="T23" fmla="*/ 4 h 10"/>
                <a:gd name="T24" fmla="*/ 7 w 7"/>
                <a:gd name="T25" fmla="*/ 3 h 10"/>
                <a:gd name="T26" fmla="*/ 6 w 7"/>
                <a:gd name="T27" fmla="*/ 4 h 10"/>
                <a:gd name="T28" fmla="*/ 5 w 7"/>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0">
                  <a:moveTo>
                    <a:pt x="5" y="0"/>
                  </a:moveTo>
                  <a:cubicBezTo>
                    <a:pt x="5" y="0"/>
                    <a:pt x="4" y="2"/>
                    <a:pt x="4" y="3"/>
                  </a:cubicBezTo>
                  <a:cubicBezTo>
                    <a:pt x="3" y="2"/>
                    <a:pt x="1" y="2"/>
                    <a:pt x="1" y="2"/>
                  </a:cubicBezTo>
                  <a:cubicBezTo>
                    <a:pt x="1" y="2"/>
                    <a:pt x="2" y="4"/>
                    <a:pt x="4" y="5"/>
                  </a:cubicBezTo>
                  <a:cubicBezTo>
                    <a:pt x="2" y="7"/>
                    <a:pt x="0" y="9"/>
                    <a:pt x="0" y="9"/>
                  </a:cubicBezTo>
                  <a:cubicBezTo>
                    <a:pt x="0" y="9"/>
                    <a:pt x="2" y="8"/>
                    <a:pt x="4" y="6"/>
                  </a:cubicBezTo>
                  <a:cubicBezTo>
                    <a:pt x="4" y="8"/>
                    <a:pt x="5" y="10"/>
                    <a:pt x="5" y="10"/>
                  </a:cubicBezTo>
                  <a:cubicBezTo>
                    <a:pt x="5" y="10"/>
                    <a:pt x="5" y="9"/>
                    <a:pt x="6" y="7"/>
                  </a:cubicBezTo>
                  <a:cubicBezTo>
                    <a:pt x="6" y="7"/>
                    <a:pt x="7" y="7"/>
                    <a:pt x="7" y="8"/>
                  </a:cubicBezTo>
                  <a:cubicBezTo>
                    <a:pt x="7" y="7"/>
                    <a:pt x="7" y="7"/>
                    <a:pt x="7" y="6"/>
                  </a:cubicBezTo>
                  <a:cubicBezTo>
                    <a:pt x="7" y="6"/>
                    <a:pt x="6" y="5"/>
                    <a:pt x="6" y="5"/>
                  </a:cubicBezTo>
                  <a:cubicBezTo>
                    <a:pt x="6" y="5"/>
                    <a:pt x="7" y="4"/>
                    <a:pt x="7" y="4"/>
                  </a:cubicBezTo>
                  <a:cubicBezTo>
                    <a:pt x="7" y="3"/>
                    <a:pt x="7" y="3"/>
                    <a:pt x="7" y="3"/>
                  </a:cubicBezTo>
                  <a:cubicBezTo>
                    <a:pt x="6" y="3"/>
                    <a:pt x="6" y="3"/>
                    <a:pt x="6" y="4"/>
                  </a:cubicBezTo>
                  <a:cubicBezTo>
                    <a:pt x="5" y="2"/>
                    <a:pt x="5" y="0"/>
                    <a:pt x="5" y="0"/>
                  </a:cubicBezTo>
                </a:path>
              </a:pathLst>
            </a:custGeom>
            <a:solidFill>
              <a:srgbClr val="506E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ṣl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5CE6196-87BC-4881-9BBE-A92698E5B14B}"/>
                </a:ext>
              </a:extLst>
            </p:cNvPr>
            <p:cNvSpPr/>
            <p:nvPr/>
          </p:nvSpPr>
          <p:spPr bwMode="auto">
            <a:xfrm>
              <a:off x="8380413" y="3679825"/>
              <a:ext cx="36513" cy="36513"/>
            </a:xfrm>
            <a:custGeom>
              <a:avLst/>
              <a:gdLst>
                <a:gd name="T0" fmla="*/ 5 w 10"/>
                <a:gd name="T1" fmla="*/ 0 h 10"/>
                <a:gd name="T2" fmla="*/ 4 w 10"/>
                <a:gd name="T3" fmla="*/ 3 h 10"/>
                <a:gd name="T4" fmla="*/ 1 w 10"/>
                <a:gd name="T5" fmla="*/ 1 h 10"/>
                <a:gd name="T6" fmla="*/ 4 w 10"/>
                <a:gd name="T7" fmla="*/ 5 h 10"/>
                <a:gd name="T8" fmla="*/ 0 w 10"/>
                <a:gd name="T9" fmla="*/ 9 h 10"/>
                <a:gd name="T10" fmla="*/ 4 w 10"/>
                <a:gd name="T11" fmla="*/ 6 h 10"/>
                <a:gd name="T12" fmla="*/ 5 w 10"/>
                <a:gd name="T13" fmla="*/ 10 h 10"/>
                <a:gd name="T14" fmla="*/ 6 w 10"/>
                <a:gd name="T15" fmla="*/ 6 h 10"/>
                <a:gd name="T16" fmla="*/ 9 w 10"/>
                <a:gd name="T17" fmla="*/ 8 h 10"/>
                <a:gd name="T18" fmla="*/ 6 w 10"/>
                <a:gd name="T19" fmla="*/ 4 h 10"/>
                <a:gd name="T20" fmla="*/ 10 w 10"/>
                <a:gd name="T21" fmla="*/ 1 h 10"/>
                <a:gd name="T22" fmla="*/ 6 w 10"/>
                <a:gd name="T23" fmla="*/ 3 h 10"/>
                <a:gd name="T24" fmla="*/ 5 w 10"/>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5" y="0"/>
                  </a:moveTo>
                  <a:cubicBezTo>
                    <a:pt x="5" y="0"/>
                    <a:pt x="4" y="1"/>
                    <a:pt x="4" y="3"/>
                  </a:cubicBezTo>
                  <a:cubicBezTo>
                    <a:pt x="3" y="2"/>
                    <a:pt x="1" y="1"/>
                    <a:pt x="1" y="1"/>
                  </a:cubicBezTo>
                  <a:cubicBezTo>
                    <a:pt x="1" y="1"/>
                    <a:pt x="2" y="3"/>
                    <a:pt x="4" y="5"/>
                  </a:cubicBezTo>
                  <a:cubicBezTo>
                    <a:pt x="2" y="7"/>
                    <a:pt x="0" y="9"/>
                    <a:pt x="0" y="9"/>
                  </a:cubicBezTo>
                  <a:cubicBezTo>
                    <a:pt x="0" y="9"/>
                    <a:pt x="2" y="8"/>
                    <a:pt x="4" y="6"/>
                  </a:cubicBezTo>
                  <a:cubicBezTo>
                    <a:pt x="4" y="8"/>
                    <a:pt x="5" y="10"/>
                    <a:pt x="5" y="10"/>
                  </a:cubicBezTo>
                  <a:cubicBezTo>
                    <a:pt x="5" y="10"/>
                    <a:pt x="5" y="8"/>
                    <a:pt x="6" y="6"/>
                  </a:cubicBezTo>
                  <a:cubicBezTo>
                    <a:pt x="7" y="7"/>
                    <a:pt x="9" y="8"/>
                    <a:pt x="9" y="8"/>
                  </a:cubicBezTo>
                  <a:cubicBezTo>
                    <a:pt x="9" y="8"/>
                    <a:pt x="8" y="6"/>
                    <a:pt x="6" y="4"/>
                  </a:cubicBezTo>
                  <a:cubicBezTo>
                    <a:pt x="8" y="2"/>
                    <a:pt x="10" y="1"/>
                    <a:pt x="10" y="1"/>
                  </a:cubicBezTo>
                  <a:cubicBezTo>
                    <a:pt x="10" y="1"/>
                    <a:pt x="8" y="2"/>
                    <a:pt x="6" y="3"/>
                  </a:cubicBezTo>
                  <a:cubicBezTo>
                    <a:pt x="6" y="1"/>
                    <a:pt x="5" y="0"/>
                    <a:pt x="5" y="0"/>
                  </a:cubicBezTo>
                </a:path>
              </a:pathLst>
            </a:custGeom>
            <a:solidFill>
              <a:srgbClr val="517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íṣ1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3566027-74A0-44CE-ACC6-713C112F1B6A}"/>
                </a:ext>
              </a:extLst>
            </p:cNvPr>
            <p:cNvSpPr/>
            <p:nvPr/>
          </p:nvSpPr>
          <p:spPr bwMode="auto">
            <a:xfrm>
              <a:off x="8264525" y="3560763"/>
              <a:ext cx="33338" cy="36513"/>
            </a:xfrm>
            <a:custGeom>
              <a:avLst/>
              <a:gdLst>
                <a:gd name="T0" fmla="*/ 5 w 9"/>
                <a:gd name="T1" fmla="*/ 0 h 10"/>
                <a:gd name="T2" fmla="*/ 4 w 9"/>
                <a:gd name="T3" fmla="*/ 3 h 10"/>
                <a:gd name="T4" fmla="*/ 1 w 9"/>
                <a:gd name="T5" fmla="*/ 1 h 10"/>
                <a:gd name="T6" fmla="*/ 4 w 9"/>
                <a:gd name="T7" fmla="*/ 5 h 10"/>
                <a:gd name="T8" fmla="*/ 0 w 9"/>
                <a:gd name="T9" fmla="*/ 9 h 10"/>
                <a:gd name="T10" fmla="*/ 4 w 9"/>
                <a:gd name="T11" fmla="*/ 6 h 10"/>
                <a:gd name="T12" fmla="*/ 5 w 9"/>
                <a:gd name="T13" fmla="*/ 10 h 10"/>
                <a:gd name="T14" fmla="*/ 5 w 9"/>
                <a:gd name="T15" fmla="*/ 6 h 10"/>
                <a:gd name="T16" fmla="*/ 8 w 9"/>
                <a:gd name="T17" fmla="*/ 8 h 10"/>
                <a:gd name="T18" fmla="*/ 6 w 9"/>
                <a:gd name="T19" fmla="*/ 5 h 10"/>
                <a:gd name="T20" fmla="*/ 9 w 9"/>
                <a:gd name="T21" fmla="*/ 1 h 10"/>
                <a:gd name="T22" fmla="*/ 5 w 9"/>
                <a:gd name="T23" fmla="*/ 4 h 10"/>
                <a:gd name="T24" fmla="*/ 5 w 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5" y="0"/>
                  </a:moveTo>
                  <a:cubicBezTo>
                    <a:pt x="5" y="0"/>
                    <a:pt x="4" y="1"/>
                    <a:pt x="4" y="3"/>
                  </a:cubicBezTo>
                  <a:cubicBezTo>
                    <a:pt x="2" y="2"/>
                    <a:pt x="1" y="1"/>
                    <a:pt x="1" y="1"/>
                  </a:cubicBezTo>
                  <a:cubicBezTo>
                    <a:pt x="1" y="1"/>
                    <a:pt x="2" y="3"/>
                    <a:pt x="4" y="5"/>
                  </a:cubicBezTo>
                  <a:cubicBezTo>
                    <a:pt x="2" y="7"/>
                    <a:pt x="0" y="9"/>
                    <a:pt x="0" y="9"/>
                  </a:cubicBezTo>
                  <a:cubicBezTo>
                    <a:pt x="0" y="9"/>
                    <a:pt x="2" y="8"/>
                    <a:pt x="4" y="6"/>
                  </a:cubicBezTo>
                  <a:cubicBezTo>
                    <a:pt x="4" y="8"/>
                    <a:pt x="5" y="10"/>
                    <a:pt x="5" y="10"/>
                  </a:cubicBezTo>
                  <a:cubicBezTo>
                    <a:pt x="5" y="10"/>
                    <a:pt x="5" y="8"/>
                    <a:pt x="5" y="6"/>
                  </a:cubicBezTo>
                  <a:cubicBezTo>
                    <a:pt x="7" y="8"/>
                    <a:pt x="8" y="8"/>
                    <a:pt x="8" y="8"/>
                  </a:cubicBezTo>
                  <a:cubicBezTo>
                    <a:pt x="8" y="8"/>
                    <a:pt x="7" y="6"/>
                    <a:pt x="6" y="5"/>
                  </a:cubicBezTo>
                  <a:cubicBezTo>
                    <a:pt x="8" y="3"/>
                    <a:pt x="9" y="1"/>
                    <a:pt x="9" y="1"/>
                  </a:cubicBezTo>
                  <a:cubicBezTo>
                    <a:pt x="9" y="1"/>
                    <a:pt x="8" y="2"/>
                    <a:pt x="5" y="4"/>
                  </a:cubicBezTo>
                  <a:cubicBezTo>
                    <a:pt x="5" y="1"/>
                    <a:pt x="5" y="0"/>
                    <a:pt x="5" y="0"/>
                  </a:cubicBezTo>
                </a:path>
              </a:pathLst>
            </a:custGeom>
            <a:solidFill>
              <a:srgbClr val="517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s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F1E326-CC13-41F8-B07A-8590283CFA70}"/>
                </a:ext>
              </a:extLst>
            </p:cNvPr>
            <p:cNvSpPr/>
            <p:nvPr/>
          </p:nvSpPr>
          <p:spPr bwMode="auto">
            <a:xfrm>
              <a:off x="8148638" y="3479800"/>
              <a:ext cx="33338" cy="36513"/>
            </a:xfrm>
            <a:custGeom>
              <a:avLst/>
              <a:gdLst>
                <a:gd name="T0" fmla="*/ 4 w 9"/>
                <a:gd name="T1" fmla="*/ 0 h 10"/>
                <a:gd name="T2" fmla="*/ 4 w 9"/>
                <a:gd name="T3" fmla="*/ 3 h 10"/>
                <a:gd name="T4" fmla="*/ 1 w 9"/>
                <a:gd name="T5" fmla="*/ 2 h 10"/>
                <a:gd name="T6" fmla="*/ 1 w 9"/>
                <a:gd name="T7" fmla="*/ 2 h 10"/>
                <a:gd name="T8" fmla="*/ 3 w 9"/>
                <a:gd name="T9" fmla="*/ 5 h 10"/>
                <a:gd name="T10" fmla="*/ 0 w 9"/>
                <a:gd name="T11" fmla="*/ 8 h 10"/>
                <a:gd name="T12" fmla="*/ 0 w 9"/>
                <a:gd name="T13" fmla="*/ 8 h 10"/>
                <a:gd name="T14" fmla="*/ 4 w 9"/>
                <a:gd name="T15" fmla="*/ 6 h 10"/>
                <a:gd name="T16" fmla="*/ 4 w 9"/>
                <a:gd name="T17" fmla="*/ 10 h 10"/>
                <a:gd name="T18" fmla="*/ 5 w 9"/>
                <a:gd name="T19" fmla="*/ 6 h 10"/>
                <a:gd name="T20" fmla="*/ 8 w 9"/>
                <a:gd name="T21" fmla="*/ 8 h 10"/>
                <a:gd name="T22" fmla="*/ 5 w 9"/>
                <a:gd name="T23" fmla="*/ 4 h 10"/>
                <a:gd name="T24" fmla="*/ 9 w 9"/>
                <a:gd name="T25" fmla="*/ 1 h 10"/>
                <a:gd name="T26" fmla="*/ 5 w 9"/>
                <a:gd name="T27" fmla="*/ 3 h 10"/>
                <a:gd name="T28" fmla="*/ 4 w 9"/>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0">
                  <a:moveTo>
                    <a:pt x="4" y="0"/>
                  </a:moveTo>
                  <a:cubicBezTo>
                    <a:pt x="4" y="0"/>
                    <a:pt x="4" y="1"/>
                    <a:pt x="4" y="3"/>
                  </a:cubicBezTo>
                  <a:cubicBezTo>
                    <a:pt x="3" y="2"/>
                    <a:pt x="2" y="2"/>
                    <a:pt x="1" y="2"/>
                  </a:cubicBezTo>
                  <a:cubicBezTo>
                    <a:pt x="1" y="2"/>
                    <a:pt x="1" y="2"/>
                    <a:pt x="1" y="2"/>
                  </a:cubicBezTo>
                  <a:cubicBezTo>
                    <a:pt x="2" y="3"/>
                    <a:pt x="2" y="4"/>
                    <a:pt x="3" y="5"/>
                  </a:cubicBezTo>
                  <a:cubicBezTo>
                    <a:pt x="2" y="6"/>
                    <a:pt x="1" y="7"/>
                    <a:pt x="0" y="8"/>
                  </a:cubicBezTo>
                  <a:cubicBezTo>
                    <a:pt x="0" y="8"/>
                    <a:pt x="0" y="8"/>
                    <a:pt x="0" y="8"/>
                  </a:cubicBezTo>
                  <a:cubicBezTo>
                    <a:pt x="1" y="8"/>
                    <a:pt x="2" y="7"/>
                    <a:pt x="4" y="6"/>
                  </a:cubicBezTo>
                  <a:cubicBezTo>
                    <a:pt x="4" y="8"/>
                    <a:pt x="4" y="10"/>
                    <a:pt x="4" y="10"/>
                  </a:cubicBezTo>
                  <a:cubicBezTo>
                    <a:pt x="4" y="10"/>
                    <a:pt x="5" y="8"/>
                    <a:pt x="5" y="6"/>
                  </a:cubicBezTo>
                  <a:cubicBezTo>
                    <a:pt x="7" y="7"/>
                    <a:pt x="8" y="8"/>
                    <a:pt x="8" y="8"/>
                  </a:cubicBezTo>
                  <a:cubicBezTo>
                    <a:pt x="8" y="8"/>
                    <a:pt x="7" y="6"/>
                    <a:pt x="5" y="4"/>
                  </a:cubicBezTo>
                  <a:cubicBezTo>
                    <a:pt x="7" y="2"/>
                    <a:pt x="9" y="1"/>
                    <a:pt x="9" y="1"/>
                  </a:cubicBezTo>
                  <a:cubicBezTo>
                    <a:pt x="9" y="1"/>
                    <a:pt x="7" y="2"/>
                    <a:pt x="5" y="3"/>
                  </a:cubicBezTo>
                  <a:cubicBezTo>
                    <a:pt x="5" y="1"/>
                    <a:pt x="4" y="0"/>
                    <a:pt x="4" y="0"/>
                  </a:cubicBezTo>
                </a:path>
              </a:pathLst>
            </a:custGeom>
            <a:solidFill>
              <a:srgbClr val="517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sļ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7B6B-4A46-46F8-ABFE-29C50E49352C}"/>
                </a:ext>
              </a:extLst>
            </p:cNvPr>
            <p:cNvSpPr/>
            <p:nvPr/>
          </p:nvSpPr>
          <p:spPr bwMode="auto">
            <a:xfrm>
              <a:off x="8283575" y="3200400"/>
              <a:ext cx="277813" cy="100013"/>
            </a:xfrm>
            <a:custGeom>
              <a:avLst/>
              <a:gdLst>
                <a:gd name="T0" fmla="*/ 55 w 75"/>
                <a:gd name="T1" fmla="*/ 27 h 27"/>
                <a:gd name="T2" fmla="*/ 32 w 75"/>
                <a:gd name="T3" fmla="*/ 24 h 27"/>
                <a:gd name="T4" fmla="*/ 12 w 75"/>
                <a:gd name="T5" fmla="*/ 26 h 27"/>
                <a:gd name="T6" fmla="*/ 1 w 75"/>
                <a:gd name="T7" fmla="*/ 21 h 27"/>
                <a:gd name="T8" fmla="*/ 1 w 75"/>
                <a:gd name="T9" fmla="*/ 19 h 27"/>
                <a:gd name="T10" fmla="*/ 23 w 75"/>
                <a:gd name="T11" fmla="*/ 18 h 27"/>
                <a:gd name="T12" fmla="*/ 16 w 75"/>
                <a:gd name="T13" fmla="*/ 4 h 27"/>
                <a:gd name="T14" fmla="*/ 32 w 75"/>
                <a:gd name="T15" fmla="*/ 15 h 27"/>
                <a:gd name="T16" fmla="*/ 36 w 75"/>
                <a:gd name="T17" fmla="*/ 1 h 27"/>
                <a:gd name="T18" fmla="*/ 41 w 75"/>
                <a:gd name="T19" fmla="*/ 15 h 27"/>
                <a:gd name="T20" fmla="*/ 57 w 75"/>
                <a:gd name="T21" fmla="*/ 7 h 27"/>
                <a:gd name="T22" fmla="*/ 50 w 75"/>
                <a:gd name="T23" fmla="*/ 18 h 27"/>
                <a:gd name="T24" fmla="*/ 73 w 75"/>
                <a:gd name="T25" fmla="*/ 20 h 27"/>
                <a:gd name="T26" fmla="*/ 73 w 75"/>
                <a:gd name="T27" fmla="*/ 20 h 27"/>
                <a:gd name="T28" fmla="*/ 55 w 75"/>
                <a:gd name="T2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27">
                  <a:moveTo>
                    <a:pt x="55" y="27"/>
                  </a:moveTo>
                  <a:cubicBezTo>
                    <a:pt x="48" y="25"/>
                    <a:pt x="40" y="24"/>
                    <a:pt x="32" y="24"/>
                  </a:cubicBezTo>
                  <a:cubicBezTo>
                    <a:pt x="25" y="24"/>
                    <a:pt x="18" y="24"/>
                    <a:pt x="12" y="26"/>
                  </a:cubicBezTo>
                  <a:cubicBezTo>
                    <a:pt x="7" y="25"/>
                    <a:pt x="3" y="24"/>
                    <a:pt x="1" y="21"/>
                  </a:cubicBezTo>
                  <a:cubicBezTo>
                    <a:pt x="1" y="21"/>
                    <a:pt x="1" y="20"/>
                    <a:pt x="1" y="19"/>
                  </a:cubicBezTo>
                  <a:cubicBezTo>
                    <a:pt x="0" y="11"/>
                    <a:pt x="23" y="18"/>
                    <a:pt x="23" y="18"/>
                  </a:cubicBezTo>
                  <a:cubicBezTo>
                    <a:pt x="23" y="18"/>
                    <a:pt x="11" y="7"/>
                    <a:pt x="16" y="4"/>
                  </a:cubicBezTo>
                  <a:cubicBezTo>
                    <a:pt x="21" y="0"/>
                    <a:pt x="32" y="14"/>
                    <a:pt x="32" y="15"/>
                  </a:cubicBezTo>
                  <a:cubicBezTo>
                    <a:pt x="32" y="14"/>
                    <a:pt x="29" y="2"/>
                    <a:pt x="36" y="1"/>
                  </a:cubicBezTo>
                  <a:cubicBezTo>
                    <a:pt x="44" y="0"/>
                    <a:pt x="41" y="15"/>
                    <a:pt x="41" y="15"/>
                  </a:cubicBezTo>
                  <a:cubicBezTo>
                    <a:pt x="41" y="15"/>
                    <a:pt x="49" y="4"/>
                    <a:pt x="57" y="7"/>
                  </a:cubicBezTo>
                  <a:cubicBezTo>
                    <a:pt x="64" y="9"/>
                    <a:pt x="51" y="17"/>
                    <a:pt x="50" y="18"/>
                  </a:cubicBezTo>
                  <a:cubicBezTo>
                    <a:pt x="52" y="18"/>
                    <a:pt x="71" y="14"/>
                    <a:pt x="73" y="20"/>
                  </a:cubicBezTo>
                  <a:cubicBezTo>
                    <a:pt x="73" y="20"/>
                    <a:pt x="73" y="20"/>
                    <a:pt x="73" y="20"/>
                  </a:cubicBezTo>
                  <a:cubicBezTo>
                    <a:pt x="75" y="25"/>
                    <a:pt x="64" y="26"/>
                    <a:pt x="55" y="27"/>
                  </a:cubicBezTo>
                </a:path>
              </a:pathLst>
            </a:custGeom>
            <a:solidFill>
              <a:srgbClr val="FC7C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ṡ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4FF22AA-8F96-4576-95AC-842D1F982C87}"/>
                </a:ext>
              </a:extLst>
            </p:cNvPr>
            <p:cNvSpPr/>
            <p:nvPr/>
          </p:nvSpPr>
          <p:spPr bwMode="auto">
            <a:xfrm>
              <a:off x="8386763" y="3360738"/>
              <a:ext cx="44450" cy="33338"/>
            </a:xfrm>
            <a:custGeom>
              <a:avLst/>
              <a:gdLst>
                <a:gd name="T0" fmla="*/ 7 w 12"/>
                <a:gd name="T1" fmla="*/ 5 h 9"/>
                <a:gd name="T2" fmla="*/ 12 w 12"/>
                <a:gd name="T3" fmla="*/ 3 h 9"/>
                <a:gd name="T4" fmla="*/ 7 w 12"/>
                <a:gd name="T5" fmla="*/ 3 h 9"/>
                <a:gd name="T6" fmla="*/ 7 w 12"/>
                <a:gd name="T7" fmla="*/ 0 h 9"/>
                <a:gd name="T8" fmla="*/ 5 w 12"/>
                <a:gd name="T9" fmla="*/ 3 h 9"/>
                <a:gd name="T10" fmla="*/ 1 w 12"/>
                <a:gd name="T11" fmla="*/ 0 h 9"/>
                <a:gd name="T12" fmla="*/ 4 w 12"/>
                <a:gd name="T13" fmla="*/ 4 h 9"/>
                <a:gd name="T14" fmla="*/ 0 w 12"/>
                <a:gd name="T15" fmla="*/ 5 h 9"/>
                <a:gd name="T16" fmla="*/ 5 w 12"/>
                <a:gd name="T17" fmla="*/ 5 h 9"/>
                <a:gd name="T18" fmla="*/ 4 w 12"/>
                <a:gd name="T19" fmla="*/ 9 h 9"/>
                <a:gd name="T20" fmla="*/ 6 w 12"/>
                <a:gd name="T21" fmla="*/ 5 h 9"/>
                <a:gd name="T22" fmla="*/ 10 w 12"/>
                <a:gd name="T23" fmla="*/ 8 h 9"/>
                <a:gd name="T24" fmla="*/ 7 w 12"/>
                <a:gd name="T2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9">
                  <a:moveTo>
                    <a:pt x="7" y="5"/>
                  </a:moveTo>
                  <a:cubicBezTo>
                    <a:pt x="10" y="4"/>
                    <a:pt x="12" y="3"/>
                    <a:pt x="12" y="3"/>
                  </a:cubicBezTo>
                  <a:cubicBezTo>
                    <a:pt x="12" y="3"/>
                    <a:pt x="9" y="3"/>
                    <a:pt x="7" y="3"/>
                  </a:cubicBezTo>
                  <a:cubicBezTo>
                    <a:pt x="7" y="1"/>
                    <a:pt x="7" y="0"/>
                    <a:pt x="7" y="0"/>
                  </a:cubicBezTo>
                  <a:cubicBezTo>
                    <a:pt x="7" y="0"/>
                    <a:pt x="6" y="1"/>
                    <a:pt x="5" y="3"/>
                  </a:cubicBezTo>
                  <a:cubicBezTo>
                    <a:pt x="3" y="1"/>
                    <a:pt x="1" y="0"/>
                    <a:pt x="1" y="0"/>
                  </a:cubicBezTo>
                  <a:cubicBezTo>
                    <a:pt x="1" y="0"/>
                    <a:pt x="3" y="2"/>
                    <a:pt x="4" y="4"/>
                  </a:cubicBezTo>
                  <a:cubicBezTo>
                    <a:pt x="2" y="4"/>
                    <a:pt x="0" y="5"/>
                    <a:pt x="0" y="5"/>
                  </a:cubicBezTo>
                  <a:cubicBezTo>
                    <a:pt x="0" y="5"/>
                    <a:pt x="2" y="5"/>
                    <a:pt x="5" y="5"/>
                  </a:cubicBezTo>
                  <a:cubicBezTo>
                    <a:pt x="4" y="7"/>
                    <a:pt x="4" y="9"/>
                    <a:pt x="4" y="9"/>
                  </a:cubicBezTo>
                  <a:cubicBezTo>
                    <a:pt x="4" y="9"/>
                    <a:pt x="5" y="7"/>
                    <a:pt x="6" y="5"/>
                  </a:cubicBezTo>
                  <a:cubicBezTo>
                    <a:pt x="8" y="7"/>
                    <a:pt x="10" y="8"/>
                    <a:pt x="10" y="8"/>
                  </a:cubicBezTo>
                  <a:cubicBezTo>
                    <a:pt x="10" y="8"/>
                    <a:pt x="9" y="7"/>
                    <a:pt x="7" y="5"/>
                  </a:cubicBezTo>
                  <a:close/>
                </a:path>
              </a:pathLst>
            </a:custGeom>
            <a:solidFill>
              <a:srgbClr val="BFDD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1ï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38110B-2B15-487E-B990-44BA674A1DA0}"/>
                </a:ext>
              </a:extLst>
            </p:cNvPr>
            <p:cNvSpPr/>
            <p:nvPr/>
          </p:nvSpPr>
          <p:spPr bwMode="auto">
            <a:xfrm>
              <a:off x="8372475" y="3502025"/>
              <a:ext cx="44450" cy="36513"/>
            </a:xfrm>
            <a:custGeom>
              <a:avLst/>
              <a:gdLst>
                <a:gd name="T0" fmla="*/ 7 w 12"/>
                <a:gd name="T1" fmla="*/ 5 h 10"/>
                <a:gd name="T2" fmla="*/ 12 w 12"/>
                <a:gd name="T3" fmla="*/ 4 h 10"/>
                <a:gd name="T4" fmla="*/ 7 w 12"/>
                <a:gd name="T5" fmla="*/ 4 h 10"/>
                <a:gd name="T6" fmla="*/ 7 w 12"/>
                <a:gd name="T7" fmla="*/ 0 h 10"/>
                <a:gd name="T8" fmla="*/ 6 w 12"/>
                <a:gd name="T9" fmla="*/ 4 h 10"/>
                <a:gd name="T10" fmla="*/ 2 w 12"/>
                <a:gd name="T11" fmla="*/ 1 h 10"/>
                <a:gd name="T12" fmla="*/ 4 w 12"/>
                <a:gd name="T13" fmla="*/ 4 h 10"/>
                <a:gd name="T14" fmla="*/ 0 w 12"/>
                <a:gd name="T15" fmla="*/ 6 h 10"/>
                <a:gd name="T16" fmla="*/ 5 w 12"/>
                <a:gd name="T17" fmla="*/ 6 h 10"/>
                <a:gd name="T18" fmla="*/ 4 w 12"/>
                <a:gd name="T19" fmla="*/ 10 h 10"/>
                <a:gd name="T20" fmla="*/ 6 w 12"/>
                <a:gd name="T21" fmla="*/ 6 h 10"/>
                <a:gd name="T22" fmla="*/ 10 w 12"/>
                <a:gd name="T23" fmla="*/ 9 h 10"/>
                <a:gd name="T24" fmla="*/ 7 w 12"/>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7" y="5"/>
                  </a:moveTo>
                  <a:cubicBezTo>
                    <a:pt x="10" y="5"/>
                    <a:pt x="12" y="4"/>
                    <a:pt x="12" y="4"/>
                  </a:cubicBezTo>
                  <a:cubicBezTo>
                    <a:pt x="12" y="4"/>
                    <a:pt x="10" y="4"/>
                    <a:pt x="7" y="4"/>
                  </a:cubicBezTo>
                  <a:cubicBezTo>
                    <a:pt x="7" y="2"/>
                    <a:pt x="7" y="0"/>
                    <a:pt x="7" y="0"/>
                  </a:cubicBezTo>
                  <a:cubicBezTo>
                    <a:pt x="7" y="0"/>
                    <a:pt x="6" y="2"/>
                    <a:pt x="6" y="4"/>
                  </a:cubicBezTo>
                  <a:cubicBezTo>
                    <a:pt x="3" y="2"/>
                    <a:pt x="2" y="1"/>
                    <a:pt x="2" y="1"/>
                  </a:cubicBezTo>
                  <a:cubicBezTo>
                    <a:pt x="2" y="1"/>
                    <a:pt x="3" y="3"/>
                    <a:pt x="4" y="4"/>
                  </a:cubicBezTo>
                  <a:cubicBezTo>
                    <a:pt x="2" y="5"/>
                    <a:pt x="0" y="6"/>
                    <a:pt x="0" y="6"/>
                  </a:cubicBezTo>
                  <a:cubicBezTo>
                    <a:pt x="0" y="6"/>
                    <a:pt x="2" y="6"/>
                    <a:pt x="5" y="6"/>
                  </a:cubicBezTo>
                  <a:cubicBezTo>
                    <a:pt x="4" y="8"/>
                    <a:pt x="4" y="10"/>
                    <a:pt x="4" y="10"/>
                  </a:cubicBezTo>
                  <a:cubicBezTo>
                    <a:pt x="4" y="10"/>
                    <a:pt x="5" y="8"/>
                    <a:pt x="6" y="6"/>
                  </a:cubicBezTo>
                  <a:cubicBezTo>
                    <a:pt x="8" y="8"/>
                    <a:pt x="10" y="9"/>
                    <a:pt x="10" y="9"/>
                  </a:cubicBezTo>
                  <a:cubicBezTo>
                    <a:pt x="10" y="9"/>
                    <a:pt x="9" y="7"/>
                    <a:pt x="7" y="5"/>
                  </a:cubicBezTo>
                  <a:close/>
                </a:path>
              </a:pathLst>
            </a:custGeom>
            <a:solidFill>
              <a:srgbClr val="BFDD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íṩ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4CB3BB2-2572-4C7E-99F2-42D8B7DD910E}"/>
                </a:ext>
              </a:extLst>
            </p:cNvPr>
            <p:cNvSpPr/>
            <p:nvPr/>
          </p:nvSpPr>
          <p:spPr bwMode="auto">
            <a:xfrm>
              <a:off x="8602663" y="3671888"/>
              <a:ext cx="44450" cy="33338"/>
            </a:xfrm>
            <a:custGeom>
              <a:avLst/>
              <a:gdLst>
                <a:gd name="T0" fmla="*/ 7 w 12"/>
                <a:gd name="T1" fmla="*/ 5 h 9"/>
                <a:gd name="T2" fmla="*/ 12 w 12"/>
                <a:gd name="T3" fmla="*/ 3 h 9"/>
                <a:gd name="T4" fmla="*/ 7 w 12"/>
                <a:gd name="T5" fmla="*/ 4 h 9"/>
                <a:gd name="T6" fmla="*/ 8 w 12"/>
                <a:gd name="T7" fmla="*/ 0 h 9"/>
                <a:gd name="T8" fmla="*/ 6 w 12"/>
                <a:gd name="T9" fmla="*/ 3 h 9"/>
                <a:gd name="T10" fmla="*/ 2 w 12"/>
                <a:gd name="T11" fmla="*/ 1 h 9"/>
                <a:gd name="T12" fmla="*/ 5 w 12"/>
                <a:gd name="T13" fmla="*/ 4 h 9"/>
                <a:gd name="T14" fmla="*/ 0 w 12"/>
                <a:gd name="T15" fmla="*/ 6 h 9"/>
                <a:gd name="T16" fmla="*/ 5 w 12"/>
                <a:gd name="T17" fmla="*/ 5 h 9"/>
                <a:gd name="T18" fmla="*/ 5 w 12"/>
                <a:gd name="T19" fmla="*/ 9 h 9"/>
                <a:gd name="T20" fmla="*/ 6 w 12"/>
                <a:gd name="T21" fmla="*/ 6 h 9"/>
                <a:gd name="T22" fmla="*/ 10 w 12"/>
                <a:gd name="T23" fmla="*/ 8 h 9"/>
                <a:gd name="T24" fmla="*/ 7 w 12"/>
                <a:gd name="T2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9">
                  <a:moveTo>
                    <a:pt x="7" y="5"/>
                  </a:moveTo>
                  <a:cubicBezTo>
                    <a:pt x="10" y="4"/>
                    <a:pt x="12" y="3"/>
                    <a:pt x="12" y="3"/>
                  </a:cubicBezTo>
                  <a:cubicBezTo>
                    <a:pt x="12" y="3"/>
                    <a:pt x="10" y="3"/>
                    <a:pt x="7" y="4"/>
                  </a:cubicBezTo>
                  <a:cubicBezTo>
                    <a:pt x="8" y="2"/>
                    <a:pt x="8" y="0"/>
                    <a:pt x="8" y="0"/>
                  </a:cubicBezTo>
                  <a:cubicBezTo>
                    <a:pt x="8" y="0"/>
                    <a:pt x="7" y="1"/>
                    <a:pt x="6" y="3"/>
                  </a:cubicBezTo>
                  <a:cubicBezTo>
                    <a:pt x="4" y="2"/>
                    <a:pt x="2" y="1"/>
                    <a:pt x="2" y="1"/>
                  </a:cubicBezTo>
                  <a:cubicBezTo>
                    <a:pt x="2" y="1"/>
                    <a:pt x="3" y="2"/>
                    <a:pt x="5" y="4"/>
                  </a:cubicBezTo>
                  <a:cubicBezTo>
                    <a:pt x="2" y="5"/>
                    <a:pt x="0" y="6"/>
                    <a:pt x="0" y="6"/>
                  </a:cubicBezTo>
                  <a:cubicBezTo>
                    <a:pt x="0" y="6"/>
                    <a:pt x="2" y="6"/>
                    <a:pt x="5" y="5"/>
                  </a:cubicBezTo>
                  <a:cubicBezTo>
                    <a:pt x="5" y="7"/>
                    <a:pt x="5" y="9"/>
                    <a:pt x="5" y="9"/>
                  </a:cubicBezTo>
                  <a:cubicBezTo>
                    <a:pt x="5" y="9"/>
                    <a:pt x="6" y="8"/>
                    <a:pt x="6" y="6"/>
                  </a:cubicBezTo>
                  <a:cubicBezTo>
                    <a:pt x="8" y="7"/>
                    <a:pt x="10" y="8"/>
                    <a:pt x="10" y="8"/>
                  </a:cubicBezTo>
                  <a:cubicBezTo>
                    <a:pt x="10" y="8"/>
                    <a:pt x="9" y="7"/>
                    <a:pt x="7" y="5"/>
                  </a:cubicBezTo>
                  <a:close/>
                </a:path>
              </a:pathLst>
            </a:custGeom>
            <a:solidFill>
              <a:srgbClr val="BFDD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śļ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DEDDFE2-DA5A-4F13-9517-A5659D99B83E}"/>
                </a:ext>
              </a:extLst>
            </p:cNvPr>
            <p:cNvSpPr/>
            <p:nvPr/>
          </p:nvSpPr>
          <p:spPr bwMode="auto">
            <a:xfrm>
              <a:off x="8283575" y="3397250"/>
              <a:ext cx="39688" cy="36513"/>
            </a:xfrm>
            <a:custGeom>
              <a:avLst/>
              <a:gdLst>
                <a:gd name="T0" fmla="*/ 7 w 11"/>
                <a:gd name="T1" fmla="*/ 5 h 10"/>
                <a:gd name="T2" fmla="*/ 11 w 11"/>
                <a:gd name="T3" fmla="*/ 4 h 10"/>
                <a:gd name="T4" fmla="*/ 6 w 11"/>
                <a:gd name="T5" fmla="*/ 4 h 10"/>
                <a:gd name="T6" fmla="*/ 7 w 11"/>
                <a:gd name="T7" fmla="*/ 0 h 10"/>
                <a:gd name="T8" fmla="*/ 5 w 11"/>
                <a:gd name="T9" fmla="*/ 4 h 10"/>
                <a:gd name="T10" fmla="*/ 1 w 11"/>
                <a:gd name="T11" fmla="*/ 1 h 10"/>
                <a:gd name="T12" fmla="*/ 4 w 11"/>
                <a:gd name="T13" fmla="*/ 5 h 10"/>
                <a:gd name="T14" fmla="*/ 0 w 11"/>
                <a:gd name="T15" fmla="*/ 6 h 10"/>
                <a:gd name="T16" fmla="*/ 5 w 11"/>
                <a:gd name="T17" fmla="*/ 6 h 10"/>
                <a:gd name="T18" fmla="*/ 4 w 11"/>
                <a:gd name="T19" fmla="*/ 10 h 10"/>
                <a:gd name="T20" fmla="*/ 6 w 11"/>
                <a:gd name="T21" fmla="*/ 6 h 10"/>
                <a:gd name="T22" fmla="*/ 10 w 11"/>
                <a:gd name="T23" fmla="*/ 9 h 10"/>
                <a:gd name="T24" fmla="*/ 7 w 1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0">
                  <a:moveTo>
                    <a:pt x="7" y="5"/>
                  </a:moveTo>
                  <a:cubicBezTo>
                    <a:pt x="9" y="5"/>
                    <a:pt x="11" y="4"/>
                    <a:pt x="11" y="4"/>
                  </a:cubicBezTo>
                  <a:cubicBezTo>
                    <a:pt x="11" y="4"/>
                    <a:pt x="9" y="4"/>
                    <a:pt x="6" y="4"/>
                  </a:cubicBezTo>
                  <a:cubicBezTo>
                    <a:pt x="7" y="2"/>
                    <a:pt x="7" y="0"/>
                    <a:pt x="7" y="0"/>
                  </a:cubicBezTo>
                  <a:cubicBezTo>
                    <a:pt x="7" y="0"/>
                    <a:pt x="6" y="2"/>
                    <a:pt x="5" y="4"/>
                  </a:cubicBezTo>
                  <a:cubicBezTo>
                    <a:pt x="3" y="2"/>
                    <a:pt x="1" y="1"/>
                    <a:pt x="1" y="1"/>
                  </a:cubicBezTo>
                  <a:cubicBezTo>
                    <a:pt x="1" y="1"/>
                    <a:pt x="2" y="3"/>
                    <a:pt x="4" y="5"/>
                  </a:cubicBezTo>
                  <a:cubicBezTo>
                    <a:pt x="2" y="5"/>
                    <a:pt x="0" y="6"/>
                    <a:pt x="0" y="6"/>
                  </a:cubicBezTo>
                  <a:cubicBezTo>
                    <a:pt x="0" y="6"/>
                    <a:pt x="2" y="6"/>
                    <a:pt x="5" y="6"/>
                  </a:cubicBezTo>
                  <a:cubicBezTo>
                    <a:pt x="4" y="8"/>
                    <a:pt x="4" y="10"/>
                    <a:pt x="4" y="10"/>
                  </a:cubicBezTo>
                  <a:cubicBezTo>
                    <a:pt x="4" y="10"/>
                    <a:pt x="5" y="8"/>
                    <a:pt x="6" y="6"/>
                  </a:cubicBezTo>
                  <a:cubicBezTo>
                    <a:pt x="8" y="8"/>
                    <a:pt x="10" y="9"/>
                    <a:pt x="10" y="9"/>
                  </a:cubicBezTo>
                  <a:cubicBezTo>
                    <a:pt x="10" y="9"/>
                    <a:pt x="9" y="7"/>
                    <a:pt x="7" y="5"/>
                  </a:cubicBezTo>
                </a:path>
              </a:pathLst>
            </a:custGeom>
            <a:solidFill>
              <a:srgbClr val="BFDD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ṩ1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A2276C8-60C3-42C1-BB7A-110142CB14CF}"/>
                </a:ext>
              </a:extLst>
            </p:cNvPr>
            <p:cNvSpPr/>
            <p:nvPr/>
          </p:nvSpPr>
          <p:spPr bwMode="auto">
            <a:xfrm>
              <a:off x="8167688" y="3654425"/>
              <a:ext cx="44450" cy="36513"/>
            </a:xfrm>
            <a:custGeom>
              <a:avLst/>
              <a:gdLst>
                <a:gd name="T0" fmla="*/ 8 w 12"/>
                <a:gd name="T1" fmla="*/ 5 h 10"/>
                <a:gd name="T2" fmla="*/ 12 w 12"/>
                <a:gd name="T3" fmla="*/ 4 h 10"/>
                <a:gd name="T4" fmla="*/ 7 w 12"/>
                <a:gd name="T5" fmla="*/ 4 h 10"/>
                <a:gd name="T6" fmla="*/ 8 w 12"/>
                <a:gd name="T7" fmla="*/ 0 h 10"/>
                <a:gd name="T8" fmla="*/ 6 w 12"/>
                <a:gd name="T9" fmla="*/ 4 h 10"/>
                <a:gd name="T10" fmla="*/ 2 w 12"/>
                <a:gd name="T11" fmla="*/ 1 h 10"/>
                <a:gd name="T12" fmla="*/ 5 w 12"/>
                <a:gd name="T13" fmla="*/ 4 h 10"/>
                <a:gd name="T14" fmla="*/ 0 w 12"/>
                <a:gd name="T15" fmla="*/ 6 h 10"/>
                <a:gd name="T16" fmla="*/ 5 w 12"/>
                <a:gd name="T17" fmla="*/ 6 h 10"/>
                <a:gd name="T18" fmla="*/ 5 w 12"/>
                <a:gd name="T19" fmla="*/ 10 h 10"/>
                <a:gd name="T20" fmla="*/ 6 w 12"/>
                <a:gd name="T21" fmla="*/ 6 h 10"/>
                <a:gd name="T22" fmla="*/ 10 w 12"/>
                <a:gd name="T23" fmla="*/ 9 h 10"/>
                <a:gd name="T24" fmla="*/ 8 w 12"/>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8" y="5"/>
                  </a:moveTo>
                  <a:cubicBezTo>
                    <a:pt x="10" y="5"/>
                    <a:pt x="12" y="4"/>
                    <a:pt x="12" y="4"/>
                  </a:cubicBezTo>
                  <a:cubicBezTo>
                    <a:pt x="12" y="4"/>
                    <a:pt x="10" y="4"/>
                    <a:pt x="7" y="4"/>
                  </a:cubicBezTo>
                  <a:cubicBezTo>
                    <a:pt x="8" y="2"/>
                    <a:pt x="8" y="0"/>
                    <a:pt x="8" y="0"/>
                  </a:cubicBezTo>
                  <a:cubicBezTo>
                    <a:pt x="8" y="0"/>
                    <a:pt x="7" y="2"/>
                    <a:pt x="6" y="4"/>
                  </a:cubicBezTo>
                  <a:cubicBezTo>
                    <a:pt x="4" y="2"/>
                    <a:pt x="2" y="1"/>
                    <a:pt x="2" y="1"/>
                  </a:cubicBezTo>
                  <a:cubicBezTo>
                    <a:pt x="2" y="1"/>
                    <a:pt x="3" y="3"/>
                    <a:pt x="5" y="4"/>
                  </a:cubicBezTo>
                  <a:cubicBezTo>
                    <a:pt x="2" y="5"/>
                    <a:pt x="0" y="6"/>
                    <a:pt x="0" y="6"/>
                  </a:cubicBezTo>
                  <a:cubicBezTo>
                    <a:pt x="0" y="6"/>
                    <a:pt x="3" y="6"/>
                    <a:pt x="5" y="6"/>
                  </a:cubicBezTo>
                  <a:cubicBezTo>
                    <a:pt x="5" y="8"/>
                    <a:pt x="5" y="10"/>
                    <a:pt x="5" y="10"/>
                  </a:cubicBezTo>
                  <a:cubicBezTo>
                    <a:pt x="5" y="10"/>
                    <a:pt x="6" y="8"/>
                    <a:pt x="6" y="6"/>
                  </a:cubicBezTo>
                  <a:cubicBezTo>
                    <a:pt x="9" y="8"/>
                    <a:pt x="10" y="9"/>
                    <a:pt x="10" y="9"/>
                  </a:cubicBezTo>
                  <a:cubicBezTo>
                    <a:pt x="10" y="9"/>
                    <a:pt x="9" y="7"/>
                    <a:pt x="8" y="5"/>
                  </a:cubicBezTo>
                  <a:close/>
                </a:path>
              </a:pathLst>
            </a:custGeom>
            <a:solidFill>
              <a:srgbClr val="BFDD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î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798E92-E466-446B-A19B-76756A73CB5E}"/>
                </a:ext>
              </a:extLst>
            </p:cNvPr>
            <p:cNvSpPr/>
            <p:nvPr/>
          </p:nvSpPr>
          <p:spPr bwMode="auto">
            <a:xfrm>
              <a:off x="8228013" y="3333750"/>
              <a:ext cx="44450" cy="33338"/>
            </a:xfrm>
            <a:custGeom>
              <a:avLst/>
              <a:gdLst>
                <a:gd name="T0" fmla="*/ 8 w 12"/>
                <a:gd name="T1" fmla="*/ 5 h 9"/>
                <a:gd name="T2" fmla="*/ 12 w 12"/>
                <a:gd name="T3" fmla="*/ 3 h 9"/>
                <a:gd name="T4" fmla="*/ 7 w 12"/>
                <a:gd name="T5" fmla="*/ 3 h 9"/>
                <a:gd name="T6" fmla="*/ 8 w 12"/>
                <a:gd name="T7" fmla="*/ 0 h 9"/>
                <a:gd name="T8" fmla="*/ 6 w 12"/>
                <a:gd name="T9" fmla="*/ 3 h 9"/>
                <a:gd name="T10" fmla="*/ 2 w 12"/>
                <a:gd name="T11" fmla="*/ 0 h 9"/>
                <a:gd name="T12" fmla="*/ 5 w 12"/>
                <a:gd name="T13" fmla="*/ 4 h 9"/>
                <a:gd name="T14" fmla="*/ 0 w 12"/>
                <a:gd name="T15" fmla="*/ 5 h 9"/>
                <a:gd name="T16" fmla="*/ 5 w 12"/>
                <a:gd name="T17" fmla="*/ 5 h 9"/>
                <a:gd name="T18" fmla="*/ 5 w 12"/>
                <a:gd name="T19" fmla="*/ 9 h 9"/>
                <a:gd name="T20" fmla="*/ 6 w 12"/>
                <a:gd name="T21" fmla="*/ 5 h 9"/>
                <a:gd name="T22" fmla="*/ 10 w 12"/>
                <a:gd name="T23" fmla="*/ 8 h 9"/>
                <a:gd name="T24" fmla="*/ 8 w 12"/>
                <a:gd name="T2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9">
                  <a:moveTo>
                    <a:pt x="8" y="5"/>
                  </a:moveTo>
                  <a:cubicBezTo>
                    <a:pt x="10" y="4"/>
                    <a:pt x="12" y="3"/>
                    <a:pt x="12" y="3"/>
                  </a:cubicBezTo>
                  <a:cubicBezTo>
                    <a:pt x="12" y="3"/>
                    <a:pt x="10" y="3"/>
                    <a:pt x="7" y="3"/>
                  </a:cubicBezTo>
                  <a:cubicBezTo>
                    <a:pt x="8" y="1"/>
                    <a:pt x="8" y="0"/>
                    <a:pt x="8" y="0"/>
                  </a:cubicBezTo>
                  <a:cubicBezTo>
                    <a:pt x="8" y="0"/>
                    <a:pt x="7" y="1"/>
                    <a:pt x="6" y="3"/>
                  </a:cubicBezTo>
                  <a:cubicBezTo>
                    <a:pt x="4" y="1"/>
                    <a:pt x="2" y="0"/>
                    <a:pt x="2" y="0"/>
                  </a:cubicBezTo>
                  <a:cubicBezTo>
                    <a:pt x="2" y="0"/>
                    <a:pt x="3" y="2"/>
                    <a:pt x="5" y="4"/>
                  </a:cubicBezTo>
                  <a:cubicBezTo>
                    <a:pt x="2" y="4"/>
                    <a:pt x="0" y="5"/>
                    <a:pt x="0" y="5"/>
                  </a:cubicBezTo>
                  <a:cubicBezTo>
                    <a:pt x="0" y="5"/>
                    <a:pt x="2" y="5"/>
                    <a:pt x="5" y="5"/>
                  </a:cubicBezTo>
                  <a:cubicBezTo>
                    <a:pt x="5" y="7"/>
                    <a:pt x="5" y="9"/>
                    <a:pt x="5" y="9"/>
                  </a:cubicBezTo>
                  <a:cubicBezTo>
                    <a:pt x="5" y="9"/>
                    <a:pt x="6" y="7"/>
                    <a:pt x="6" y="5"/>
                  </a:cubicBezTo>
                  <a:cubicBezTo>
                    <a:pt x="9" y="7"/>
                    <a:pt x="10" y="8"/>
                    <a:pt x="10" y="8"/>
                  </a:cubicBezTo>
                  <a:cubicBezTo>
                    <a:pt x="10" y="8"/>
                    <a:pt x="9" y="7"/>
                    <a:pt x="8" y="5"/>
                  </a:cubicBezTo>
                  <a:close/>
                </a:path>
              </a:pathLst>
            </a:custGeom>
            <a:solidFill>
              <a:srgbClr val="BFDD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ṡḷ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CFDC2E-C876-4B67-9F4B-9DC7397833DA}"/>
                </a:ext>
              </a:extLst>
            </p:cNvPr>
            <p:cNvSpPr/>
            <p:nvPr/>
          </p:nvSpPr>
          <p:spPr bwMode="auto">
            <a:xfrm>
              <a:off x="8472488" y="3627438"/>
              <a:ext cx="44450" cy="38100"/>
            </a:xfrm>
            <a:custGeom>
              <a:avLst/>
              <a:gdLst>
                <a:gd name="T0" fmla="*/ 8 w 12"/>
                <a:gd name="T1" fmla="*/ 5 h 10"/>
                <a:gd name="T2" fmla="*/ 12 w 12"/>
                <a:gd name="T3" fmla="*/ 4 h 10"/>
                <a:gd name="T4" fmla="*/ 7 w 12"/>
                <a:gd name="T5" fmla="*/ 4 h 10"/>
                <a:gd name="T6" fmla="*/ 8 w 12"/>
                <a:gd name="T7" fmla="*/ 0 h 10"/>
                <a:gd name="T8" fmla="*/ 6 w 12"/>
                <a:gd name="T9" fmla="*/ 4 h 10"/>
                <a:gd name="T10" fmla="*/ 2 w 12"/>
                <a:gd name="T11" fmla="*/ 1 h 10"/>
                <a:gd name="T12" fmla="*/ 5 w 12"/>
                <a:gd name="T13" fmla="*/ 5 h 10"/>
                <a:gd name="T14" fmla="*/ 0 w 12"/>
                <a:gd name="T15" fmla="*/ 6 h 10"/>
                <a:gd name="T16" fmla="*/ 5 w 12"/>
                <a:gd name="T17" fmla="*/ 6 h 10"/>
                <a:gd name="T18" fmla="*/ 5 w 12"/>
                <a:gd name="T19" fmla="*/ 10 h 10"/>
                <a:gd name="T20" fmla="*/ 6 w 12"/>
                <a:gd name="T21" fmla="*/ 6 h 10"/>
                <a:gd name="T22" fmla="*/ 10 w 12"/>
                <a:gd name="T23" fmla="*/ 9 h 10"/>
                <a:gd name="T24" fmla="*/ 8 w 12"/>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8" y="5"/>
                  </a:moveTo>
                  <a:cubicBezTo>
                    <a:pt x="10" y="5"/>
                    <a:pt x="12" y="4"/>
                    <a:pt x="12" y="4"/>
                  </a:cubicBezTo>
                  <a:cubicBezTo>
                    <a:pt x="12" y="4"/>
                    <a:pt x="10" y="4"/>
                    <a:pt x="7" y="4"/>
                  </a:cubicBezTo>
                  <a:cubicBezTo>
                    <a:pt x="8" y="2"/>
                    <a:pt x="8" y="0"/>
                    <a:pt x="8" y="0"/>
                  </a:cubicBezTo>
                  <a:cubicBezTo>
                    <a:pt x="8" y="0"/>
                    <a:pt x="7" y="2"/>
                    <a:pt x="6" y="4"/>
                  </a:cubicBezTo>
                  <a:cubicBezTo>
                    <a:pt x="4" y="2"/>
                    <a:pt x="2" y="1"/>
                    <a:pt x="2" y="1"/>
                  </a:cubicBezTo>
                  <a:cubicBezTo>
                    <a:pt x="2" y="1"/>
                    <a:pt x="3" y="3"/>
                    <a:pt x="5" y="5"/>
                  </a:cubicBezTo>
                  <a:cubicBezTo>
                    <a:pt x="2" y="5"/>
                    <a:pt x="0" y="6"/>
                    <a:pt x="0" y="6"/>
                  </a:cubicBezTo>
                  <a:cubicBezTo>
                    <a:pt x="0" y="6"/>
                    <a:pt x="3" y="6"/>
                    <a:pt x="5" y="6"/>
                  </a:cubicBezTo>
                  <a:cubicBezTo>
                    <a:pt x="5" y="8"/>
                    <a:pt x="5" y="10"/>
                    <a:pt x="5" y="10"/>
                  </a:cubicBezTo>
                  <a:cubicBezTo>
                    <a:pt x="5" y="10"/>
                    <a:pt x="6" y="8"/>
                    <a:pt x="6" y="6"/>
                  </a:cubicBezTo>
                  <a:cubicBezTo>
                    <a:pt x="9" y="8"/>
                    <a:pt x="10" y="9"/>
                    <a:pt x="10" y="9"/>
                  </a:cubicBezTo>
                  <a:cubicBezTo>
                    <a:pt x="10" y="9"/>
                    <a:pt x="9" y="7"/>
                    <a:pt x="8" y="5"/>
                  </a:cubicBezTo>
                  <a:close/>
                </a:path>
              </a:pathLst>
            </a:custGeom>
            <a:solidFill>
              <a:srgbClr val="BFDD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íṥḻ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9DA2AF1-F186-465D-A934-88EF33BFE45D}"/>
                </a:ext>
              </a:extLst>
            </p:cNvPr>
            <p:cNvSpPr/>
            <p:nvPr/>
          </p:nvSpPr>
          <p:spPr bwMode="auto">
            <a:xfrm>
              <a:off x="8494713" y="3386138"/>
              <a:ext cx="44450" cy="36513"/>
            </a:xfrm>
            <a:custGeom>
              <a:avLst/>
              <a:gdLst>
                <a:gd name="T0" fmla="*/ 7 w 12"/>
                <a:gd name="T1" fmla="*/ 5 h 10"/>
                <a:gd name="T2" fmla="*/ 12 w 12"/>
                <a:gd name="T3" fmla="*/ 4 h 10"/>
                <a:gd name="T4" fmla="*/ 7 w 12"/>
                <a:gd name="T5" fmla="*/ 4 h 10"/>
                <a:gd name="T6" fmla="*/ 7 w 12"/>
                <a:gd name="T7" fmla="*/ 0 h 10"/>
                <a:gd name="T8" fmla="*/ 6 w 12"/>
                <a:gd name="T9" fmla="*/ 4 h 10"/>
                <a:gd name="T10" fmla="*/ 2 w 12"/>
                <a:gd name="T11" fmla="*/ 1 h 10"/>
                <a:gd name="T12" fmla="*/ 5 w 12"/>
                <a:gd name="T13" fmla="*/ 5 h 10"/>
                <a:gd name="T14" fmla="*/ 0 w 12"/>
                <a:gd name="T15" fmla="*/ 6 h 10"/>
                <a:gd name="T16" fmla="*/ 5 w 12"/>
                <a:gd name="T17" fmla="*/ 6 h 10"/>
                <a:gd name="T18" fmla="*/ 4 w 12"/>
                <a:gd name="T19" fmla="*/ 10 h 10"/>
                <a:gd name="T20" fmla="*/ 6 w 12"/>
                <a:gd name="T21" fmla="*/ 6 h 10"/>
                <a:gd name="T22" fmla="*/ 10 w 12"/>
                <a:gd name="T23" fmla="*/ 9 h 10"/>
                <a:gd name="T24" fmla="*/ 7 w 12"/>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7" y="5"/>
                  </a:moveTo>
                  <a:cubicBezTo>
                    <a:pt x="10" y="5"/>
                    <a:pt x="12" y="4"/>
                    <a:pt x="12" y="4"/>
                  </a:cubicBezTo>
                  <a:cubicBezTo>
                    <a:pt x="12" y="4"/>
                    <a:pt x="10" y="4"/>
                    <a:pt x="7" y="4"/>
                  </a:cubicBezTo>
                  <a:cubicBezTo>
                    <a:pt x="7" y="2"/>
                    <a:pt x="7" y="0"/>
                    <a:pt x="7" y="0"/>
                  </a:cubicBezTo>
                  <a:cubicBezTo>
                    <a:pt x="7" y="0"/>
                    <a:pt x="6" y="2"/>
                    <a:pt x="6" y="4"/>
                  </a:cubicBezTo>
                  <a:cubicBezTo>
                    <a:pt x="4" y="2"/>
                    <a:pt x="2" y="1"/>
                    <a:pt x="2" y="1"/>
                  </a:cubicBezTo>
                  <a:cubicBezTo>
                    <a:pt x="2" y="1"/>
                    <a:pt x="3" y="3"/>
                    <a:pt x="5" y="5"/>
                  </a:cubicBezTo>
                  <a:cubicBezTo>
                    <a:pt x="2" y="5"/>
                    <a:pt x="0" y="6"/>
                    <a:pt x="0" y="6"/>
                  </a:cubicBezTo>
                  <a:cubicBezTo>
                    <a:pt x="0" y="6"/>
                    <a:pt x="2" y="6"/>
                    <a:pt x="5" y="6"/>
                  </a:cubicBezTo>
                  <a:cubicBezTo>
                    <a:pt x="4" y="8"/>
                    <a:pt x="4" y="10"/>
                    <a:pt x="4" y="10"/>
                  </a:cubicBezTo>
                  <a:cubicBezTo>
                    <a:pt x="4" y="10"/>
                    <a:pt x="5" y="8"/>
                    <a:pt x="6" y="6"/>
                  </a:cubicBezTo>
                  <a:cubicBezTo>
                    <a:pt x="8" y="8"/>
                    <a:pt x="10" y="9"/>
                    <a:pt x="10" y="9"/>
                  </a:cubicBezTo>
                  <a:cubicBezTo>
                    <a:pt x="10" y="9"/>
                    <a:pt x="9" y="7"/>
                    <a:pt x="7" y="5"/>
                  </a:cubicBezTo>
                  <a:close/>
                </a:path>
              </a:pathLst>
            </a:custGeom>
            <a:solidFill>
              <a:srgbClr val="BFDD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íṡľ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C1C1057-93D5-4E26-8040-8FAB508D4030}"/>
                </a:ext>
              </a:extLst>
            </p:cNvPr>
            <p:cNvSpPr/>
            <p:nvPr/>
          </p:nvSpPr>
          <p:spPr bwMode="auto">
            <a:xfrm>
              <a:off x="8561388" y="3333750"/>
              <a:ext cx="41275" cy="38100"/>
            </a:xfrm>
            <a:custGeom>
              <a:avLst/>
              <a:gdLst>
                <a:gd name="T0" fmla="*/ 7 w 11"/>
                <a:gd name="T1" fmla="*/ 5 h 10"/>
                <a:gd name="T2" fmla="*/ 11 w 11"/>
                <a:gd name="T3" fmla="*/ 4 h 10"/>
                <a:gd name="T4" fmla="*/ 6 w 11"/>
                <a:gd name="T5" fmla="*/ 4 h 10"/>
                <a:gd name="T6" fmla="*/ 7 w 11"/>
                <a:gd name="T7" fmla="*/ 0 h 10"/>
                <a:gd name="T8" fmla="*/ 5 w 11"/>
                <a:gd name="T9" fmla="*/ 4 h 10"/>
                <a:gd name="T10" fmla="*/ 1 w 11"/>
                <a:gd name="T11" fmla="*/ 1 h 10"/>
                <a:gd name="T12" fmla="*/ 4 w 11"/>
                <a:gd name="T13" fmla="*/ 5 h 10"/>
                <a:gd name="T14" fmla="*/ 0 w 11"/>
                <a:gd name="T15" fmla="*/ 6 h 10"/>
                <a:gd name="T16" fmla="*/ 5 w 11"/>
                <a:gd name="T17" fmla="*/ 6 h 10"/>
                <a:gd name="T18" fmla="*/ 4 w 11"/>
                <a:gd name="T19" fmla="*/ 10 h 10"/>
                <a:gd name="T20" fmla="*/ 6 w 11"/>
                <a:gd name="T21" fmla="*/ 6 h 10"/>
                <a:gd name="T22" fmla="*/ 10 w 11"/>
                <a:gd name="T23" fmla="*/ 9 h 10"/>
                <a:gd name="T24" fmla="*/ 7 w 1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0">
                  <a:moveTo>
                    <a:pt x="7" y="5"/>
                  </a:moveTo>
                  <a:cubicBezTo>
                    <a:pt x="9" y="5"/>
                    <a:pt x="11" y="4"/>
                    <a:pt x="11" y="4"/>
                  </a:cubicBezTo>
                  <a:cubicBezTo>
                    <a:pt x="11" y="4"/>
                    <a:pt x="9" y="4"/>
                    <a:pt x="6" y="4"/>
                  </a:cubicBezTo>
                  <a:cubicBezTo>
                    <a:pt x="7" y="2"/>
                    <a:pt x="7" y="0"/>
                    <a:pt x="7" y="0"/>
                  </a:cubicBezTo>
                  <a:cubicBezTo>
                    <a:pt x="7" y="0"/>
                    <a:pt x="6" y="2"/>
                    <a:pt x="5" y="4"/>
                  </a:cubicBezTo>
                  <a:cubicBezTo>
                    <a:pt x="3" y="2"/>
                    <a:pt x="1" y="1"/>
                    <a:pt x="1" y="1"/>
                  </a:cubicBezTo>
                  <a:cubicBezTo>
                    <a:pt x="1" y="1"/>
                    <a:pt x="2" y="3"/>
                    <a:pt x="4" y="5"/>
                  </a:cubicBezTo>
                  <a:cubicBezTo>
                    <a:pt x="2" y="5"/>
                    <a:pt x="0" y="6"/>
                    <a:pt x="0" y="6"/>
                  </a:cubicBezTo>
                  <a:cubicBezTo>
                    <a:pt x="0" y="6"/>
                    <a:pt x="2" y="6"/>
                    <a:pt x="5" y="6"/>
                  </a:cubicBezTo>
                  <a:cubicBezTo>
                    <a:pt x="4" y="8"/>
                    <a:pt x="4" y="10"/>
                    <a:pt x="4" y="10"/>
                  </a:cubicBezTo>
                  <a:cubicBezTo>
                    <a:pt x="4" y="10"/>
                    <a:pt x="5" y="8"/>
                    <a:pt x="6" y="6"/>
                  </a:cubicBezTo>
                  <a:cubicBezTo>
                    <a:pt x="8" y="8"/>
                    <a:pt x="10" y="9"/>
                    <a:pt x="10" y="9"/>
                  </a:cubicBezTo>
                  <a:cubicBezTo>
                    <a:pt x="10" y="9"/>
                    <a:pt x="9" y="7"/>
                    <a:pt x="7" y="5"/>
                  </a:cubicBezTo>
                  <a:close/>
                </a:path>
              </a:pathLst>
            </a:custGeom>
            <a:solidFill>
              <a:srgbClr val="BFDD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îšļ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D66FAAB-2983-40EA-AFA9-C26318254E97}"/>
                </a:ext>
              </a:extLst>
            </p:cNvPr>
            <p:cNvSpPr/>
            <p:nvPr/>
          </p:nvSpPr>
          <p:spPr bwMode="auto">
            <a:xfrm>
              <a:off x="8499475" y="3482975"/>
              <a:ext cx="36513" cy="36513"/>
            </a:xfrm>
            <a:custGeom>
              <a:avLst/>
              <a:gdLst>
                <a:gd name="T0" fmla="*/ 6 w 10"/>
                <a:gd name="T1" fmla="*/ 5 h 10"/>
                <a:gd name="T2" fmla="*/ 10 w 10"/>
                <a:gd name="T3" fmla="*/ 1 h 10"/>
                <a:gd name="T4" fmla="*/ 6 w 10"/>
                <a:gd name="T5" fmla="*/ 4 h 10"/>
                <a:gd name="T6" fmla="*/ 5 w 10"/>
                <a:gd name="T7" fmla="*/ 0 h 10"/>
                <a:gd name="T8" fmla="*/ 4 w 10"/>
                <a:gd name="T9" fmla="*/ 3 h 10"/>
                <a:gd name="T10" fmla="*/ 1 w 10"/>
                <a:gd name="T11" fmla="*/ 2 h 10"/>
                <a:gd name="T12" fmla="*/ 4 w 10"/>
                <a:gd name="T13" fmla="*/ 5 h 10"/>
                <a:gd name="T14" fmla="*/ 0 w 10"/>
                <a:gd name="T15" fmla="*/ 9 h 10"/>
                <a:gd name="T16" fmla="*/ 4 w 10"/>
                <a:gd name="T17" fmla="*/ 6 h 10"/>
                <a:gd name="T18" fmla="*/ 5 w 10"/>
                <a:gd name="T19" fmla="*/ 10 h 10"/>
                <a:gd name="T20" fmla="*/ 6 w 10"/>
                <a:gd name="T21" fmla="*/ 7 h 10"/>
                <a:gd name="T22" fmla="*/ 9 w 10"/>
                <a:gd name="T23" fmla="*/ 8 h 10"/>
                <a:gd name="T24" fmla="*/ 6 w 10"/>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6" y="5"/>
                  </a:moveTo>
                  <a:cubicBezTo>
                    <a:pt x="8" y="3"/>
                    <a:pt x="10" y="1"/>
                    <a:pt x="10" y="1"/>
                  </a:cubicBezTo>
                  <a:cubicBezTo>
                    <a:pt x="10" y="1"/>
                    <a:pt x="8" y="2"/>
                    <a:pt x="6" y="4"/>
                  </a:cubicBezTo>
                  <a:cubicBezTo>
                    <a:pt x="6" y="2"/>
                    <a:pt x="5" y="0"/>
                    <a:pt x="5" y="0"/>
                  </a:cubicBezTo>
                  <a:cubicBezTo>
                    <a:pt x="5" y="0"/>
                    <a:pt x="4" y="2"/>
                    <a:pt x="4" y="3"/>
                  </a:cubicBezTo>
                  <a:cubicBezTo>
                    <a:pt x="3" y="2"/>
                    <a:pt x="1" y="2"/>
                    <a:pt x="1" y="2"/>
                  </a:cubicBezTo>
                  <a:cubicBezTo>
                    <a:pt x="1" y="2"/>
                    <a:pt x="2" y="4"/>
                    <a:pt x="4" y="5"/>
                  </a:cubicBezTo>
                  <a:cubicBezTo>
                    <a:pt x="2" y="7"/>
                    <a:pt x="0" y="9"/>
                    <a:pt x="0" y="9"/>
                  </a:cubicBezTo>
                  <a:cubicBezTo>
                    <a:pt x="0" y="9"/>
                    <a:pt x="2" y="8"/>
                    <a:pt x="4" y="6"/>
                  </a:cubicBezTo>
                  <a:cubicBezTo>
                    <a:pt x="4" y="8"/>
                    <a:pt x="5" y="10"/>
                    <a:pt x="5" y="10"/>
                  </a:cubicBezTo>
                  <a:cubicBezTo>
                    <a:pt x="5" y="10"/>
                    <a:pt x="5" y="9"/>
                    <a:pt x="6" y="7"/>
                  </a:cubicBezTo>
                  <a:cubicBezTo>
                    <a:pt x="7" y="8"/>
                    <a:pt x="9" y="8"/>
                    <a:pt x="9" y="8"/>
                  </a:cubicBezTo>
                  <a:cubicBezTo>
                    <a:pt x="9" y="8"/>
                    <a:pt x="8" y="7"/>
                    <a:pt x="6" y="5"/>
                  </a:cubicBezTo>
                  <a:close/>
                </a:path>
              </a:pathLst>
            </a:custGeom>
            <a:solidFill>
              <a:srgbClr val="BFDD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îS1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09D88F-77AC-4B8C-90FE-F1A1E471D327}"/>
                </a:ext>
              </a:extLst>
            </p:cNvPr>
            <p:cNvSpPr/>
            <p:nvPr/>
          </p:nvSpPr>
          <p:spPr bwMode="auto">
            <a:xfrm>
              <a:off x="8636000" y="3497263"/>
              <a:ext cx="38100" cy="38100"/>
            </a:xfrm>
            <a:custGeom>
              <a:avLst/>
              <a:gdLst>
                <a:gd name="T0" fmla="*/ 6 w 10"/>
                <a:gd name="T1" fmla="*/ 5 h 10"/>
                <a:gd name="T2" fmla="*/ 10 w 10"/>
                <a:gd name="T3" fmla="*/ 1 h 10"/>
                <a:gd name="T4" fmla="*/ 6 w 10"/>
                <a:gd name="T5" fmla="*/ 4 h 10"/>
                <a:gd name="T6" fmla="*/ 5 w 10"/>
                <a:gd name="T7" fmla="*/ 0 h 10"/>
                <a:gd name="T8" fmla="*/ 4 w 10"/>
                <a:gd name="T9" fmla="*/ 4 h 10"/>
                <a:gd name="T10" fmla="*/ 1 w 10"/>
                <a:gd name="T11" fmla="*/ 2 h 10"/>
                <a:gd name="T12" fmla="*/ 4 w 10"/>
                <a:gd name="T13" fmla="*/ 5 h 10"/>
                <a:gd name="T14" fmla="*/ 0 w 10"/>
                <a:gd name="T15" fmla="*/ 9 h 10"/>
                <a:gd name="T16" fmla="*/ 4 w 10"/>
                <a:gd name="T17" fmla="*/ 6 h 10"/>
                <a:gd name="T18" fmla="*/ 5 w 10"/>
                <a:gd name="T19" fmla="*/ 10 h 10"/>
                <a:gd name="T20" fmla="*/ 6 w 10"/>
                <a:gd name="T21" fmla="*/ 7 h 10"/>
                <a:gd name="T22" fmla="*/ 9 w 10"/>
                <a:gd name="T23" fmla="*/ 9 h 10"/>
                <a:gd name="T24" fmla="*/ 6 w 10"/>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6" y="5"/>
                  </a:moveTo>
                  <a:cubicBezTo>
                    <a:pt x="8" y="3"/>
                    <a:pt x="10" y="1"/>
                    <a:pt x="10" y="1"/>
                  </a:cubicBezTo>
                  <a:cubicBezTo>
                    <a:pt x="10" y="1"/>
                    <a:pt x="8" y="2"/>
                    <a:pt x="6" y="4"/>
                  </a:cubicBezTo>
                  <a:cubicBezTo>
                    <a:pt x="5" y="2"/>
                    <a:pt x="5" y="0"/>
                    <a:pt x="5" y="0"/>
                  </a:cubicBezTo>
                  <a:cubicBezTo>
                    <a:pt x="5" y="0"/>
                    <a:pt x="4" y="2"/>
                    <a:pt x="4" y="4"/>
                  </a:cubicBezTo>
                  <a:cubicBezTo>
                    <a:pt x="3" y="2"/>
                    <a:pt x="1" y="2"/>
                    <a:pt x="1" y="2"/>
                  </a:cubicBezTo>
                  <a:cubicBezTo>
                    <a:pt x="1" y="2"/>
                    <a:pt x="2" y="4"/>
                    <a:pt x="4" y="5"/>
                  </a:cubicBezTo>
                  <a:cubicBezTo>
                    <a:pt x="2" y="7"/>
                    <a:pt x="0" y="9"/>
                    <a:pt x="0" y="9"/>
                  </a:cubicBezTo>
                  <a:cubicBezTo>
                    <a:pt x="0" y="9"/>
                    <a:pt x="2" y="8"/>
                    <a:pt x="4" y="6"/>
                  </a:cubicBezTo>
                  <a:cubicBezTo>
                    <a:pt x="4" y="9"/>
                    <a:pt x="5" y="10"/>
                    <a:pt x="5" y="10"/>
                  </a:cubicBezTo>
                  <a:cubicBezTo>
                    <a:pt x="5" y="10"/>
                    <a:pt x="5" y="9"/>
                    <a:pt x="6" y="7"/>
                  </a:cubicBezTo>
                  <a:cubicBezTo>
                    <a:pt x="7" y="8"/>
                    <a:pt x="9" y="9"/>
                    <a:pt x="9" y="9"/>
                  </a:cubicBezTo>
                  <a:cubicBezTo>
                    <a:pt x="9" y="9"/>
                    <a:pt x="8" y="7"/>
                    <a:pt x="6" y="5"/>
                  </a:cubicBezTo>
                  <a:close/>
                </a:path>
              </a:pathLst>
            </a:custGeom>
            <a:solidFill>
              <a:srgbClr val="BFDD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ṡḷ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4821A5-7DE3-4D1D-B30D-7A612A08CFAD}"/>
                </a:ext>
              </a:extLst>
            </p:cNvPr>
            <p:cNvSpPr/>
            <p:nvPr/>
          </p:nvSpPr>
          <p:spPr bwMode="auto">
            <a:xfrm>
              <a:off x="8380413" y="3671888"/>
              <a:ext cx="36513" cy="38100"/>
            </a:xfrm>
            <a:custGeom>
              <a:avLst/>
              <a:gdLst>
                <a:gd name="T0" fmla="*/ 6 w 10"/>
                <a:gd name="T1" fmla="*/ 5 h 10"/>
                <a:gd name="T2" fmla="*/ 10 w 10"/>
                <a:gd name="T3" fmla="*/ 1 h 10"/>
                <a:gd name="T4" fmla="*/ 6 w 10"/>
                <a:gd name="T5" fmla="*/ 4 h 10"/>
                <a:gd name="T6" fmla="*/ 5 w 10"/>
                <a:gd name="T7" fmla="*/ 0 h 10"/>
                <a:gd name="T8" fmla="*/ 4 w 10"/>
                <a:gd name="T9" fmla="*/ 3 h 10"/>
                <a:gd name="T10" fmla="*/ 1 w 10"/>
                <a:gd name="T11" fmla="*/ 1 h 10"/>
                <a:gd name="T12" fmla="*/ 4 w 10"/>
                <a:gd name="T13" fmla="*/ 5 h 10"/>
                <a:gd name="T14" fmla="*/ 0 w 10"/>
                <a:gd name="T15" fmla="*/ 9 h 10"/>
                <a:gd name="T16" fmla="*/ 4 w 10"/>
                <a:gd name="T17" fmla="*/ 6 h 10"/>
                <a:gd name="T18" fmla="*/ 5 w 10"/>
                <a:gd name="T19" fmla="*/ 10 h 10"/>
                <a:gd name="T20" fmla="*/ 6 w 10"/>
                <a:gd name="T21" fmla="*/ 6 h 10"/>
                <a:gd name="T22" fmla="*/ 9 w 10"/>
                <a:gd name="T23" fmla="*/ 8 h 10"/>
                <a:gd name="T24" fmla="*/ 6 w 10"/>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6" y="5"/>
                  </a:moveTo>
                  <a:cubicBezTo>
                    <a:pt x="8" y="3"/>
                    <a:pt x="10" y="1"/>
                    <a:pt x="10" y="1"/>
                  </a:cubicBezTo>
                  <a:cubicBezTo>
                    <a:pt x="10" y="1"/>
                    <a:pt x="8" y="2"/>
                    <a:pt x="6" y="4"/>
                  </a:cubicBezTo>
                  <a:cubicBezTo>
                    <a:pt x="6" y="1"/>
                    <a:pt x="5" y="0"/>
                    <a:pt x="5" y="0"/>
                  </a:cubicBezTo>
                  <a:cubicBezTo>
                    <a:pt x="5" y="0"/>
                    <a:pt x="4" y="1"/>
                    <a:pt x="4" y="3"/>
                  </a:cubicBezTo>
                  <a:cubicBezTo>
                    <a:pt x="3" y="2"/>
                    <a:pt x="1" y="1"/>
                    <a:pt x="1" y="1"/>
                  </a:cubicBezTo>
                  <a:cubicBezTo>
                    <a:pt x="1" y="1"/>
                    <a:pt x="2" y="3"/>
                    <a:pt x="4" y="5"/>
                  </a:cubicBezTo>
                  <a:cubicBezTo>
                    <a:pt x="2" y="7"/>
                    <a:pt x="0" y="9"/>
                    <a:pt x="0" y="9"/>
                  </a:cubicBezTo>
                  <a:cubicBezTo>
                    <a:pt x="0" y="9"/>
                    <a:pt x="2" y="8"/>
                    <a:pt x="4" y="6"/>
                  </a:cubicBezTo>
                  <a:cubicBezTo>
                    <a:pt x="4" y="8"/>
                    <a:pt x="5" y="10"/>
                    <a:pt x="5" y="10"/>
                  </a:cubicBezTo>
                  <a:cubicBezTo>
                    <a:pt x="5" y="10"/>
                    <a:pt x="5" y="8"/>
                    <a:pt x="6" y="6"/>
                  </a:cubicBezTo>
                  <a:cubicBezTo>
                    <a:pt x="7" y="8"/>
                    <a:pt x="9" y="8"/>
                    <a:pt x="9" y="8"/>
                  </a:cubicBezTo>
                  <a:cubicBezTo>
                    <a:pt x="9" y="8"/>
                    <a:pt x="8" y="6"/>
                    <a:pt x="6" y="5"/>
                  </a:cubicBezTo>
                  <a:close/>
                </a:path>
              </a:pathLst>
            </a:custGeom>
            <a:solidFill>
              <a:srgbClr val="BFDD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ï$1í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8366F30-A65C-4F9C-A966-63DCB9791DBF}"/>
                </a:ext>
              </a:extLst>
            </p:cNvPr>
            <p:cNvSpPr/>
            <p:nvPr/>
          </p:nvSpPr>
          <p:spPr bwMode="auto">
            <a:xfrm>
              <a:off x="8264525" y="3552825"/>
              <a:ext cx="33338" cy="38100"/>
            </a:xfrm>
            <a:custGeom>
              <a:avLst/>
              <a:gdLst>
                <a:gd name="T0" fmla="*/ 6 w 9"/>
                <a:gd name="T1" fmla="*/ 5 h 10"/>
                <a:gd name="T2" fmla="*/ 9 w 9"/>
                <a:gd name="T3" fmla="*/ 1 h 10"/>
                <a:gd name="T4" fmla="*/ 5 w 9"/>
                <a:gd name="T5" fmla="*/ 4 h 10"/>
                <a:gd name="T6" fmla="*/ 5 w 9"/>
                <a:gd name="T7" fmla="*/ 0 h 10"/>
                <a:gd name="T8" fmla="*/ 4 w 9"/>
                <a:gd name="T9" fmla="*/ 3 h 10"/>
                <a:gd name="T10" fmla="*/ 1 w 9"/>
                <a:gd name="T11" fmla="*/ 2 h 10"/>
                <a:gd name="T12" fmla="*/ 4 w 9"/>
                <a:gd name="T13" fmla="*/ 5 h 10"/>
                <a:gd name="T14" fmla="*/ 0 w 9"/>
                <a:gd name="T15" fmla="*/ 9 h 10"/>
                <a:gd name="T16" fmla="*/ 4 w 9"/>
                <a:gd name="T17" fmla="*/ 6 h 10"/>
                <a:gd name="T18" fmla="*/ 5 w 9"/>
                <a:gd name="T19" fmla="*/ 10 h 10"/>
                <a:gd name="T20" fmla="*/ 5 w 9"/>
                <a:gd name="T21" fmla="*/ 7 h 10"/>
                <a:gd name="T22" fmla="*/ 8 w 9"/>
                <a:gd name="T23" fmla="*/ 8 h 10"/>
                <a:gd name="T24" fmla="*/ 6 w 9"/>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6" y="5"/>
                  </a:moveTo>
                  <a:cubicBezTo>
                    <a:pt x="8" y="3"/>
                    <a:pt x="9" y="1"/>
                    <a:pt x="9" y="1"/>
                  </a:cubicBezTo>
                  <a:cubicBezTo>
                    <a:pt x="9" y="1"/>
                    <a:pt x="8" y="2"/>
                    <a:pt x="5" y="4"/>
                  </a:cubicBezTo>
                  <a:cubicBezTo>
                    <a:pt x="5" y="2"/>
                    <a:pt x="5" y="0"/>
                    <a:pt x="5" y="0"/>
                  </a:cubicBezTo>
                  <a:cubicBezTo>
                    <a:pt x="5" y="0"/>
                    <a:pt x="4" y="1"/>
                    <a:pt x="4" y="3"/>
                  </a:cubicBezTo>
                  <a:cubicBezTo>
                    <a:pt x="2" y="2"/>
                    <a:pt x="1" y="2"/>
                    <a:pt x="1" y="2"/>
                  </a:cubicBezTo>
                  <a:cubicBezTo>
                    <a:pt x="1" y="2"/>
                    <a:pt x="2" y="3"/>
                    <a:pt x="4" y="5"/>
                  </a:cubicBezTo>
                  <a:cubicBezTo>
                    <a:pt x="2" y="7"/>
                    <a:pt x="0" y="9"/>
                    <a:pt x="0" y="9"/>
                  </a:cubicBezTo>
                  <a:cubicBezTo>
                    <a:pt x="0" y="9"/>
                    <a:pt x="2" y="8"/>
                    <a:pt x="4" y="6"/>
                  </a:cubicBezTo>
                  <a:cubicBezTo>
                    <a:pt x="4" y="8"/>
                    <a:pt x="5" y="10"/>
                    <a:pt x="5" y="10"/>
                  </a:cubicBezTo>
                  <a:cubicBezTo>
                    <a:pt x="5" y="10"/>
                    <a:pt x="5" y="9"/>
                    <a:pt x="5" y="7"/>
                  </a:cubicBezTo>
                  <a:cubicBezTo>
                    <a:pt x="7" y="8"/>
                    <a:pt x="8" y="8"/>
                    <a:pt x="8" y="8"/>
                  </a:cubicBezTo>
                  <a:cubicBezTo>
                    <a:pt x="8" y="8"/>
                    <a:pt x="7" y="7"/>
                    <a:pt x="6" y="5"/>
                  </a:cubicBezTo>
                  <a:close/>
                </a:path>
              </a:pathLst>
            </a:custGeom>
            <a:solidFill>
              <a:srgbClr val="BFDD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sļ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8B7932-70F5-4BC1-A048-618715A5B39C}"/>
                </a:ext>
              </a:extLst>
            </p:cNvPr>
            <p:cNvSpPr/>
            <p:nvPr/>
          </p:nvSpPr>
          <p:spPr bwMode="auto">
            <a:xfrm>
              <a:off x="8148638" y="3471863"/>
              <a:ext cx="33338" cy="36513"/>
            </a:xfrm>
            <a:custGeom>
              <a:avLst/>
              <a:gdLst>
                <a:gd name="T0" fmla="*/ 5 w 9"/>
                <a:gd name="T1" fmla="*/ 5 h 10"/>
                <a:gd name="T2" fmla="*/ 9 w 9"/>
                <a:gd name="T3" fmla="*/ 1 h 10"/>
                <a:gd name="T4" fmla="*/ 5 w 9"/>
                <a:gd name="T5" fmla="*/ 4 h 10"/>
                <a:gd name="T6" fmla="*/ 4 w 9"/>
                <a:gd name="T7" fmla="*/ 0 h 10"/>
                <a:gd name="T8" fmla="*/ 4 w 9"/>
                <a:gd name="T9" fmla="*/ 3 h 10"/>
                <a:gd name="T10" fmla="*/ 1 w 9"/>
                <a:gd name="T11" fmla="*/ 1 h 10"/>
                <a:gd name="T12" fmla="*/ 3 w 9"/>
                <a:gd name="T13" fmla="*/ 5 h 10"/>
                <a:gd name="T14" fmla="*/ 0 w 9"/>
                <a:gd name="T15" fmla="*/ 9 h 10"/>
                <a:gd name="T16" fmla="*/ 4 w 9"/>
                <a:gd name="T17" fmla="*/ 6 h 10"/>
                <a:gd name="T18" fmla="*/ 4 w 9"/>
                <a:gd name="T19" fmla="*/ 10 h 10"/>
                <a:gd name="T20" fmla="*/ 5 w 9"/>
                <a:gd name="T21" fmla="*/ 6 h 10"/>
                <a:gd name="T22" fmla="*/ 8 w 9"/>
                <a:gd name="T23" fmla="*/ 8 h 10"/>
                <a:gd name="T24" fmla="*/ 5 w 9"/>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5" y="5"/>
                  </a:moveTo>
                  <a:cubicBezTo>
                    <a:pt x="7" y="3"/>
                    <a:pt x="9" y="1"/>
                    <a:pt x="9" y="1"/>
                  </a:cubicBezTo>
                  <a:cubicBezTo>
                    <a:pt x="9" y="1"/>
                    <a:pt x="7" y="2"/>
                    <a:pt x="5" y="4"/>
                  </a:cubicBezTo>
                  <a:cubicBezTo>
                    <a:pt x="5" y="1"/>
                    <a:pt x="4" y="0"/>
                    <a:pt x="4" y="0"/>
                  </a:cubicBezTo>
                  <a:cubicBezTo>
                    <a:pt x="4" y="0"/>
                    <a:pt x="4" y="1"/>
                    <a:pt x="4" y="3"/>
                  </a:cubicBezTo>
                  <a:cubicBezTo>
                    <a:pt x="2" y="2"/>
                    <a:pt x="1" y="1"/>
                    <a:pt x="1" y="1"/>
                  </a:cubicBezTo>
                  <a:cubicBezTo>
                    <a:pt x="1" y="1"/>
                    <a:pt x="2" y="3"/>
                    <a:pt x="3" y="5"/>
                  </a:cubicBezTo>
                  <a:cubicBezTo>
                    <a:pt x="1" y="7"/>
                    <a:pt x="0" y="9"/>
                    <a:pt x="0" y="9"/>
                  </a:cubicBezTo>
                  <a:cubicBezTo>
                    <a:pt x="0" y="9"/>
                    <a:pt x="1" y="8"/>
                    <a:pt x="4" y="6"/>
                  </a:cubicBezTo>
                  <a:cubicBezTo>
                    <a:pt x="4" y="8"/>
                    <a:pt x="4" y="10"/>
                    <a:pt x="4" y="10"/>
                  </a:cubicBezTo>
                  <a:cubicBezTo>
                    <a:pt x="4" y="10"/>
                    <a:pt x="5" y="8"/>
                    <a:pt x="5" y="6"/>
                  </a:cubicBezTo>
                  <a:cubicBezTo>
                    <a:pt x="7" y="8"/>
                    <a:pt x="8" y="8"/>
                    <a:pt x="8" y="8"/>
                  </a:cubicBezTo>
                  <a:cubicBezTo>
                    <a:pt x="8" y="8"/>
                    <a:pt x="7" y="6"/>
                    <a:pt x="5" y="5"/>
                  </a:cubicBezTo>
                  <a:close/>
                </a:path>
              </a:pathLst>
            </a:custGeom>
            <a:solidFill>
              <a:srgbClr val="BFDD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îṥḻ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4020F5-F4F4-46D2-9A1F-E96EFBE7A5B7}"/>
                </a:ext>
              </a:extLst>
            </p:cNvPr>
            <p:cNvSpPr/>
            <p:nvPr/>
          </p:nvSpPr>
          <p:spPr bwMode="auto">
            <a:xfrm>
              <a:off x="8331200" y="3308350"/>
              <a:ext cx="60325" cy="407988"/>
            </a:xfrm>
            <a:custGeom>
              <a:avLst/>
              <a:gdLst>
                <a:gd name="T0" fmla="*/ 15 w 16"/>
                <a:gd name="T1" fmla="*/ 0 h 110"/>
                <a:gd name="T2" fmla="*/ 13 w 16"/>
                <a:gd name="T3" fmla="*/ 4 h 110"/>
                <a:gd name="T4" fmla="*/ 8 w 16"/>
                <a:gd name="T5" fmla="*/ 18 h 110"/>
                <a:gd name="T6" fmla="*/ 6 w 16"/>
                <a:gd name="T7" fmla="*/ 29 h 110"/>
                <a:gd name="T8" fmla="*/ 1 w 16"/>
                <a:gd name="T9" fmla="*/ 54 h 110"/>
                <a:gd name="T10" fmla="*/ 1 w 16"/>
                <a:gd name="T11" fmla="*/ 83 h 110"/>
                <a:gd name="T12" fmla="*/ 3 w 16"/>
                <a:gd name="T13" fmla="*/ 95 h 110"/>
                <a:gd name="T14" fmla="*/ 2 w 16"/>
                <a:gd name="T15" fmla="*/ 97 h 110"/>
                <a:gd name="T16" fmla="*/ 4 w 16"/>
                <a:gd name="T17" fmla="*/ 104 h 110"/>
                <a:gd name="T18" fmla="*/ 6 w 16"/>
                <a:gd name="T19" fmla="*/ 109 h 110"/>
                <a:gd name="T20" fmla="*/ 7 w 16"/>
                <a:gd name="T21" fmla="*/ 110 h 110"/>
                <a:gd name="T22" fmla="*/ 8 w 16"/>
                <a:gd name="T23" fmla="*/ 110 h 110"/>
                <a:gd name="T24" fmla="*/ 6 w 16"/>
                <a:gd name="T25" fmla="*/ 103 h 110"/>
                <a:gd name="T26" fmla="*/ 4 w 16"/>
                <a:gd name="T27" fmla="*/ 96 h 110"/>
                <a:gd name="T28" fmla="*/ 3 w 16"/>
                <a:gd name="T29" fmla="*/ 89 h 110"/>
                <a:gd name="T30" fmla="*/ 3 w 16"/>
                <a:gd name="T31" fmla="*/ 82 h 110"/>
                <a:gd name="T32" fmla="*/ 4 w 16"/>
                <a:gd name="T33" fmla="*/ 55 h 110"/>
                <a:gd name="T34" fmla="*/ 8 w 16"/>
                <a:gd name="T35" fmla="*/ 27 h 110"/>
                <a:gd name="T36" fmla="*/ 11 w 16"/>
                <a:gd name="T37" fmla="*/ 17 h 110"/>
                <a:gd name="T38" fmla="*/ 16 w 16"/>
                <a:gd name="T39" fmla="*/ 0 h 110"/>
                <a:gd name="T40" fmla="*/ 15 w 16"/>
                <a:gd name="T4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110">
                  <a:moveTo>
                    <a:pt x="15" y="0"/>
                  </a:moveTo>
                  <a:cubicBezTo>
                    <a:pt x="13" y="4"/>
                    <a:pt x="13" y="4"/>
                    <a:pt x="13" y="4"/>
                  </a:cubicBezTo>
                  <a:cubicBezTo>
                    <a:pt x="8" y="18"/>
                    <a:pt x="8" y="18"/>
                    <a:pt x="8" y="18"/>
                  </a:cubicBezTo>
                  <a:cubicBezTo>
                    <a:pt x="6" y="29"/>
                    <a:pt x="6" y="29"/>
                    <a:pt x="6" y="29"/>
                  </a:cubicBezTo>
                  <a:cubicBezTo>
                    <a:pt x="4" y="37"/>
                    <a:pt x="2" y="46"/>
                    <a:pt x="1" y="54"/>
                  </a:cubicBezTo>
                  <a:cubicBezTo>
                    <a:pt x="0" y="64"/>
                    <a:pt x="0" y="73"/>
                    <a:pt x="1" y="83"/>
                  </a:cubicBezTo>
                  <a:cubicBezTo>
                    <a:pt x="1" y="87"/>
                    <a:pt x="2" y="91"/>
                    <a:pt x="3" y="95"/>
                  </a:cubicBezTo>
                  <a:cubicBezTo>
                    <a:pt x="2" y="97"/>
                    <a:pt x="2" y="97"/>
                    <a:pt x="2" y="97"/>
                  </a:cubicBezTo>
                  <a:cubicBezTo>
                    <a:pt x="4" y="104"/>
                    <a:pt x="4" y="104"/>
                    <a:pt x="4" y="104"/>
                  </a:cubicBezTo>
                  <a:cubicBezTo>
                    <a:pt x="6" y="109"/>
                    <a:pt x="6" y="109"/>
                    <a:pt x="6" y="109"/>
                  </a:cubicBezTo>
                  <a:cubicBezTo>
                    <a:pt x="7" y="110"/>
                    <a:pt x="7" y="110"/>
                    <a:pt x="7" y="110"/>
                  </a:cubicBezTo>
                  <a:cubicBezTo>
                    <a:pt x="8" y="110"/>
                    <a:pt x="8" y="110"/>
                    <a:pt x="8" y="110"/>
                  </a:cubicBezTo>
                  <a:cubicBezTo>
                    <a:pt x="7" y="108"/>
                    <a:pt x="6" y="105"/>
                    <a:pt x="6" y="103"/>
                  </a:cubicBezTo>
                  <a:cubicBezTo>
                    <a:pt x="5" y="101"/>
                    <a:pt x="5" y="99"/>
                    <a:pt x="4" y="96"/>
                  </a:cubicBezTo>
                  <a:cubicBezTo>
                    <a:pt x="4" y="94"/>
                    <a:pt x="4" y="92"/>
                    <a:pt x="3" y="89"/>
                  </a:cubicBezTo>
                  <a:cubicBezTo>
                    <a:pt x="3" y="87"/>
                    <a:pt x="3" y="85"/>
                    <a:pt x="3" y="82"/>
                  </a:cubicBezTo>
                  <a:cubicBezTo>
                    <a:pt x="2" y="73"/>
                    <a:pt x="3" y="64"/>
                    <a:pt x="4" y="55"/>
                  </a:cubicBezTo>
                  <a:cubicBezTo>
                    <a:pt x="5" y="45"/>
                    <a:pt x="6" y="36"/>
                    <a:pt x="8" y="27"/>
                  </a:cubicBezTo>
                  <a:cubicBezTo>
                    <a:pt x="9" y="24"/>
                    <a:pt x="10" y="20"/>
                    <a:pt x="11" y="17"/>
                  </a:cubicBezTo>
                  <a:cubicBezTo>
                    <a:pt x="16" y="0"/>
                    <a:pt x="16" y="0"/>
                    <a:pt x="16" y="0"/>
                  </a:cubicBezTo>
                  <a:cubicBezTo>
                    <a:pt x="16" y="0"/>
                    <a:pt x="15" y="0"/>
                    <a:pt x="15" y="0"/>
                  </a:cubicBezTo>
                </a:path>
              </a:pathLst>
            </a:custGeom>
            <a:solidFill>
              <a:srgbClr val="517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ś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4D79AD-31B9-4536-94FD-C022A3C1D6E1}"/>
                </a:ext>
              </a:extLst>
            </p:cNvPr>
            <p:cNvSpPr/>
            <p:nvPr/>
          </p:nvSpPr>
          <p:spPr bwMode="auto">
            <a:xfrm>
              <a:off x="8386763" y="3305175"/>
              <a:ext cx="4763"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1"/>
                    <a:pt x="1" y="1"/>
                    <a:pt x="1" y="1"/>
                  </a:cubicBezTo>
                  <a:cubicBezTo>
                    <a:pt x="1" y="0"/>
                    <a:pt x="1" y="0"/>
                    <a:pt x="1" y="0"/>
                  </a:cubicBezTo>
                </a:path>
              </a:pathLst>
            </a:custGeom>
            <a:solidFill>
              <a:srgbClr val="506E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iṩlï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E557CA-5613-4BBB-8F8A-065C3A3CCA6C}"/>
                </a:ext>
              </a:extLst>
            </p:cNvPr>
            <p:cNvSpPr/>
            <p:nvPr/>
          </p:nvSpPr>
          <p:spPr bwMode="auto">
            <a:xfrm>
              <a:off x="8442325" y="3327400"/>
              <a:ext cx="12700" cy="388938"/>
            </a:xfrm>
            <a:custGeom>
              <a:avLst/>
              <a:gdLst>
                <a:gd name="T0" fmla="*/ 1 w 3"/>
                <a:gd name="T1" fmla="*/ 0 h 105"/>
                <a:gd name="T2" fmla="*/ 1 w 3"/>
                <a:gd name="T3" fmla="*/ 19 h 105"/>
                <a:gd name="T4" fmla="*/ 1 w 3"/>
                <a:gd name="T5" fmla="*/ 19 h 105"/>
                <a:gd name="T6" fmla="*/ 0 w 3"/>
                <a:gd name="T7" fmla="*/ 52 h 105"/>
                <a:gd name="T8" fmla="*/ 0 w 3"/>
                <a:gd name="T9" fmla="*/ 79 h 105"/>
                <a:gd name="T10" fmla="*/ 1 w 3"/>
                <a:gd name="T11" fmla="*/ 87 h 105"/>
                <a:gd name="T12" fmla="*/ 0 w 3"/>
                <a:gd name="T13" fmla="*/ 87 h 105"/>
                <a:gd name="T14" fmla="*/ 1 w 3"/>
                <a:gd name="T15" fmla="*/ 104 h 105"/>
                <a:gd name="T16" fmla="*/ 2 w 3"/>
                <a:gd name="T17" fmla="*/ 105 h 105"/>
                <a:gd name="T18" fmla="*/ 2 w 3"/>
                <a:gd name="T19" fmla="*/ 105 h 105"/>
                <a:gd name="T20" fmla="*/ 2 w 3"/>
                <a:gd name="T21" fmla="*/ 98 h 105"/>
                <a:gd name="T22" fmla="*/ 2 w 3"/>
                <a:gd name="T23" fmla="*/ 92 h 105"/>
                <a:gd name="T24" fmla="*/ 2 w 3"/>
                <a:gd name="T25" fmla="*/ 79 h 105"/>
                <a:gd name="T26" fmla="*/ 3 w 3"/>
                <a:gd name="T27" fmla="*/ 52 h 105"/>
                <a:gd name="T28" fmla="*/ 3 w 3"/>
                <a:gd name="T29" fmla="*/ 26 h 105"/>
                <a:gd name="T30" fmla="*/ 3 w 3"/>
                <a:gd name="T31" fmla="*/ 12 h 105"/>
                <a:gd name="T32" fmla="*/ 3 w 3"/>
                <a:gd name="T33" fmla="*/ 1 h 105"/>
                <a:gd name="T34" fmla="*/ 1 w 3"/>
                <a:gd name="T3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105">
                  <a:moveTo>
                    <a:pt x="1" y="0"/>
                  </a:moveTo>
                  <a:cubicBezTo>
                    <a:pt x="1" y="19"/>
                    <a:pt x="1" y="19"/>
                    <a:pt x="1" y="19"/>
                  </a:cubicBezTo>
                  <a:cubicBezTo>
                    <a:pt x="1" y="19"/>
                    <a:pt x="1" y="19"/>
                    <a:pt x="1" y="19"/>
                  </a:cubicBezTo>
                  <a:cubicBezTo>
                    <a:pt x="1" y="30"/>
                    <a:pt x="0" y="41"/>
                    <a:pt x="0" y="52"/>
                  </a:cubicBezTo>
                  <a:cubicBezTo>
                    <a:pt x="0" y="61"/>
                    <a:pt x="0" y="70"/>
                    <a:pt x="0" y="79"/>
                  </a:cubicBezTo>
                  <a:cubicBezTo>
                    <a:pt x="0" y="82"/>
                    <a:pt x="1" y="85"/>
                    <a:pt x="1" y="87"/>
                  </a:cubicBezTo>
                  <a:cubicBezTo>
                    <a:pt x="0" y="87"/>
                    <a:pt x="0" y="87"/>
                    <a:pt x="0" y="87"/>
                  </a:cubicBezTo>
                  <a:cubicBezTo>
                    <a:pt x="1" y="104"/>
                    <a:pt x="1" y="104"/>
                    <a:pt x="1" y="104"/>
                  </a:cubicBezTo>
                  <a:cubicBezTo>
                    <a:pt x="2" y="105"/>
                    <a:pt x="2" y="105"/>
                    <a:pt x="2" y="105"/>
                  </a:cubicBezTo>
                  <a:cubicBezTo>
                    <a:pt x="2" y="105"/>
                    <a:pt x="2" y="105"/>
                    <a:pt x="2" y="105"/>
                  </a:cubicBezTo>
                  <a:cubicBezTo>
                    <a:pt x="2" y="103"/>
                    <a:pt x="2" y="101"/>
                    <a:pt x="2" y="98"/>
                  </a:cubicBezTo>
                  <a:cubicBezTo>
                    <a:pt x="2" y="96"/>
                    <a:pt x="2" y="94"/>
                    <a:pt x="2" y="92"/>
                  </a:cubicBezTo>
                  <a:cubicBezTo>
                    <a:pt x="2" y="87"/>
                    <a:pt x="2" y="83"/>
                    <a:pt x="2" y="79"/>
                  </a:cubicBezTo>
                  <a:cubicBezTo>
                    <a:pt x="2" y="70"/>
                    <a:pt x="2" y="61"/>
                    <a:pt x="3" y="52"/>
                  </a:cubicBezTo>
                  <a:cubicBezTo>
                    <a:pt x="3" y="43"/>
                    <a:pt x="3" y="35"/>
                    <a:pt x="3" y="26"/>
                  </a:cubicBezTo>
                  <a:cubicBezTo>
                    <a:pt x="3" y="12"/>
                    <a:pt x="3" y="12"/>
                    <a:pt x="3" y="12"/>
                  </a:cubicBezTo>
                  <a:cubicBezTo>
                    <a:pt x="3" y="9"/>
                    <a:pt x="3" y="5"/>
                    <a:pt x="3" y="1"/>
                  </a:cubicBezTo>
                  <a:cubicBezTo>
                    <a:pt x="2" y="1"/>
                    <a:pt x="2" y="1"/>
                    <a:pt x="1" y="0"/>
                  </a:cubicBezTo>
                </a:path>
              </a:pathLst>
            </a:custGeom>
            <a:solidFill>
              <a:srgbClr val="517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îšḷ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044F2A1-1FE2-489F-9049-BEEEEAD42A82}"/>
                </a:ext>
              </a:extLst>
            </p:cNvPr>
            <p:cNvSpPr/>
            <p:nvPr/>
          </p:nvSpPr>
          <p:spPr bwMode="auto">
            <a:xfrm>
              <a:off x="8447088" y="3319463"/>
              <a:ext cx="7938" cy="11113"/>
            </a:xfrm>
            <a:custGeom>
              <a:avLst/>
              <a:gdLst>
                <a:gd name="T0" fmla="*/ 0 w 2"/>
                <a:gd name="T1" fmla="*/ 0 h 3"/>
                <a:gd name="T2" fmla="*/ 0 w 2"/>
                <a:gd name="T3" fmla="*/ 2 h 3"/>
                <a:gd name="T4" fmla="*/ 2 w 2"/>
                <a:gd name="T5" fmla="*/ 3 h 3"/>
                <a:gd name="T6" fmla="*/ 2 w 2"/>
                <a:gd name="T7" fmla="*/ 1 h 3"/>
                <a:gd name="T8" fmla="*/ 2 w 2"/>
                <a:gd name="T9" fmla="*/ 1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cubicBezTo>
                    <a:pt x="0" y="2"/>
                    <a:pt x="0" y="2"/>
                    <a:pt x="0" y="2"/>
                  </a:cubicBezTo>
                  <a:cubicBezTo>
                    <a:pt x="1" y="3"/>
                    <a:pt x="1" y="3"/>
                    <a:pt x="2" y="3"/>
                  </a:cubicBezTo>
                  <a:cubicBezTo>
                    <a:pt x="2" y="2"/>
                    <a:pt x="2" y="2"/>
                    <a:pt x="2" y="1"/>
                  </a:cubicBezTo>
                  <a:cubicBezTo>
                    <a:pt x="2" y="1"/>
                    <a:pt x="2" y="1"/>
                    <a:pt x="2" y="1"/>
                  </a:cubicBezTo>
                  <a:cubicBezTo>
                    <a:pt x="0" y="0"/>
                    <a:pt x="0" y="0"/>
                    <a:pt x="0" y="0"/>
                  </a:cubicBezTo>
                </a:path>
              </a:pathLst>
            </a:custGeom>
            <a:solidFill>
              <a:srgbClr val="506E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îS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A5D9AC-D790-48B8-A8C0-1DA796825633}"/>
                </a:ext>
              </a:extLst>
            </p:cNvPr>
            <p:cNvSpPr/>
            <p:nvPr/>
          </p:nvSpPr>
          <p:spPr bwMode="auto">
            <a:xfrm>
              <a:off x="8558213" y="3455988"/>
              <a:ext cx="33338" cy="254000"/>
            </a:xfrm>
            <a:custGeom>
              <a:avLst/>
              <a:gdLst>
                <a:gd name="T0" fmla="*/ 4 w 9"/>
                <a:gd name="T1" fmla="*/ 0 h 68"/>
                <a:gd name="T2" fmla="*/ 6 w 9"/>
                <a:gd name="T3" fmla="*/ 17 h 68"/>
                <a:gd name="T4" fmla="*/ 5 w 9"/>
                <a:gd name="T5" fmla="*/ 49 h 68"/>
                <a:gd name="T6" fmla="*/ 4 w 9"/>
                <a:gd name="T7" fmla="*/ 53 h 68"/>
                <a:gd name="T8" fmla="*/ 1 w 9"/>
                <a:gd name="T9" fmla="*/ 64 h 68"/>
                <a:gd name="T10" fmla="*/ 0 w 9"/>
                <a:gd name="T11" fmla="*/ 68 h 68"/>
                <a:gd name="T12" fmla="*/ 2 w 9"/>
                <a:gd name="T13" fmla="*/ 63 h 68"/>
                <a:gd name="T14" fmla="*/ 6 w 9"/>
                <a:gd name="T15" fmla="*/ 51 h 68"/>
                <a:gd name="T16" fmla="*/ 7 w 9"/>
                <a:gd name="T17" fmla="*/ 44 h 68"/>
                <a:gd name="T18" fmla="*/ 8 w 9"/>
                <a:gd name="T19" fmla="*/ 38 h 68"/>
                <a:gd name="T20" fmla="*/ 9 w 9"/>
                <a:gd name="T21" fmla="*/ 20 h 68"/>
                <a:gd name="T22" fmla="*/ 5 w 9"/>
                <a:gd name="T23" fmla="*/ 2 h 68"/>
                <a:gd name="T24" fmla="*/ 4 w 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68">
                  <a:moveTo>
                    <a:pt x="4" y="0"/>
                  </a:moveTo>
                  <a:cubicBezTo>
                    <a:pt x="5" y="6"/>
                    <a:pt x="6" y="11"/>
                    <a:pt x="6" y="17"/>
                  </a:cubicBezTo>
                  <a:cubicBezTo>
                    <a:pt x="7" y="28"/>
                    <a:pt x="7" y="38"/>
                    <a:pt x="5" y="49"/>
                  </a:cubicBezTo>
                  <a:cubicBezTo>
                    <a:pt x="4" y="53"/>
                    <a:pt x="4" y="53"/>
                    <a:pt x="4" y="53"/>
                  </a:cubicBezTo>
                  <a:cubicBezTo>
                    <a:pt x="1" y="64"/>
                    <a:pt x="1" y="64"/>
                    <a:pt x="1" y="64"/>
                  </a:cubicBezTo>
                  <a:cubicBezTo>
                    <a:pt x="0" y="68"/>
                    <a:pt x="0" y="68"/>
                    <a:pt x="0" y="68"/>
                  </a:cubicBezTo>
                  <a:cubicBezTo>
                    <a:pt x="0" y="67"/>
                    <a:pt x="1" y="65"/>
                    <a:pt x="2" y="63"/>
                  </a:cubicBezTo>
                  <a:cubicBezTo>
                    <a:pt x="4" y="59"/>
                    <a:pt x="5" y="55"/>
                    <a:pt x="6" y="51"/>
                  </a:cubicBezTo>
                  <a:cubicBezTo>
                    <a:pt x="7" y="44"/>
                    <a:pt x="7" y="44"/>
                    <a:pt x="7" y="44"/>
                  </a:cubicBezTo>
                  <a:cubicBezTo>
                    <a:pt x="8" y="38"/>
                    <a:pt x="8" y="38"/>
                    <a:pt x="8" y="38"/>
                  </a:cubicBezTo>
                  <a:cubicBezTo>
                    <a:pt x="9" y="32"/>
                    <a:pt x="9" y="26"/>
                    <a:pt x="9" y="20"/>
                  </a:cubicBezTo>
                  <a:cubicBezTo>
                    <a:pt x="8" y="14"/>
                    <a:pt x="7" y="7"/>
                    <a:pt x="5" y="2"/>
                  </a:cubicBezTo>
                  <a:cubicBezTo>
                    <a:pt x="4" y="1"/>
                    <a:pt x="4" y="1"/>
                    <a:pt x="4" y="0"/>
                  </a:cubicBezTo>
                </a:path>
              </a:pathLst>
            </a:custGeom>
            <a:solidFill>
              <a:srgbClr val="517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ṣḻ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E14946-63F5-4721-B55E-C37F0010ADC2}"/>
                </a:ext>
              </a:extLst>
            </p:cNvPr>
            <p:cNvSpPr/>
            <p:nvPr/>
          </p:nvSpPr>
          <p:spPr bwMode="auto">
            <a:xfrm>
              <a:off x="8502650" y="3319463"/>
              <a:ext cx="88900" cy="412750"/>
            </a:xfrm>
            <a:custGeom>
              <a:avLst/>
              <a:gdLst>
                <a:gd name="T0" fmla="*/ 0 w 24"/>
                <a:gd name="T1" fmla="*/ 0 h 111"/>
                <a:gd name="T2" fmla="*/ 3 w 24"/>
                <a:gd name="T3" fmla="*/ 4 h 111"/>
                <a:gd name="T4" fmla="*/ 4 w 24"/>
                <a:gd name="T5" fmla="*/ 5 h 111"/>
                <a:gd name="T6" fmla="*/ 16 w 24"/>
                <a:gd name="T7" fmla="*/ 26 h 111"/>
                <a:gd name="T8" fmla="*/ 19 w 24"/>
                <a:gd name="T9" fmla="*/ 37 h 111"/>
                <a:gd name="T10" fmla="*/ 20 w 24"/>
                <a:gd name="T11" fmla="*/ 39 h 111"/>
                <a:gd name="T12" fmla="*/ 24 w 24"/>
                <a:gd name="T13" fmla="*/ 57 h 111"/>
                <a:gd name="T14" fmla="*/ 23 w 24"/>
                <a:gd name="T15" fmla="*/ 75 h 111"/>
                <a:gd name="T16" fmla="*/ 22 w 24"/>
                <a:gd name="T17" fmla="*/ 81 h 111"/>
                <a:gd name="T18" fmla="*/ 21 w 24"/>
                <a:gd name="T19" fmla="*/ 88 h 111"/>
                <a:gd name="T20" fmla="*/ 17 w 24"/>
                <a:gd name="T21" fmla="*/ 100 h 111"/>
                <a:gd name="T22" fmla="*/ 15 w 24"/>
                <a:gd name="T23" fmla="*/ 105 h 111"/>
                <a:gd name="T24" fmla="*/ 13 w 24"/>
                <a:gd name="T25" fmla="*/ 110 h 111"/>
                <a:gd name="T26" fmla="*/ 15 w 24"/>
                <a:gd name="T27" fmla="*/ 111 h 111"/>
                <a:gd name="T28" fmla="*/ 15 w 24"/>
                <a:gd name="T29" fmla="*/ 111 h 111"/>
                <a:gd name="T30" fmla="*/ 19 w 24"/>
                <a:gd name="T31" fmla="*/ 97 h 111"/>
                <a:gd name="T32" fmla="*/ 22 w 24"/>
                <a:gd name="T33" fmla="*/ 83 h 111"/>
                <a:gd name="T34" fmla="*/ 24 w 24"/>
                <a:gd name="T35" fmla="*/ 54 h 111"/>
                <a:gd name="T36" fmla="*/ 17 w 24"/>
                <a:gd name="T37" fmla="*/ 25 h 111"/>
                <a:gd name="T38" fmla="*/ 14 w 24"/>
                <a:gd name="T39" fmla="*/ 19 h 111"/>
                <a:gd name="T40" fmla="*/ 11 w 24"/>
                <a:gd name="T41" fmla="*/ 12 h 111"/>
                <a:gd name="T42" fmla="*/ 6 w 24"/>
                <a:gd name="T43" fmla="*/ 6 h 111"/>
                <a:gd name="T44" fmla="*/ 5 w 24"/>
                <a:gd name="T45" fmla="*/ 5 h 111"/>
                <a:gd name="T46" fmla="*/ 5 w 24"/>
                <a:gd name="T47" fmla="*/ 5 h 111"/>
                <a:gd name="T48" fmla="*/ 5 w 24"/>
                <a:gd name="T49" fmla="*/ 5 h 111"/>
                <a:gd name="T50" fmla="*/ 1 w 24"/>
                <a:gd name="T51" fmla="*/ 1 h 111"/>
                <a:gd name="T52" fmla="*/ 1 w 24"/>
                <a:gd name="T53" fmla="*/ 1 h 111"/>
                <a:gd name="T54" fmla="*/ 0 w 24"/>
                <a:gd name="T5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111">
                  <a:moveTo>
                    <a:pt x="0" y="0"/>
                  </a:moveTo>
                  <a:cubicBezTo>
                    <a:pt x="3" y="4"/>
                    <a:pt x="3" y="4"/>
                    <a:pt x="3" y="4"/>
                  </a:cubicBezTo>
                  <a:cubicBezTo>
                    <a:pt x="4" y="5"/>
                    <a:pt x="4" y="5"/>
                    <a:pt x="4" y="5"/>
                  </a:cubicBezTo>
                  <a:cubicBezTo>
                    <a:pt x="9" y="11"/>
                    <a:pt x="13" y="18"/>
                    <a:pt x="16" y="26"/>
                  </a:cubicBezTo>
                  <a:cubicBezTo>
                    <a:pt x="17" y="30"/>
                    <a:pt x="18" y="33"/>
                    <a:pt x="19" y="37"/>
                  </a:cubicBezTo>
                  <a:cubicBezTo>
                    <a:pt x="19" y="38"/>
                    <a:pt x="19" y="38"/>
                    <a:pt x="20" y="39"/>
                  </a:cubicBezTo>
                  <a:cubicBezTo>
                    <a:pt x="22" y="44"/>
                    <a:pt x="23" y="51"/>
                    <a:pt x="24" y="57"/>
                  </a:cubicBezTo>
                  <a:cubicBezTo>
                    <a:pt x="24" y="63"/>
                    <a:pt x="24" y="69"/>
                    <a:pt x="23" y="75"/>
                  </a:cubicBezTo>
                  <a:cubicBezTo>
                    <a:pt x="22" y="81"/>
                    <a:pt x="22" y="81"/>
                    <a:pt x="22" y="81"/>
                  </a:cubicBezTo>
                  <a:cubicBezTo>
                    <a:pt x="21" y="88"/>
                    <a:pt x="21" y="88"/>
                    <a:pt x="21" y="88"/>
                  </a:cubicBezTo>
                  <a:cubicBezTo>
                    <a:pt x="20" y="92"/>
                    <a:pt x="19" y="96"/>
                    <a:pt x="17" y="100"/>
                  </a:cubicBezTo>
                  <a:cubicBezTo>
                    <a:pt x="16" y="102"/>
                    <a:pt x="15" y="104"/>
                    <a:pt x="15" y="105"/>
                  </a:cubicBezTo>
                  <a:cubicBezTo>
                    <a:pt x="13" y="110"/>
                    <a:pt x="13" y="110"/>
                    <a:pt x="13" y="110"/>
                  </a:cubicBezTo>
                  <a:cubicBezTo>
                    <a:pt x="15" y="111"/>
                    <a:pt x="15" y="111"/>
                    <a:pt x="15" y="111"/>
                  </a:cubicBezTo>
                  <a:cubicBezTo>
                    <a:pt x="15" y="111"/>
                    <a:pt x="15" y="111"/>
                    <a:pt x="15" y="111"/>
                  </a:cubicBezTo>
                  <a:cubicBezTo>
                    <a:pt x="17" y="106"/>
                    <a:pt x="18" y="102"/>
                    <a:pt x="19" y="97"/>
                  </a:cubicBezTo>
                  <a:cubicBezTo>
                    <a:pt x="20" y="92"/>
                    <a:pt x="21" y="88"/>
                    <a:pt x="22" y="83"/>
                  </a:cubicBezTo>
                  <a:cubicBezTo>
                    <a:pt x="24" y="73"/>
                    <a:pt x="24" y="63"/>
                    <a:pt x="24" y="54"/>
                  </a:cubicBezTo>
                  <a:cubicBezTo>
                    <a:pt x="23" y="44"/>
                    <a:pt x="21" y="34"/>
                    <a:pt x="17" y="25"/>
                  </a:cubicBezTo>
                  <a:cubicBezTo>
                    <a:pt x="16" y="23"/>
                    <a:pt x="15" y="21"/>
                    <a:pt x="14" y="19"/>
                  </a:cubicBezTo>
                  <a:cubicBezTo>
                    <a:pt x="13" y="16"/>
                    <a:pt x="12" y="14"/>
                    <a:pt x="11" y="12"/>
                  </a:cubicBezTo>
                  <a:cubicBezTo>
                    <a:pt x="9" y="10"/>
                    <a:pt x="8" y="8"/>
                    <a:pt x="6" y="6"/>
                  </a:cubicBezTo>
                  <a:cubicBezTo>
                    <a:pt x="6" y="6"/>
                    <a:pt x="5" y="6"/>
                    <a:pt x="5" y="5"/>
                  </a:cubicBezTo>
                  <a:cubicBezTo>
                    <a:pt x="5" y="5"/>
                    <a:pt x="5" y="5"/>
                    <a:pt x="5" y="5"/>
                  </a:cubicBezTo>
                  <a:cubicBezTo>
                    <a:pt x="5" y="5"/>
                    <a:pt x="5" y="5"/>
                    <a:pt x="5" y="5"/>
                  </a:cubicBezTo>
                  <a:cubicBezTo>
                    <a:pt x="4" y="4"/>
                    <a:pt x="2" y="2"/>
                    <a:pt x="1" y="1"/>
                  </a:cubicBezTo>
                  <a:cubicBezTo>
                    <a:pt x="1" y="1"/>
                    <a:pt x="1" y="1"/>
                    <a:pt x="1" y="1"/>
                  </a:cubicBezTo>
                  <a:cubicBezTo>
                    <a:pt x="0" y="0"/>
                    <a:pt x="0" y="0"/>
                    <a:pt x="0" y="0"/>
                  </a:cubicBezTo>
                </a:path>
              </a:pathLst>
            </a:custGeom>
            <a:solidFill>
              <a:srgbClr val="506E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iṣḻ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35946C1-AD32-4532-8C8A-83116B3BB42B}"/>
                </a:ext>
              </a:extLst>
            </p:cNvPr>
            <p:cNvSpPr/>
            <p:nvPr/>
          </p:nvSpPr>
          <p:spPr bwMode="auto">
            <a:xfrm>
              <a:off x="8231188" y="3327400"/>
              <a:ext cx="104775" cy="404813"/>
            </a:xfrm>
            <a:custGeom>
              <a:avLst/>
              <a:gdLst>
                <a:gd name="T0" fmla="*/ 26 w 28"/>
                <a:gd name="T1" fmla="*/ 0 h 109"/>
                <a:gd name="T2" fmla="*/ 21 w 28"/>
                <a:gd name="T3" fmla="*/ 3 h 109"/>
                <a:gd name="T4" fmla="*/ 16 w 28"/>
                <a:gd name="T5" fmla="*/ 10 h 109"/>
                <a:gd name="T6" fmla="*/ 9 w 28"/>
                <a:gd name="T7" fmla="*/ 20 h 109"/>
                <a:gd name="T8" fmla="*/ 10 w 28"/>
                <a:gd name="T9" fmla="*/ 21 h 109"/>
                <a:gd name="T10" fmla="*/ 9 w 28"/>
                <a:gd name="T11" fmla="*/ 24 h 109"/>
                <a:gd name="T12" fmla="*/ 1 w 28"/>
                <a:gd name="T13" fmla="*/ 53 h 109"/>
                <a:gd name="T14" fmla="*/ 5 w 28"/>
                <a:gd name="T15" fmla="*/ 83 h 109"/>
                <a:gd name="T16" fmla="*/ 11 w 28"/>
                <a:gd name="T17" fmla="*/ 97 h 109"/>
                <a:gd name="T18" fmla="*/ 15 w 28"/>
                <a:gd name="T19" fmla="*/ 102 h 109"/>
                <a:gd name="T20" fmla="*/ 15 w 28"/>
                <a:gd name="T21" fmla="*/ 102 h 109"/>
                <a:gd name="T22" fmla="*/ 19 w 28"/>
                <a:gd name="T23" fmla="*/ 108 h 109"/>
                <a:gd name="T24" fmla="*/ 20 w 28"/>
                <a:gd name="T25" fmla="*/ 108 h 109"/>
                <a:gd name="T26" fmla="*/ 21 w 28"/>
                <a:gd name="T27" fmla="*/ 109 h 109"/>
                <a:gd name="T28" fmla="*/ 21 w 28"/>
                <a:gd name="T29" fmla="*/ 109 h 109"/>
                <a:gd name="T30" fmla="*/ 17 w 28"/>
                <a:gd name="T31" fmla="*/ 104 h 109"/>
                <a:gd name="T32" fmla="*/ 7 w 28"/>
                <a:gd name="T33" fmla="*/ 83 h 109"/>
                <a:gd name="T34" fmla="*/ 4 w 28"/>
                <a:gd name="T35" fmla="*/ 68 h 109"/>
                <a:gd name="T36" fmla="*/ 3 w 28"/>
                <a:gd name="T37" fmla="*/ 54 h 109"/>
                <a:gd name="T38" fmla="*/ 10 w 28"/>
                <a:gd name="T39" fmla="*/ 25 h 109"/>
                <a:gd name="T40" fmla="*/ 17 w 28"/>
                <a:gd name="T41" fmla="*/ 12 h 109"/>
                <a:gd name="T42" fmla="*/ 28 w 28"/>
                <a:gd name="T43" fmla="*/ 1 h 109"/>
                <a:gd name="T44" fmla="*/ 27 w 28"/>
                <a:gd name="T45" fmla="*/ 1 h 109"/>
                <a:gd name="T46" fmla="*/ 26 w 28"/>
                <a:gd name="T47"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09">
                  <a:moveTo>
                    <a:pt x="26" y="0"/>
                  </a:moveTo>
                  <a:cubicBezTo>
                    <a:pt x="21" y="3"/>
                    <a:pt x="21" y="3"/>
                    <a:pt x="21" y="3"/>
                  </a:cubicBezTo>
                  <a:cubicBezTo>
                    <a:pt x="16" y="10"/>
                    <a:pt x="16" y="10"/>
                    <a:pt x="16" y="10"/>
                  </a:cubicBezTo>
                  <a:cubicBezTo>
                    <a:pt x="9" y="20"/>
                    <a:pt x="9" y="20"/>
                    <a:pt x="9" y="20"/>
                  </a:cubicBezTo>
                  <a:cubicBezTo>
                    <a:pt x="10" y="21"/>
                    <a:pt x="10" y="21"/>
                    <a:pt x="10" y="21"/>
                  </a:cubicBezTo>
                  <a:cubicBezTo>
                    <a:pt x="10" y="22"/>
                    <a:pt x="9" y="23"/>
                    <a:pt x="9" y="24"/>
                  </a:cubicBezTo>
                  <a:cubicBezTo>
                    <a:pt x="4" y="33"/>
                    <a:pt x="2" y="43"/>
                    <a:pt x="1" y="53"/>
                  </a:cubicBezTo>
                  <a:cubicBezTo>
                    <a:pt x="0" y="63"/>
                    <a:pt x="1" y="74"/>
                    <a:pt x="5" y="83"/>
                  </a:cubicBezTo>
                  <a:cubicBezTo>
                    <a:pt x="6" y="88"/>
                    <a:pt x="9" y="93"/>
                    <a:pt x="11" y="97"/>
                  </a:cubicBezTo>
                  <a:cubicBezTo>
                    <a:pt x="12" y="99"/>
                    <a:pt x="14" y="101"/>
                    <a:pt x="15" y="102"/>
                  </a:cubicBezTo>
                  <a:cubicBezTo>
                    <a:pt x="15" y="102"/>
                    <a:pt x="15" y="102"/>
                    <a:pt x="15" y="102"/>
                  </a:cubicBezTo>
                  <a:cubicBezTo>
                    <a:pt x="19" y="108"/>
                    <a:pt x="19" y="108"/>
                    <a:pt x="19" y="108"/>
                  </a:cubicBezTo>
                  <a:cubicBezTo>
                    <a:pt x="20" y="108"/>
                    <a:pt x="20" y="108"/>
                    <a:pt x="20" y="108"/>
                  </a:cubicBezTo>
                  <a:cubicBezTo>
                    <a:pt x="21" y="109"/>
                    <a:pt x="21" y="109"/>
                    <a:pt x="21" y="109"/>
                  </a:cubicBezTo>
                  <a:cubicBezTo>
                    <a:pt x="21" y="109"/>
                    <a:pt x="21" y="109"/>
                    <a:pt x="21" y="109"/>
                  </a:cubicBezTo>
                  <a:cubicBezTo>
                    <a:pt x="17" y="104"/>
                    <a:pt x="17" y="104"/>
                    <a:pt x="17" y="104"/>
                  </a:cubicBezTo>
                  <a:cubicBezTo>
                    <a:pt x="12" y="97"/>
                    <a:pt x="9" y="90"/>
                    <a:pt x="7" y="83"/>
                  </a:cubicBezTo>
                  <a:cubicBezTo>
                    <a:pt x="5" y="78"/>
                    <a:pt x="4" y="73"/>
                    <a:pt x="4" y="68"/>
                  </a:cubicBezTo>
                  <a:cubicBezTo>
                    <a:pt x="3" y="63"/>
                    <a:pt x="3" y="58"/>
                    <a:pt x="3" y="54"/>
                  </a:cubicBezTo>
                  <a:cubicBezTo>
                    <a:pt x="4" y="44"/>
                    <a:pt x="7" y="34"/>
                    <a:pt x="10" y="25"/>
                  </a:cubicBezTo>
                  <a:cubicBezTo>
                    <a:pt x="12" y="20"/>
                    <a:pt x="15" y="16"/>
                    <a:pt x="17" y="12"/>
                  </a:cubicBezTo>
                  <a:cubicBezTo>
                    <a:pt x="20" y="8"/>
                    <a:pt x="23" y="4"/>
                    <a:pt x="28" y="1"/>
                  </a:cubicBezTo>
                  <a:cubicBezTo>
                    <a:pt x="27" y="1"/>
                    <a:pt x="27" y="1"/>
                    <a:pt x="27" y="1"/>
                  </a:cubicBezTo>
                  <a:cubicBezTo>
                    <a:pt x="26" y="0"/>
                    <a:pt x="26" y="0"/>
                    <a:pt x="26" y="0"/>
                  </a:cubicBezTo>
                </a:path>
              </a:pathLst>
            </a:custGeom>
            <a:solidFill>
              <a:srgbClr val="517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ś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D02DA8-153D-49A9-9EF7-617808A38350}"/>
                </a:ext>
              </a:extLst>
            </p:cNvPr>
            <p:cNvSpPr/>
            <p:nvPr/>
          </p:nvSpPr>
          <p:spPr bwMode="auto">
            <a:xfrm>
              <a:off x="8502650" y="3319463"/>
              <a:ext cx="85725" cy="407988"/>
            </a:xfrm>
            <a:custGeom>
              <a:avLst/>
              <a:gdLst>
                <a:gd name="T0" fmla="*/ 0 w 23"/>
                <a:gd name="T1" fmla="*/ 0 h 110"/>
                <a:gd name="T2" fmla="*/ 5 w 23"/>
                <a:gd name="T3" fmla="*/ 6 h 110"/>
                <a:gd name="T4" fmla="*/ 9 w 23"/>
                <a:gd name="T5" fmla="*/ 11 h 110"/>
                <a:gd name="T6" fmla="*/ 13 w 23"/>
                <a:gd name="T7" fmla="*/ 18 h 110"/>
                <a:gd name="T8" fmla="*/ 16 w 23"/>
                <a:gd name="T9" fmla="*/ 24 h 110"/>
                <a:gd name="T10" fmla="*/ 22 w 23"/>
                <a:gd name="T11" fmla="*/ 53 h 110"/>
                <a:gd name="T12" fmla="*/ 21 w 23"/>
                <a:gd name="T13" fmla="*/ 82 h 110"/>
                <a:gd name="T14" fmla="*/ 18 w 23"/>
                <a:gd name="T15" fmla="*/ 96 h 110"/>
                <a:gd name="T16" fmla="*/ 13 w 23"/>
                <a:gd name="T17" fmla="*/ 110 h 110"/>
                <a:gd name="T18" fmla="*/ 13 w 23"/>
                <a:gd name="T19" fmla="*/ 110 h 110"/>
                <a:gd name="T20" fmla="*/ 20 w 23"/>
                <a:gd name="T21" fmla="*/ 53 h 110"/>
                <a:gd name="T22" fmla="*/ 14 w 23"/>
                <a:gd name="T23" fmla="*/ 25 h 110"/>
                <a:gd name="T24" fmla="*/ 0 w 23"/>
                <a:gd name="T2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10">
                  <a:moveTo>
                    <a:pt x="0" y="0"/>
                  </a:moveTo>
                  <a:cubicBezTo>
                    <a:pt x="1" y="2"/>
                    <a:pt x="3" y="4"/>
                    <a:pt x="5" y="6"/>
                  </a:cubicBezTo>
                  <a:cubicBezTo>
                    <a:pt x="6" y="7"/>
                    <a:pt x="8" y="9"/>
                    <a:pt x="9" y="11"/>
                  </a:cubicBezTo>
                  <a:cubicBezTo>
                    <a:pt x="10" y="13"/>
                    <a:pt x="12" y="16"/>
                    <a:pt x="13" y="18"/>
                  </a:cubicBezTo>
                  <a:cubicBezTo>
                    <a:pt x="14" y="20"/>
                    <a:pt x="15" y="22"/>
                    <a:pt x="16" y="24"/>
                  </a:cubicBezTo>
                  <a:cubicBezTo>
                    <a:pt x="20" y="33"/>
                    <a:pt x="22" y="43"/>
                    <a:pt x="22" y="53"/>
                  </a:cubicBezTo>
                  <a:cubicBezTo>
                    <a:pt x="23" y="63"/>
                    <a:pt x="22" y="72"/>
                    <a:pt x="21" y="82"/>
                  </a:cubicBezTo>
                  <a:cubicBezTo>
                    <a:pt x="20" y="87"/>
                    <a:pt x="19" y="91"/>
                    <a:pt x="18" y="96"/>
                  </a:cubicBezTo>
                  <a:cubicBezTo>
                    <a:pt x="16" y="101"/>
                    <a:pt x="15" y="105"/>
                    <a:pt x="13" y="110"/>
                  </a:cubicBezTo>
                  <a:cubicBezTo>
                    <a:pt x="13" y="110"/>
                    <a:pt x="13" y="110"/>
                    <a:pt x="13" y="110"/>
                  </a:cubicBezTo>
                  <a:cubicBezTo>
                    <a:pt x="18" y="91"/>
                    <a:pt x="21" y="72"/>
                    <a:pt x="20" y="53"/>
                  </a:cubicBezTo>
                  <a:cubicBezTo>
                    <a:pt x="19" y="43"/>
                    <a:pt x="17" y="34"/>
                    <a:pt x="14" y="25"/>
                  </a:cubicBezTo>
                  <a:cubicBezTo>
                    <a:pt x="11" y="16"/>
                    <a:pt x="6" y="8"/>
                    <a:pt x="0" y="0"/>
                  </a:cubicBezTo>
                  <a:close/>
                </a:path>
              </a:pathLst>
            </a:custGeom>
            <a:solidFill>
              <a:srgbClr val="3766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ṩļ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6ED02A2-9D98-4C36-B692-D3BBE4C34D5F}"/>
                </a:ext>
              </a:extLst>
            </p:cNvPr>
            <p:cNvSpPr/>
            <p:nvPr/>
          </p:nvSpPr>
          <p:spPr bwMode="auto">
            <a:xfrm>
              <a:off x="8439150" y="3319463"/>
              <a:ext cx="11113" cy="393700"/>
            </a:xfrm>
            <a:custGeom>
              <a:avLst/>
              <a:gdLst>
                <a:gd name="T0" fmla="*/ 2 w 3"/>
                <a:gd name="T1" fmla="*/ 0 h 106"/>
                <a:gd name="T2" fmla="*/ 3 w 3"/>
                <a:gd name="T3" fmla="*/ 14 h 106"/>
                <a:gd name="T4" fmla="*/ 3 w 3"/>
                <a:gd name="T5" fmla="*/ 27 h 106"/>
                <a:gd name="T6" fmla="*/ 2 w 3"/>
                <a:gd name="T7" fmla="*/ 53 h 106"/>
                <a:gd name="T8" fmla="*/ 2 w 3"/>
                <a:gd name="T9" fmla="*/ 80 h 106"/>
                <a:gd name="T10" fmla="*/ 2 w 3"/>
                <a:gd name="T11" fmla="*/ 93 h 106"/>
                <a:gd name="T12" fmla="*/ 2 w 3"/>
                <a:gd name="T13" fmla="*/ 100 h 106"/>
                <a:gd name="T14" fmla="*/ 2 w 3"/>
                <a:gd name="T15" fmla="*/ 106 h 106"/>
                <a:gd name="T16" fmla="*/ 2 w 3"/>
                <a:gd name="T17" fmla="*/ 106 h 106"/>
                <a:gd name="T18" fmla="*/ 0 w 3"/>
                <a:gd name="T19" fmla="*/ 80 h 106"/>
                <a:gd name="T20" fmla="*/ 0 w 3"/>
                <a:gd name="T21" fmla="*/ 53 h 106"/>
                <a:gd name="T22" fmla="*/ 2 w 3"/>
                <a:gd name="T2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06">
                  <a:moveTo>
                    <a:pt x="2" y="0"/>
                  </a:moveTo>
                  <a:cubicBezTo>
                    <a:pt x="3" y="5"/>
                    <a:pt x="3" y="9"/>
                    <a:pt x="3" y="14"/>
                  </a:cubicBezTo>
                  <a:cubicBezTo>
                    <a:pt x="3" y="27"/>
                    <a:pt x="3" y="27"/>
                    <a:pt x="3" y="27"/>
                  </a:cubicBezTo>
                  <a:cubicBezTo>
                    <a:pt x="2" y="36"/>
                    <a:pt x="2" y="44"/>
                    <a:pt x="2" y="53"/>
                  </a:cubicBezTo>
                  <a:cubicBezTo>
                    <a:pt x="2" y="62"/>
                    <a:pt x="2" y="71"/>
                    <a:pt x="2" y="80"/>
                  </a:cubicBezTo>
                  <a:cubicBezTo>
                    <a:pt x="2" y="84"/>
                    <a:pt x="2" y="88"/>
                    <a:pt x="2" y="93"/>
                  </a:cubicBezTo>
                  <a:cubicBezTo>
                    <a:pt x="2" y="95"/>
                    <a:pt x="2" y="97"/>
                    <a:pt x="2" y="100"/>
                  </a:cubicBezTo>
                  <a:cubicBezTo>
                    <a:pt x="2" y="102"/>
                    <a:pt x="2" y="104"/>
                    <a:pt x="2" y="106"/>
                  </a:cubicBezTo>
                  <a:cubicBezTo>
                    <a:pt x="2" y="106"/>
                    <a:pt x="2" y="106"/>
                    <a:pt x="2" y="106"/>
                  </a:cubicBezTo>
                  <a:cubicBezTo>
                    <a:pt x="1" y="97"/>
                    <a:pt x="0" y="89"/>
                    <a:pt x="0" y="80"/>
                  </a:cubicBezTo>
                  <a:cubicBezTo>
                    <a:pt x="0" y="71"/>
                    <a:pt x="0" y="62"/>
                    <a:pt x="0" y="53"/>
                  </a:cubicBezTo>
                  <a:cubicBezTo>
                    <a:pt x="0" y="36"/>
                    <a:pt x="1" y="18"/>
                    <a:pt x="2" y="0"/>
                  </a:cubicBezTo>
                  <a:close/>
                </a:path>
              </a:pathLst>
            </a:custGeom>
            <a:solidFill>
              <a:srgbClr val="3766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ṩl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44A0E1-3569-43AD-805C-49B68C3C06EE}"/>
                </a:ext>
              </a:extLst>
            </p:cNvPr>
            <p:cNvSpPr/>
            <p:nvPr/>
          </p:nvSpPr>
          <p:spPr bwMode="auto">
            <a:xfrm>
              <a:off x="8328025" y="3305175"/>
              <a:ext cx="58738" cy="407988"/>
            </a:xfrm>
            <a:custGeom>
              <a:avLst/>
              <a:gdLst>
                <a:gd name="T0" fmla="*/ 16 w 16"/>
                <a:gd name="T1" fmla="*/ 0 h 110"/>
                <a:gd name="T2" fmla="*/ 12 w 16"/>
                <a:gd name="T3" fmla="*/ 14 h 110"/>
                <a:gd name="T4" fmla="*/ 8 w 16"/>
                <a:gd name="T5" fmla="*/ 27 h 110"/>
                <a:gd name="T6" fmla="*/ 3 w 16"/>
                <a:gd name="T7" fmla="*/ 55 h 110"/>
                <a:gd name="T8" fmla="*/ 2 w 16"/>
                <a:gd name="T9" fmla="*/ 83 h 110"/>
                <a:gd name="T10" fmla="*/ 3 w 16"/>
                <a:gd name="T11" fmla="*/ 90 h 110"/>
                <a:gd name="T12" fmla="*/ 4 w 16"/>
                <a:gd name="T13" fmla="*/ 96 h 110"/>
                <a:gd name="T14" fmla="*/ 5 w 16"/>
                <a:gd name="T15" fmla="*/ 103 h 110"/>
                <a:gd name="T16" fmla="*/ 7 w 16"/>
                <a:gd name="T17" fmla="*/ 110 h 110"/>
                <a:gd name="T18" fmla="*/ 7 w 16"/>
                <a:gd name="T19" fmla="*/ 110 h 110"/>
                <a:gd name="T20" fmla="*/ 0 w 16"/>
                <a:gd name="T21" fmla="*/ 83 h 110"/>
                <a:gd name="T22" fmla="*/ 1 w 16"/>
                <a:gd name="T23" fmla="*/ 55 h 110"/>
                <a:gd name="T24" fmla="*/ 6 w 16"/>
                <a:gd name="T25" fmla="*/ 27 h 110"/>
                <a:gd name="T26" fmla="*/ 16 w 16"/>
                <a:gd name="T2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10">
                  <a:moveTo>
                    <a:pt x="16" y="0"/>
                  </a:moveTo>
                  <a:cubicBezTo>
                    <a:pt x="15" y="5"/>
                    <a:pt x="13" y="9"/>
                    <a:pt x="12" y="14"/>
                  </a:cubicBezTo>
                  <a:cubicBezTo>
                    <a:pt x="10" y="18"/>
                    <a:pt x="9" y="23"/>
                    <a:pt x="8" y="27"/>
                  </a:cubicBezTo>
                  <a:cubicBezTo>
                    <a:pt x="6" y="36"/>
                    <a:pt x="4" y="46"/>
                    <a:pt x="3" y="55"/>
                  </a:cubicBezTo>
                  <a:cubicBezTo>
                    <a:pt x="2" y="64"/>
                    <a:pt x="2" y="73"/>
                    <a:pt x="2" y="83"/>
                  </a:cubicBezTo>
                  <a:cubicBezTo>
                    <a:pt x="3" y="85"/>
                    <a:pt x="3" y="87"/>
                    <a:pt x="3" y="90"/>
                  </a:cubicBezTo>
                  <a:cubicBezTo>
                    <a:pt x="3" y="92"/>
                    <a:pt x="3" y="94"/>
                    <a:pt x="4" y="96"/>
                  </a:cubicBezTo>
                  <a:cubicBezTo>
                    <a:pt x="4" y="99"/>
                    <a:pt x="5" y="101"/>
                    <a:pt x="5" y="103"/>
                  </a:cubicBezTo>
                  <a:cubicBezTo>
                    <a:pt x="6" y="106"/>
                    <a:pt x="7" y="108"/>
                    <a:pt x="7" y="110"/>
                  </a:cubicBezTo>
                  <a:cubicBezTo>
                    <a:pt x="7" y="110"/>
                    <a:pt x="7" y="110"/>
                    <a:pt x="7" y="110"/>
                  </a:cubicBezTo>
                  <a:cubicBezTo>
                    <a:pt x="3" y="101"/>
                    <a:pt x="1" y="92"/>
                    <a:pt x="0" y="83"/>
                  </a:cubicBezTo>
                  <a:cubicBezTo>
                    <a:pt x="0" y="73"/>
                    <a:pt x="0" y="64"/>
                    <a:pt x="1" y="55"/>
                  </a:cubicBezTo>
                  <a:cubicBezTo>
                    <a:pt x="2" y="45"/>
                    <a:pt x="4" y="36"/>
                    <a:pt x="6" y="27"/>
                  </a:cubicBezTo>
                  <a:cubicBezTo>
                    <a:pt x="9" y="18"/>
                    <a:pt x="12" y="9"/>
                    <a:pt x="16" y="0"/>
                  </a:cubicBezTo>
                  <a:close/>
                </a:path>
              </a:pathLst>
            </a:custGeom>
            <a:solidFill>
              <a:srgbClr val="3766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íṥḷî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DB05B3A-5F87-49B3-AE6B-7B7586C161CD}"/>
                </a:ext>
              </a:extLst>
            </p:cNvPr>
            <p:cNvSpPr/>
            <p:nvPr/>
          </p:nvSpPr>
          <p:spPr bwMode="auto">
            <a:xfrm>
              <a:off x="8228013" y="3327400"/>
              <a:ext cx="100013" cy="400050"/>
            </a:xfrm>
            <a:custGeom>
              <a:avLst/>
              <a:gdLst>
                <a:gd name="T0" fmla="*/ 27 w 27"/>
                <a:gd name="T1" fmla="*/ 0 h 108"/>
                <a:gd name="T2" fmla="*/ 17 w 27"/>
                <a:gd name="T3" fmla="*/ 11 h 108"/>
                <a:gd name="T4" fmla="*/ 10 w 27"/>
                <a:gd name="T5" fmla="*/ 24 h 108"/>
                <a:gd name="T6" fmla="*/ 3 w 27"/>
                <a:gd name="T7" fmla="*/ 53 h 108"/>
                <a:gd name="T8" fmla="*/ 3 w 27"/>
                <a:gd name="T9" fmla="*/ 67 h 108"/>
                <a:gd name="T10" fmla="*/ 6 w 27"/>
                <a:gd name="T11" fmla="*/ 82 h 108"/>
                <a:gd name="T12" fmla="*/ 20 w 27"/>
                <a:gd name="T13" fmla="*/ 108 h 108"/>
                <a:gd name="T14" fmla="*/ 20 w 27"/>
                <a:gd name="T15" fmla="*/ 108 h 108"/>
                <a:gd name="T16" fmla="*/ 11 w 27"/>
                <a:gd name="T17" fmla="*/ 96 h 108"/>
                <a:gd name="T18" fmla="*/ 4 w 27"/>
                <a:gd name="T19" fmla="*/ 82 h 108"/>
                <a:gd name="T20" fmla="*/ 1 w 27"/>
                <a:gd name="T21" fmla="*/ 52 h 108"/>
                <a:gd name="T22" fmla="*/ 8 w 27"/>
                <a:gd name="T23" fmla="*/ 23 h 108"/>
                <a:gd name="T24" fmla="*/ 16 w 27"/>
                <a:gd name="T25" fmla="*/ 10 h 108"/>
                <a:gd name="T26" fmla="*/ 27 w 27"/>
                <a:gd name="T2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08">
                  <a:moveTo>
                    <a:pt x="27" y="0"/>
                  </a:moveTo>
                  <a:cubicBezTo>
                    <a:pt x="23" y="3"/>
                    <a:pt x="20" y="7"/>
                    <a:pt x="17" y="11"/>
                  </a:cubicBezTo>
                  <a:cubicBezTo>
                    <a:pt x="14" y="15"/>
                    <a:pt x="12" y="19"/>
                    <a:pt x="10" y="24"/>
                  </a:cubicBezTo>
                  <a:cubicBezTo>
                    <a:pt x="6" y="33"/>
                    <a:pt x="4" y="43"/>
                    <a:pt x="3" y="53"/>
                  </a:cubicBezTo>
                  <a:cubicBezTo>
                    <a:pt x="3" y="58"/>
                    <a:pt x="3" y="62"/>
                    <a:pt x="3" y="67"/>
                  </a:cubicBezTo>
                  <a:cubicBezTo>
                    <a:pt x="4" y="72"/>
                    <a:pt x="5" y="77"/>
                    <a:pt x="6" y="82"/>
                  </a:cubicBezTo>
                  <a:cubicBezTo>
                    <a:pt x="9" y="91"/>
                    <a:pt x="14" y="100"/>
                    <a:pt x="20" y="108"/>
                  </a:cubicBezTo>
                  <a:cubicBezTo>
                    <a:pt x="20" y="108"/>
                    <a:pt x="20" y="108"/>
                    <a:pt x="20" y="108"/>
                  </a:cubicBezTo>
                  <a:cubicBezTo>
                    <a:pt x="17" y="104"/>
                    <a:pt x="13" y="100"/>
                    <a:pt x="11" y="96"/>
                  </a:cubicBezTo>
                  <a:cubicBezTo>
                    <a:pt x="8" y="92"/>
                    <a:pt x="6" y="87"/>
                    <a:pt x="4" y="82"/>
                  </a:cubicBezTo>
                  <a:cubicBezTo>
                    <a:pt x="1" y="73"/>
                    <a:pt x="0" y="63"/>
                    <a:pt x="1" y="52"/>
                  </a:cubicBezTo>
                  <a:cubicBezTo>
                    <a:pt x="1" y="42"/>
                    <a:pt x="4" y="32"/>
                    <a:pt x="8" y="23"/>
                  </a:cubicBezTo>
                  <a:cubicBezTo>
                    <a:pt x="10" y="19"/>
                    <a:pt x="13" y="14"/>
                    <a:pt x="16" y="10"/>
                  </a:cubicBezTo>
                  <a:cubicBezTo>
                    <a:pt x="19" y="6"/>
                    <a:pt x="23" y="2"/>
                    <a:pt x="27" y="0"/>
                  </a:cubicBezTo>
                  <a:close/>
                </a:path>
              </a:pathLst>
            </a:custGeom>
            <a:solidFill>
              <a:srgbClr val="3766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iŝ1í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5B6F410-03D7-411E-A465-FB755719181B}"/>
                </a:ext>
              </a:extLst>
            </p:cNvPr>
            <p:cNvSpPr/>
            <p:nvPr/>
          </p:nvSpPr>
          <p:spPr bwMode="auto">
            <a:xfrm>
              <a:off x="8397875" y="3244850"/>
              <a:ext cx="476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E567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îṣ1î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CEF7D64-9BFE-42F5-A106-40D5480ACE6A}"/>
                </a:ext>
              </a:extLst>
            </p:cNvPr>
            <p:cNvSpPr/>
            <p:nvPr/>
          </p:nvSpPr>
          <p:spPr bwMode="auto">
            <a:xfrm>
              <a:off x="8286750" y="3270250"/>
              <a:ext cx="274638" cy="30163"/>
            </a:xfrm>
            <a:custGeom>
              <a:avLst/>
              <a:gdLst>
                <a:gd name="T0" fmla="*/ 72 w 74"/>
                <a:gd name="T1" fmla="*/ 1 h 8"/>
                <a:gd name="T2" fmla="*/ 72 w 74"/>
                <a:gd name="T3" fmla="*/ 1 h 8"/>
                <a:gd name="T4" fmla="*/ 72 w 74"/>
                <a:gd name="T5" fmla="*/ 0 h 8"/>
                <a:gd name="T6" fmla="*/ 54 w 74"/>
                <a:gd name="T7" fmla="*/ 5 h 8"/>
                <a:gd name="T8" fmla="*/ 30 w 74"/>
                <a:gd name="T9" fmla="*/ 2 h 8"/>
                <a:gd name="T10" fmla="*/ 10 w 74"/>
                <a:gd name="T11" fmla="*/ 4 h 8"/>
                <a:gd name="T12" fmla="*/ 0 w 74"/>
                <a:gd name="T13" fmla="*/ 0 h 8"/>
                <a:gd name="T14" fmla="*/ 0 w 74"/>
                <a:gd name="T15" fmla="*/ 0 h 8"/>
                <a:gd name="T16" fmla="*/ 0 w 74"/>
                <a:gd name="T17" fmla="*/ 2 h 8"/>
                <a:gd name="T18" fmla="*/ 11 w 74"/>
                <a:gd name="T19" fmla="*/ 7 h 8"/>
                <a:gd name="T20" fmla="*/ 31 w 74"/>
                <a:gd name="T21" fmla="*/ 5 h 8"/>
                <a:gd name="T22" fmla="*/ 54 w 74"/>
                <a:gd name="T23" fmla="*/ 8 h 8"/>
                <a:gd name="T24" fmla="*/ 72 w 74"/>
                <a:gd name="T2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8">
                  <a:moveTo>
                    <a:pt x="72" y="1"/>
                  </a:moveTo>
                  <a:cubicBezTo>
                    <a:pt x="72" y="1"/>
                    <a:pt x="72" y="1"/>
                    <a:pt x="72" y="1"/>
                  </a:cubicBezTo>
                  <a:cubicBezTo>
                    <a:pt x="72" y="0"/>
                    <a:pt x="72" y="0"/>
                    <a:pt x="72" y="0"/>
                  </a:cubicBezTo>
                  <a:cubicBezTo>
                    <a:pt x="71" y="4"/>
                    <a:pt x="61" y="5"/>
                    <a:pt x="54" y="5"/>
                  </a:cubicBezTo>
                  <a:cubicBezTo>
                    <a:pt x="46" y="3"/>
                    <a:pt x="39" y="2"/>
                    <a:pt x="30" y="2"/>
                  </a:cubicBezTo>
                  <a:cubicBezTo>
                    <a:pt x="23" y="2"/>
                    <a:pt x="16" y="3"/>
                    <a:pt x="10" y="4"/>
                  </a:cubicBezTo>
                  <a:cubicBezTo>
                    <a:pt x="6" y="4"/>
                    <a:pt x="1" y="2"/>
                    <a:pt x="0" y="0"/>
                  </a:cubicBezTo>
                  <a:cubicBezTo>
                    <a:pt x="0" y="0"/>
                    <a:pt x="0" y="0"/>
                    <a:pt x="0" y="0"/>
                  </a:cubicBezTo>
                  <a:cubicBezTo>
                    <a:pt x="0" y="1"/>
                    <a:pt x="0" y="2"/>
                    <a:pt x="0" y="2"/>
                  </a:cubicBezTo>
                  <a:cubicBezTo>
                    <a:pt x="2" y="5"/>
                    <a:pt x="6" y="6"/>
                    <a:pt x="11" y="7"/>
                  </a:cubicBezTo>
                  <a:cubicBezTo>
                    <a:pt x="17" y="5"/>
                    <a:pt x="24" y="5"/>
                    <a:pt x="31" y="5"/>
                  </a:cubicBezTo>
                  <a:cubicBezTo>
                    <a:pt x="39" y="5"/>
                    <a:pt x="47" y="6"/>
                    <a:pt x="54" y="8"/>
                  </a:cubicBezTo>
                  <a:cubicBezTo>
                    <a:pt x="63" y="7"/>
                    <a:pt x="74" y="6"/>
                    <a:pt x="72" y="1"/>
                  </a:cubicBezTo>
                  <a:close/>
                </a:path>
              </a:pathLst>
            </a:custGeom>
            <a:solidFill>
              <a:srgbClr val="E567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îŝ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6CCA033-D33D-4A99-8C7B-FB7FBB4B3AF0}"/>
                </a:ext>
              </a:extLst>
            </p:cNvPr>
            <p:cNvSpPr/>
            <p:nvPr/>
          </p:nvSpPr>
          <p:spPr bwMode="auto">
            <a:xfrm>
              <a:off x="8469313" y="3225800"/>
              <a:ext cx="44450" cy="41275"/>
            </a:xfrm>
            <a:custGeom>
              <a:avLst/>
              <a:gdLst>
                <a:gd name="T0" fmla="*/ 8 w 12"/>
                <a:gd name="T1" fmla="*/ 0 h 11"/>
                <a:gd name="T2" fmla="*/ 0 w 12"/>
                <a:gd name="T3" fmla="*/ 11 h 11"/>
                <a:gd name="T4" fmla="*/ 8 w 12"/>
                <a:gd name="T5" fmla="*/ 0 h 11"/>
              </a:gdLst>
              <a:ahLst/>
              <a:cxnLst>
                <a:cxn ang="0">
                  <a:pos x="T0" y="T1"/>
                </a:cxn>
                <a:cxn ang="0">
                  <a:pos x="T2" y="T3"/>
                </a:cxn>
                <a:cxn ang="0">
                  <a:pos x="T4" y="T5"/>
                </a:cxn>
              </a:cxnLst>
              <a:rect l="0" t="0" r="r" b="b"/>
              <a:pathLst>
                <a:path w="12" h="11">
                  <a:moveTo>
                    <a:pt x="8" y="0"/>
                  </a:moveTo>
                  <a:cubicBezTo>
                    <a:pt x="8" y="0"/>
                    <a:pt x="9" y="4"/>
                    <a:pt x="0" y="11"/>
                  </a:cubicBezTo>
                  <a:cubicBezTo>
                    <a:pt x="1" y="10"/>
                    <a:pt x="12" y="4"/>
                    <a:pt x="8" y="0"/>
                  </a:cubicBezTo>
                  <a:close/>
                </a:path>
              </a:pathLst>
            </a:custGeom>
            <a:solidFill>
              <a:srgbClr val="E567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ṥ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92A310F-AD4B-4E25-843B-8FB117E91B27}"/>
                </a:ext>
              </a:extLst>
            </p:cNvPr>
            <p:cNvSpPr/>
            <p:nvPr/>
          </p:nvSpPr>
          <p:spPr bwMode="auto">
            <a:xfrm>
              <a:off x="8420100" y="3203575"/>
              <a:ext cx="26988" cy="52388"/>
            </a:xfrm>
            <a:custGeom>
              <a:avLst/>
              <a:gdLst>
                <a:gd name="T0" fmla="*/ 0 w 7"/>
                <a:gd name="T1" fmla="*/ 0 h 14"/>
                <a:gd name="T2" fmla="*/ 4 w 7"/>
                <a:gd name="T3" fmla="*/ 14 h 14"/>
                <a:gd name="T4" fmla="*/ 0 w 7"/>
                <a:gd name="T5" fmla="*/ 0 h 14"/>
              </a:gdLst>
              <a:ahLst/>
              <a:cxnLst>
                <a:cxn ang="0">
                  <a:pos x="T0" y="T1"/>
                </a:cxn>
                <a:cxn ang="0">
                  <a:pos x="T2" y="T3"/>
                </a:cxn>
                <a:cxn ang="0">
                  <a:pos x="T4" y="T5"/>
                </a:cxn>
              </a:cxnLst>
              <a:rect l="0" t="0" r="r" b="b"/>
              <a:pathLst>
                <a:path w="7" h="14">
                  <a:moveTo>
                    <a:pt x="0" y="0"/>
                  </a:moveTo>
                  <a:cubicBezTo>
                    <a:pt x="0" y="0"/>
                    <a:pt x="4" y="2"/>
                    <a:pt x="4" y="14"/>
                  </a:cubicBezTo>
                  <a:cubicBezTo>
                    <a:pt x="4" y="14"/>
                    <a:pt x="7" y="0"/>
                    <a:pt x="0" y="0"/>
                  </a:cubicBezTo>
                  <a:close/>
                </a:path>
              </a:pathLst>
            </a:custGeom>
            <a:solidFill>
              <a:srgbClr val="E567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î$ľî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00059D0-1CC7-4695-BE83-481F4A13C522}"/>
                </a:ext>
              </a:extLst>
            </p:cNvPr>
            <p:cNvSpPr/>
            <p:nvPr/>
          </p:nvSpPr>
          <p:spPr bwMode="auto">
            <a:xfrm>
              <a:off x="8342313" y="3200400"/>
              <a:ext cx="60325" cy="55563"/>
            </a:xfrm>
            <a:custGeom>
              <a:avLst/>
              <a:gdLst>
                <a:gd name="T0" fmla="*/ 16 w 16"/>
                <a:gd name="T1" fmla="*/ 15 h 15"/>
                <a:gd name="T2" fmla="*/ 0 w 16"/>
                <a:gd name="T3" fmla="*/ 4 h 15"/>
                <a:gd name="T4" fmla="*/ 16 w 16"/>
                <a:gd name="T5" fmla="*/ 15 h 15"/>
              </a:gdLst>
              <a:ahLst/>
              <a:cxnLst>
                <a:cxn ang="0">
                  <a:pos x="T0" y="T1"/>
                </a:cxn>
                <a:cxn ang="0">
                  <a:pos x="T2" y="T3"/>
                </a:cxn>
                <a:cxn ang="0">
                  <a:pos x="T4" y="T5"/>
                </a:cxn>
              </a:cxnLst>
              <a:rect l="0" t="0" r="r" b="b"/>
              <a:pathLst>
                <a:path w="16" h="15">
                  <a:moveTo>
                    <a:pt x="16" y="15"/>
                  </a:moveTo>
                  <a:cubicBezTo>
                    <a:pt x="16" y="14"/>
                    <a:pt x="5" y="0"/>
                    <a:pt x="0" y="4"/>
                  </a:cubicBezTo>
                  <a:cubicBezTo>
                    <a:pt x="0" y="4"/>
                    <a:pt x="5" y="3"/>
                    <a:pt x="16" y="15"/>
                  </a:cubicBezTo>
                  <a:close/>
                </a:path>
              </a:pathLst>
            </a:custGeom>
            <a:solidFill>
              <a:srgbClr val="E5679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śľ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A5C2A01-D9A1-44EB-81EF-78F0F0C3B470}"/>
                </a:ext>
              </a:extLst>
            </p:cNvPr>
            <p:cNvSpPr/>
            <p:nvPr/>
          </p:nvSpPr>
          <p:spPr bwMode="auto">
            <a:xfrm>
              <a:off x="8245475" y="3230563"/>
              <a:ext cx="41275" cy="47625"/>
            </a:xfrm>
            <a:custGeom>
              <a:avLst/>
              <a:gdLst>
                <a:gd name="T0" fmla="*/ 11 w 11"/>
                <a:gd name="T1" fmla="*/ 11 h 13"/>
                <a:gd name="T2" fmla="*/ 11 w 11"/>
                <a:gd name="T3" fmla="*/ 9 h 13"/>
                <a:gd name="T4" fmla="*/ 2 w 11"/>
                <a:gd name="T5" fmla="*/ 0 h 13"/>
                <a:gd name="T6" fmla="*/ 1 w 11"/>
                <a:gd name="T7" fmla="*/ 3 h 13"/>
                <a:gd name="T8" fmla="*/ 11 w 11"/>
                <a:gd name="T9" fmla="*/ 13 h 13"/>
                <a:gd name="T10" fmla="*/ 11 w 11"/>
                <a:gd name="T11" fmla="*/ 11 h 13"/>
              </a:gdLst>
              <a:ahLst/>
              <a:cxnLst>
                <a:cxn ang="0">
                  <a:pos x="T0" y="T1"/>
                </a:cxn>
                <a:cxn ang="0">
                  <a:pos x="T2" y="T3"/>
                </a:cxn>
                <a:cxn ang="0">
                  <a:pos x="T4" y="T5"/>
                </a:cxn>
                <a:cxn ang="0">
                  <a:pos x="T6" y="T7"/>
                </a:cxn>
                <a:cxn ang="0">
                  <a:pos x="T8" y="T9"/>
                </a:cxn>
                <a:cxn ang="0">
                  <a:pos x="T10" y="T11"/>
                </a:cxn>
              </a:cxnLst>
              <a:rect l="0" t="0" r="r" b="b"/>
              <a:pathLst>
                <a:path w="11" h="13">
                  <a:moveTo>
                    <a:pt x="11" y="11"/>
                  </a:moveTo>
                  <a:cubicBezTo>
                    <a:pt x="11" y="11"/>
                    <a:pt x="11" y="10"/>
                    <a:pt x="11" y="9"/>
                  </a:cubicBezTo>
                  <a:cubicBezTo>
                    <a:pt x="8" y="8"/>
                    <a:pt x="5" y="5"/>
                    <a:pt x="2" y="0"/>
                  </a:cubicBezTo>
                  <a:cubicBezTo>
                    <a:pt x="1" y="1"/>
                    <a:pt x="1" y="2"/>
                    <a:pt x="1" y="3"/>
                  </a:cubicBezTo>
                  <a:cubicBezTo>
                    <a:pt x="0" y="9"/>
                    <a:pt x="5" y="12"/>
                    <a:pt x="11" y="13"/>
                  </a:cubicBezTo>
                  <a:cubicBezTo>
                    <a:pt x="11" y="13"/>
                    <a:pt x="11" y="12"/>
                    <a:pt x="11" y="11"/>
                  </a:cubicBezTo>
                  <a:close/>
                </a:path>
              </a:pathLst>
            </a:custGeom>
            <a:solidFill>
              <a:srgbClr val="E528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ïṧḻ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E05EFA-D1FF-4122-A010-521B8FE086F7}"/>
                </a:ext>
              </a:extLst>
            </p:cNvPr>
            <p:cNvSpPr/>
            <p:nvPr/>
          </p:nvSpPr>
          <p:spPr bwMode="auto">
            <a:xfrm>
              <a:off x="8535988" y="3230563"/>
              <a:ext cx="60325" cy="44450"/>
            </a:xfrm>
            <a:custGeom>
              <a:avLst/>
              <a:gdLst>
                <a:gd name="T0" fmla="*/ 15 w 16"/>
                <a:gd name="T1" fmla="*/ 5 h 12"/>
                <a:gd name="T2" fmla="*/ 12 w 16"/>
                <a:gd name="T3" fmla="*/ 0 h 12"/>
                <a:gd name="T4" fmla="*/ 0 w 16"/>
                <a:gd name="T5" fmla="*/ 9 h 12"/>
                <a:gd name="T6" fmla="*/ 5 w 16"/>
                <a:gd name="T7" fmla="*/ 12 h 12"/>
                <a:gd name="T8" fmla="*/ 15 w 16"/>
                <a:gd name="T9" fmla="*/ 5 h 12"/>
              </a:gdLst>
              <a:ahLst/>
              <a:cxnLst>
                <a:cxn ang="0">
                  <a:pos x="T0" y="T1"/>
                </a:cxn>
                <a:cxn ang="0">
                  <a:pos x="T2" y="T3"/>
                </a:cxn>
                <a:cxn ang="0">
                  <a:pos x="T4" y="T5"/>
                </a:cxn>
                <a:cxn ang="0">
                  <a:pos x="T6" y="T7"/>
                </a:cxn>
                <a:cxn ang="0">
                  <a:pos x="T8" y="T9"/>
                </a:cxn>
              </a:cxnLst>
              <a:rect l="0" t="0" r="r" b="b"/>
              <a:pathLst>
                <a:path w="16" h="12">
                  <a:moveTo>
                    <a:pt x="15" y="5"/>
                  </a:moveTo>
                  <a:cubicBezTo>
                    <a:pt x="15" y="3"/>
                    <a:pt x="13" y="1"/>
                    <a:pt x="12" y="0"/>
                  </a:cubicBezTo>
                  <a:cubicBezTo>
                    <a:pt x="12" y="0"/>
                    <a:pt x="12" y="6"/>
                    <a:pt x="0" y="9"/>
                  </a:cubicBezTo>
                  <a:cubicBezTo>
                    <a:pt x="2" y="9"/>
                    <a:pt x="5" y="10"/>
                    <a:pt x="5" y="12"/>
                  </a:cubicBezTo>
                  <a:cubicBezTo>
                    <a:pt x="11" y="11"/>
                    <a:pt x="16" y="9"/>
                    <a:pt x="15" y="5"/>
                  </a:cubicBezTo>
                  <a:close/>
                </a:path>
              </a:pathLst>
            </a:custGeom>
            <a:solidFill>
              <a:srgbClr val="E528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ṡ1í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2B8EA9-73E2-487F-A959-DAE83A288D44}"/>
                </a:ext>
              </a:extLst>
            </p:cNvPr>
            <p:cNvSpPr/>
            <p:nvPr/>
          </p:nvSpPr>
          <p:spPr bwMode="auto">
            <a:xfrm>
              <a:off x="8469313" y="3267075"/>
              <a:ext cx="1588" cy="1588"/>
            </a:xfrm>
            <a:prstGeom prst="rect">
              <a:avLst/>
            </a:prstGeom>
            <a:solidFill>
              <a:srgbClr val="E528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1" name="î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020DDA-6DA0-43A8-9151-20B106A8E85B}"/>
                </a:ext>
              </a:extLst>
            </p:cNvPr>
            <p:cNvSpPr/>
            <p:nvPr/>
          </p:nvSpPr>
          <p:spPr bwMode="auto">
            <a:xfrm>
              <a:off x="8524875" y="3167063"/>
              <a:ext cx="55563" cy="55563"/>
            </a:xfrm>
            <a:custGeom>
              <a:avLst/>
              <a:gdLst>
                <a:gd name="T0" fmla="*/ 9 w 15"/>
                <a:gd name="T1" fmla="*/ 0 h 15"/>
                <a:gd name="T2" fmla="*/ 0 w 15"/>
                <a:gd name="T3" fmla="*/ 15 h 15"/>
                <a:gd name="T4" fmla="*/ 9 w 15"/>
                <a:gd name="T5" fmla="*/ 0 h 15"/>
              </a:gdLst>
              <a:ahLst/>
              <a:cxnLst>
                <a:cxn ang="0">
                  <a:pos x="T0" y="T1"/>
                </a:cxn>
                <a:cxn ang="0">
                  <a:pos x="T2" y="T3"/>
                </a:cxn>
                <a:cxn ang="0">
                  <a:pos x="T4" y="T5"/>
                </a:cxn>
              </a:cxnLst>
              <a:rect l="0" t="0" r="r" b="b"/>
              <a:pathLst>
                <a:path w="15" h="15">
                  <a:moveTo>
                    <a:pt x="9" y="0"/>
                  </a:moveTo>
                  <a:cubicBezTo>
                    <a:pt x="9" y="0"/>
                    <a:pt x="11" y="4"/>
                    <a:pt x="0" y="15"/>
                  </a:cubicBezTo>
                  <a:cubicBezTo>
                    <a:pt x="0" y="15"/>
                    <a:pt x="15" y="6"/>
                    <a:pt x="9" y="0"/>
                  </a:cubicBezTo>
                  <a:close/>
                </a:path>
              </a:pathLst>
            </a:custGeom>
            <a:solidFill>
              <a:srgbClr val="E528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ïṥ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423645-9206-4C87-8D0C-1EE3E3CFD45B}"/>
                </a:ext>
              </a:extLst>
            </p:cNvPr>
            <p:cNvSpPr/>
            <p:nvPr/>
          </p:nvSpPr>
          <p:spPr bwMode="auto">
            <a:xfrm>
              <a:off x="8524875" y="322262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528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S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B95A047-36D3-4B3C-972C-3C4D956BE059}"/>
                </a:ext>
              </a:extLst>
            </p:cNvPr>
            <p:cNvSpPr/>
            <p:nvPr/>
          </p:nvSpPr>
          <p:spPr bwMode="auto">
            <a:xfrm>
              <a:off x="8483600" y="3122613"/>
              <a:ext cx="52388" cy="74613"/>
            </a:xfrm>
            <a:custGeom>
              <a:avLst/>
              <a:gdLst>
                <a:gd name="T0" fmla="*/ 4 w 14"/>
                <a:gd name="T1" fmla="*/ 0 h 20"/>
                <a:gd name="T2" fmla="*/ 0 w 14"/>
                <a:gd name="T3" fmla="*/ 20 h 20"/>
                <a:gd name="T4" fmla="*/ 4 w 14"/>
                <a:gd name="T5" fmla="*/ 0 h 20"/>
              </a:gdLst>
              <a:ahLst/>
              <a:cxnLst>
                <a:cxn ang="0">
                  <a:pos x="T0" y="T1"/>
                </a:cxn>
                <a:cxn ang="0">
                  <a:pos x="T2" y="T3"/>
                </a:cxn>
                <a:cxn ang="0">
                  <a:pos x="T4" y="T5"/>
                </a:cxn>
              </a:cxnLst>
              <a:rect l="0" t="0" r="r" b="b"/>
              <a:pathLst>
                <a:path w="14" h="20">
                  <a:moveTo>
                    <a:pt x="4" y="0"/>
                  </a:moveTo>
                  <a:cubicBezTo>
                    <a:pt x="4" y="0"/>
                    <a:pt x="9" y="4"/>
                    <a:pt x="0" y="20"/>
                  </a:cubicBezTo>
                  <a:cubicBezTo>
                    <a:pt x="1" y="19"/>
                    <a:pt x="14" y="3"/>
                    <a:pt x="4" y="0"/>
                  </a:cubicBezTo>
                  <a:close/>
                </a:path>
              </a:pathLst>
            </a:custGeom>
            <a:solidFill>
              <a:srgbClr val="E528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îṣḻ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272EEF-B204-4B51-9B81-A26041F61344}"/>
                </a:ext>
              </a:extLst>
            </p:cNvPr>
            <p:cNvSpPr/>
            <p:nvPr/>
          </p:nvSpPr>
          <p:spPr bwMode="auto">
            <a:xfrm>
              <a:off x="8413750" y="3111500"/>
              <a:ext cx="41275" cy="77788"/>
            </a:xfrm>
            <a:custGeom>
              <a:avLst/>
              <a:gdLst>
                <a:gd name="T0" fmla="*/ 0 w 11"/>
                <a:gd name="T1" fmla="*/ 0 h 21"/>
                <a:gd name="T2" fmla="*/ 6 w 11"/>
                <a:gd name="T3" fmla="*/ 21 h 21"/>
                <a:gd name="T4" fmla="*/ 0 w 11"/>
                <a:gd name="T5" fmla="*/ 0 h 21"/>
              </a:gdLst>
              <a:ahLst/>
              <a:cxnLst>
                <a:cxn ang="0">
                  <a:pos x="T0" y="T1"/>
                </a:cxn>
                <a:cxn ang="0">
                  <a:pos x="T2" y="T3"/>
                </a:cxn>
                <a:cxn ang="0">
                  <a:pos x="T4" y="T5"/>
                </a:cxn>
              </a:cxnLst>
              <a:rect l="0" t="0" r="r" b="b"/>
              <a:pathLst>
                <a:path w="11" h="21">
                  <a:moveTo>
                    <a:pt x="0" y="0"/>
                  </a:moveTo>
                  <a:cubicBezTo>
                    <a:pt x="0" y="0"/>
                    <a:pt x="8" y="5"/>
                    <a:pt x="6" y="21"/>
                  </a:cubicBezTo>
                  <a:cubicBezTo>
                    <a:pt x="6" y="21"/>
                    <a:pt x="11" y="0"/>
                    <a:pt x="0" y="0"/>
                  </a:cubicBezTo>
                  <a:close/>
                </a:path>
              </a:pathLst>
            </a:custGeom>
            <a:solidFill>
              <a:srgbClr val="E528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iṩḻî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D38142D-D775-41C9-9079-A006F5F08707}"/>
                </a:ext>
              </a:extLst>
            </p:cNvPr>
            <p:cNvSpPr/>
            <p:nvPr/>
          </p:nvSpPr>
          <p:spPr bwMode="auto">
            <a:xfrm>
              <a:off x="8331200" y="3106738"/>
              <a:ext cx="55563" cy="82550"/>
            </a:xfrm>
            <a:custGeom>
              <a:avLst/>
              <a:gdLst>
                <a:gd name="T0" fmla="*/ 0 w 15"/>
                <a:gd name="T1" fmla="*/ 4 h 22"/>
                <a:gd name="T2" fmla="*/ 15 w 15"/>
                <a:gd name="T3" fmla="*/ 22 h 22"/>
                <a:gd name="T4" fmla="*/ 0 w 15"/>
                <a:gd name="T5" fmla="*/ 4 h 22"/>
              </a:gdLst>
              <a:ahLst/>
              <a:cxnLst>
                <a:cxn ang="0">
                  <a:pos x="T0" y="T1"/>
                </a:cxn>
                <a:cxn ang="0">
                  <a:pos x="T2" y="T3"/>
                </a:cxn>
                <a:cxn ang="0">
                  <a:pos x="T4" y="T5"/>
                </a:cxn>
              </a:cxnLst>
              <a:rect l="0" t="0" r="r" b="b"/>
              <a:pathLst>
                <a:path w="15" h="22">
                  <a:moveTo>
                    <a:pt x="0" y="4"/>
                  </a:moveTo>
                  <a:cubicBezTo>
                    <a:pt x="0" y="4"/>
                    <a:pt x="8" y="4"/>
                    <a:pt x="15" y="22"/>
                  </a:cubicBezTo>
                  <a:cubicBezTo>
                    <a:pt x="15" y="22"/>
                    <a:pt x="8" y="0"/>
                    <a:pt x="0" y="4"/>
                  </a:cubicBezTo>
                  <a:close/>
                </a:path>
              </a:pathLst>
            </a:custGeom>
            <a:solidFill>
              <a:srgbClr val="E528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ïśḷ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7E7549-DD3D-4A22-884F-EE6CF7350CA1}"/>
                </a:ext>
              </a:extLst>
            </p:cNvPr>
            <p:cNvSpPr/>
            <p:nvPr/>
          </p:nvSpPr>
          <p:spPr bwMode="auto">
            <a:xfrm>
              <a:off x="8386763" y="3178175"/>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0"/>
                    <a:pt x="0" y="0"/>
                    <a:pt x="0" y="0"/>
                  </a:cubicBezTo>
                  <a:cubicBezTo>
                    <a:pt x="0" y="2"/>
                    <a:pt x="0" y="3"/>
                    <a:pt x="0" y="3"/>
                  </a:cubicBezTo>
                  <a:close/>
                </a:path>
              </a:pathLst>
            </a:custGeom>
            <a:solidFill>
              <a:srgbClr val="E528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ïṣḻi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384AB-1257-497F-9974-129B478E4D8F}"/>
                </a:ext>
              </a:extLst>
            </p:cNvPr>
            <p:cNvSpPr/>
            <p:nvPr/>
          </p:nvSpPr>
          <p:spPr bwMode="auto">
            <a:xfrm>
              <a:off x="8275638" y="3152775"/>
              <a:ext cx="60325" cy="47625"/>
            </a:xfrm>
            <a:custGeom>
              <a:avLst/>
              <a:gdLst>
                <a:gd name="T0" fmla="*/ 0 w 16"/>
                <a:gd name="T1" fmla="*/ 4 h 13"/>
                <a:gd name="T2" fmla="*/ 16 w 16"/>
                <a:gd name="T3" fmla="*/ 13 h 13"/>
                <a:gd name="T4" fmla="*/ 0 w 16"/>
                <a:gd name="T5" fmla="*/ 4 h 13"/>
              </a:gdLst>
              <a:ahLst/>
              <a:cxnLst>
                <a:cxn ang="0">
                  <a:pos x="T0" y="T1"/>
                </a:cxn>
                <a:cxn ang="0">
                  <a:pos x="T2" y="T3"/>
                </a:cxn>
                <a:cxn ang="0">
                  <a:pos x="T4" y="T5"/>
                </a:cxn>
              </a:cxnLst>
              <a:rect l="0" t="0" r="r" b="b"/>
              <a:pathLst>
                <a:path w="16" h="13">
                  <a:moveTo>
                    <a:pt x="0" y="4"/>
                  </a:moveTo>
                  <a:cubicBezTo>
                    <a:pt x="0" y="4"/>
                    <a:pt x="3" y="2"/>
                    <a:pt x="16" y="13"/>
                  </a:cubicBezTo>
                  <a:cubicBezTo>
                    <a:pt x="16" y="12"/>
                    <a:pt x="4" y="0"/>
                    <a:pt x="0" y="4"/>
                  </a:cubicBezTo>
                  <a:close/>
                </a:path>
              </a:pathLst>
            </a:custGeom>
            <a:solidFill>
              <a:srgbClr val="E528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ṧ1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2034DA-BEB1-4602-9323-A9BF07C807C4}"/>
                </a:ext>
              </a:extLst>
            </p:cNvPr>
            <p:cNvSpPr/>
            <p:nvPr/>
          </p:nvSpPr>
          <p:spPr bwMode="auto">
            <a:xfrm>
              <a:off x="8148638" y="3743325"/>
              <a:ext cx="514350" cy="523875"/>
            </a:xfrm>
            <a:custGeom>
              <a:avLst/>
              <a:gdLst>
                <a:gd name="T0" fmla="*/ 0 w 138"/>
                <a:gd name="T1" fmla="*/ 0 h 141"/>
                <a:gd name="T2" fmla="*/ 138 w 138"/>
                <a:gd name="T3" fmla="*/ 0 h 141"/>
                <a:gd name="T4" fmla="*/ 128 w 138"/>
                <a:gd name="T5" fmla="*/ 129 h 141"/>
                <a:gd name="T6" fmla="*/ 20 w 138"/>
                <a:gd name="T7" fmla="*/ 129 h 141"/>
                <a:gd name="T8" fmla="*/ 0 w 138"/>
                <a:gd name="T9" fmla="*/ 0 h 141"/>
              </a:gdLst>
              <a:ahLst/>
              <a:cxnLst>
                <a:cxn ang="0">
                  <a:pos x="T0" y="T1"/>
                </a:cxn>
                <a:cxn ang="0">
                  <a:pos x="T2" y="T3"/>
                </a:cxn>
                <a:cxn ang="0">
                  <a:pos x="T4" y="T5"/>
                </a:cxn>
                <a:cxn ang="0">
                  <a:pos x="T6" y="T7"/>
                </a:cxn>
                <a:cxn ang="0">
                  <a:pos x="T8" y="T9"/>
                </a:cxn>
              </a:cxnLst>
              <a:rect l="0" t="0" r="r" b="b"/>
              <a:pathLst>
                <a:path w="138" h="141">
                  <a:moveTo>
                    <a:pt x="0" y="0"/>
                  </a:moveTo>
                  <a:cubicBezTo>
                    <a:pt x="138" y="0"/>
                    <a:pt x="138" y="0"/>
                    <a:pt x="138" y="0"/>
                  </a:cubicBezTo>
                  <a:cubicBezTo>
                    <a:pt x="128" y="129"/>
                    <a:pt x="128" y="129"/>
                    <a:pt x="128" y="129"/>
                  </a:cubicBezTo>
                  <a:cubicBezTo>
                    <a:pt x="128" y="129"/>
                    <a:pt x="48" y="141"/>
                    <a:pt x="20" y="129"/>
                  </a:cubicBezTo>
                  <a:lnTo>
                    <a:pt x="0"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î$li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9E0A422-C490-4C53-B730-864BD82E8F3C}"/>
                </a:ext>
              </a:extLst>
            </p:cNvPr>
            <p:cNvSpPr/>
            <p:nvPr/>
          </p:nvSpPr>
          <p:spPr bwMode="auto">
            <a:xfrm>
              <a:off x="5381625" y="2014538"/>
              <a:ext cx="2716213" cy="3400425"/>
            </a:xfrm>
            <a:custGeom>
              <a:avLst/>
              <a:gdLst>
                <a:gd name="T0" fmla="*/ 684 w 730"/>
                <a:gd name="T1" fmla="*/ 915 h 915"/>
                <a:gd name="T2" fmla="*/ 46 w 730"/>
                <a:gd name="T3" fmla="*/ 915 h 915"/>
                <a:gd name="T4" fmla="*/ 0 w 730"/>
                <a:gd name="T5" fmla="*/ 869 h 915"/>
                <a:gd name="T6" fmla="*/ 0 w 730"/>
                <a:gd name="T7" fmla="*/ 46 h 915"/>
                <a:gd name="T8" fmla="*/ 46 w 730"/>
                <a:gd name="T9" fmla="*/ 0 h 915"/>
                <a:gd name="T10" fmla="*/ 684 w 730"/>
                <a:gd name="T11" fmla="*/ 0 h 915"/>
                <a:gd name="T12" fmla="*/ 730 w 730"/>
                <a:gd name="T13" fmla="*/ 46 h 915"/>
                <a:gd name="T14" fmla="*/ 730 w 730"/>
                <a:gd name="T15" fmla="*/ 869 h 915"/>
                <a:gd name="T16" fmla="*/ 684 w 730"/>
                <a:gd name="T17" fmla="*/ 915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0" h="915">
                  <a:moveTo>
                    <a:pt x="684" y="915"/>
                  </a:moveTo>
                  <a:cubicBezTo>
                    <a:pt x="46" y="915"/>
                    <a:pt x="46" y="915"/>
                    <a:pt x="46" y="915"/>
                  </a:cubicBezTo>
                  <a:cubicBezTo>
                    <a:pt x="20" y="915"/>
                    <a:pt x="0" y="895"/>
                    <a:pt x="0" y="869"/>
                  </a:cubicBezTo>
                  <a:cubicBezTo>
                    <a:pt x="0" y="46"/>
                    <a:pt x="0" y="46"/>
                    <a:pt x="0" y="46"/>
                  </a:cubicBezTo>
                  <a:cubicBezTo>
                    <a:pt x="0" y="21"/>
                    <a:pt x="20" y="0"/>
                    <a:pt x="46" y="0"/>
                  </a:cubicBezTo>
                  <a:cubicBezTo>
                    <a:pt x="684" y="0"/>
                    <a:pt x="684" y="0"/>
                    <a:pt x="684" y="0"/>
                  </a:cubicBezTo>
                  <a:cubicBezTo>
                    <a:pt x="709" y="0"/>
                    <a:pt x="730" y="21"/>
                    <a:pt x="730" y="46"/>
                  </a:cubicBezTo>
                  <a:cubicBezTo>
                    <a:pt x="730" y="869"/>
                    <a:pt x="730" y="869"/>
                    <a:pt x="730" y="869"/>
                  </a:cubicBezTo>
                  <a:cubicBezTo>
                    <a:pt x="730" y="895"/>
                    <a:pt x="709" y="915"/>
                    <a:pt x="684" y="915"/>
                  </a:cubicBezTo>
                  <a:close/>
                </a:path>
              </a:pathLst>
            </a:custGeom>
            <a:solidFill>
              <a:srgbClr val="DD8A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îṣ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31DFE55-29EA-472E-99D2-0A12A6335BC4}"/>
                </a:ext>
              </a:extLst>
            </p:cNvPr>
            <p:cNvSpPr/>
            <p:nvPr/>
          </p:nvSpPr>
          <p:spPr bwMode="auto">
            <a:xfrm>
              <a:off x="5951538" y="1781175"/>
              <a:ext cx="1620838" cy="360363"/>
            </a:xfrm>
            <a:custGeom>
              <a:avLst/>
              <a:gdLst>
                <a:gd name="T0" fmla="*/ 436 w 436"/>
                <a:gd name="T1" fmla="*/ 97 h 97"/>
                <a:gd name="T2" fmla="*/ 0 w 436"/>
                <a:gd name="T3" fmla="*/ 97 h 97"/>
                <a:gd name="T4" fmla="*/ 0 w 436"/>
                <a:gd name="T5" fmla="*/ 28 h 97"/>
                <a:gd name="T6" fmla="*/ 27 w 436"/>
                <a:gd name="T7" fmla="*/ 0 h 97"/>
                <a:gd name="T8" fmla="*/ 409 w 436"/>
                <a:gd name="T9" fmla="*/ 0 h 97"/>
                <a:gd name="T10" fmla="*/ 436 w 436"/>
                <a:gd name="T11" fmla="*/ 28 h 97"/>
                <a:gd name="T12" fmla="*/ 436 w 436"/>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436" h="97">
                  <a:moveTo>
                    <a:pt x="436" y="97"/>
                  </a:moveTo>
                  <a:cubicBezTo>
                    <a:pt x="0" y="97"/>
                    <a:pt x="0" y="97"/>
                    <a:pt x="0" y="97"/>
                  </a:cubicBezTo>
                  <a:cubicBezTo>
                    <a:pt x="0" y="28"/>
                    <a:pt x="0" y="28"/>
                    <a:pt x="0" y="28"/>
                  </a:cubicBezTo>
                  <a:cubicBezTo>
                    <a:pt x="0" y="13"/>
                    <a:pt x="12" y="0"/>
                    <a:pt x="27" y="0"/>
                  </a:cubicBezTo>
                  <a:cubicBezTo>
                    <a:pt x="409" y="0"/>
                    <a:pt x="409" y="0"/>
                    <a:pt x="409" y="0"/>
                  </a:cubicBezTo>
                  <a:cubicBezTo>
                    <a:pt x="424" y="0"/>
                    <a:pt x="436" y="13"/>
                    <a:pt x="436" y="28"/>
                  </a:cubicBezTo>
                  <a:lnTo>
                    <a:pt x="436" y="97"/>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s1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6D9E94-C5D3-4B40-BFB8-131EB37DD06F}"/>
                </a:ext>
              </a:extLst>
            </p:cNvPr>
            <p:cNvSpPr/>
            <p:nvPr/>
          </p:nvSpPr>
          <p:spPr bwMode="auto">
            <a:xfrm>
              <a:off x="6170613" y="1889125"/>
              <a:ext cx="66675" cy="252413"/>
            </a:xfrm>
            <a:custGeom>
              <a:avLst/>
              <a:gdLst>
                <a:gd name="T0" fmla="*/ 18 w 18"/>
                <a:gd name="T1" fmla="*/ 68 h 68"/>
                <a:gd name="T2" fmla="*/ 17 w 18"/>
                <a:gd name="T3" fmla="*/ 63 h 68"/>
                <a:gd name="T4" fmla="*/ 17 w 18"/>
                <a:gd name="T5" fmla="*/ 0 h 68"/>
                <a:gd name="T6" fmla="*/ 0 w 18"/>
                <a:gd name="T7" fmla="*/ 0 h 68"/>
                <a:gd name="T8" fmla="*/ 0 w 18"/>
                <a:gd name="T9" fmla="*/ 68 h 68"/>
                <a:gd name="T10" fmla="*/ 18 w 18"/>
                <a:gd name="T11" fmla="*/ 68 h 68"/>
              </a:gdLst>
              <a:ahLst/>
              <a:cxnLst>
                <a:cxn ang="0">
                  <a:pos x="T0" y="T1"/>
                </a:cxn>
                <a:cxn ang="0">
                  <a:pos x="T2" y="T3"/>
                </a:cxn>
                <a:cxn ang="0">
                  <a:pos x="T4" y="T5"/>
                </a:cxn>
                <a:cxn ang="0">
                  <a:pos x="T6" y="T7"/>
                </a:cxn>
                <a:cxn ang="0">
                  <a:pos x="T8" y="T9"/>
                </a:cxn>
                <a:cxn ang="0">
                  <a:pos x="T10" y="T11"/>
                </a:cxn>
              </a:cxnLst>
              <a:rect l="0" t="0" r="r" b="b"/>
              <a:pathLst>
                <a:path w="18" h="68">
                  <a:moveTo>
                    <a:pt x="18" y="68"/>
                  </a:moveTo>
                  <a:cubicBezTo>
                    <a:pt x="17" y="67"/>
                    <a:pt x="17" y="65"/>
                    <a:pt x="17" y="63"/>
                  </a:cubicBezTo>
                  <a:cubicBezTo>
                    <a:pt x="17" y="0"/>
                    <a:pt x="17" y="0"/>
                    <a:pt x="17" y="0"/>
                  </a:cubicBezTo>
                  <a:cubicBezTo>
                    <a:pt x="0" y="0"/>
                    <a:pt x="0" y="0"/>
                    <a:pt x="0" y="0"/>
                  </a:cubicBezTo>
                  <a:cubicBezTo>
                    <a:pt x="0" y="68"/>
                    <a:pt x="0" y="68"/>
                    <a:pt x="0" y="68"/>
                  </a:cubicBezTo>
                  <a:lnTo>
                    <a:pt x="18" y="68"/>
                  </a:lnTo>
                  <a:close/>
                </a:path>
              </a:pathLst>
            </a:custGeom>
            <a:solidFill>
              <a:srgbClr val="5454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ṣl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70222C0-B3C0-4467-9B3E-A93AC1836F03}"/>
                </a:ext>
              </a:extLst>
            </p:cNvPr>
            <p:cNvSpPr/>
            <p:nvPr/>
          </p:nvSpPr>
          <p:spPr bwMode="auto">
            <a:xfrm>
              <a:off x="7345363" y="1889125"/>
              <a:ext cx="66675" cy="252413"/>
            </a:xfrm>
            <a:custGeom>
              <a:avLst/>
              <a:gdLst>
                <a:gd name="T0" fmla="*/ 18 w 18"/>
                <a:gd name="T1" fmla="*/ 0 h 68"/>
                <a:gd name="T2" fmla="*/ 1 w 18"/>
                <a:gd name="T3" fmla="*/ 0 h 68"/>
                <a:gd name="T4" fmla="*/ 1 w 18"/>
                <a:gd name="T5" fmla="*/ 63 h 68"/>
                <a:gd name="T6" fmla="*/ 0 w 18"/>
                <a:gd name="T7" fmla="*/ 68 h 68"/>
                <a:gd name="T8" fmla="*/ 18 w 18"/>
                <a:gd name="T9" fmla="*/ 68 h 68"/>
                <a:gd name="T10" fmla="*/ 18 w 18"/>
                <a:gd name="T11" fmla="*/ 0 h 68"/>
              </a:gdLst>
              <a:ahLst/>
              <a:cxnLst>
                <a:cxn ang="0">
                  <a:pos x="T0" y="T1"/>
                </a:cxn>
                <a:cxn ang="0">
                  <a:pos x="T2" y="T3"/>
                </a:cxn>
                <a:cxn ang="0">
                  <a:pos x="T4" y="T5"/>
                </a:cxn>
                <a:cxn ang="0">
                  <a:pos x="T6" y="T7"/>
                </a:cxn>
                <a:cxn ang="0">
                  <a:pos x="T8" y="T9"/>
                </a:cxn>
                <a:cxn ang="0">
                  <a:pos x="T10" y="T11"/>
                </a:cxn>
              </a:cxnLst>
              <a:rect l="0" t="0" r="r" b="b"/>
              <a:pathLst>
                <a:path w="18" h="68">
                  <a:moveTo>
                    <a:pt x="18" y="0"/>
                  </a:moveTo>
                  <a:cubicBezTo>
                    <a:pt x="1" y="0"/>
                    <a:pt x="1" y="0"/>
                    <a:pt x="1" y="0"/>
                  </a:cubicBezTo>
                  <a:cubicBezTo>
                    <a:pt x="1" y="63"/>
                    <a:pt x="1" y="63"/>
                    <a:pt x="1" y="63"/>
                  </a:cubicBezTo>
                  <a:cubicBezTo>
                    <a:pt x="1" y="65"/>
                    <a:pt x="1" y="67"/>
                    <a:pt x="0" y="68"/>
                  </a:cubicBezTo>
                  <a:cubicBezTo>
                    <a:pt x="18" y="68"/>
                    <a:pt x="18" y="68"/>
                    <a:pt x="18" y="68"/>
                  </a:cubicBezTo>
                  <a:lnTo>
                    <a:pt x="18" y="0"/>
                  </a:lnTo>
                  <a:close/>
                </a:path>
              </a:pathLst>
            </a:custGeom>
            <a:solidFill>
              <a:srgbClr val="5454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iṡľï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495D8A-1EBF-4491-830B-30886CEF3562}"/>
                </a:ext>
              </a:extLst>
            </p:cNvPr>
            <p:cNvSpPr/>
            <p:nvPr/>
          </p:nvSpPr>
          <p:spPr bwMode="auto">
            <a:xfrm>
              <a:off x="5545138" y="2149475"/>
              <a:ext cx="2433638" cy="3165475"/>
            </a:xfrm>
            <a:custGeom>
              <a:avLst/>
              <a:gdLst>
                <a:gd name="T0" fmla="*/ 614 w 654"/>
                <a:gd name="T1" fmla="*/ 852 h 852"/>
                <a:gd name="T2" fmla="*/ 40 w 654"/>
                <a:gd name="T3" fmla="*/ 852 h 852"/>
                <a:gd name="T4" fmla="*/ 0 w 654"/>
                <a:gd name="T5" fmla="*/ 812 h 852"/>
                <a:gd name="T6" fmla="*/ 0 w 654"/>
                <a:gd name="T7" fmla="*/ 40 h 852"/>
                <a:gd name="T8" fmla="*/ 40 w 654"/>
                <a:gd name="T9" fmla="*/ 0 h 852"/>
                <a:gd name="T10" fmla="*/ 614 w 654"/>
                <a:gd name="T11" fmla="*/ 0 h 852"/>
                <a:gd name="T12" fmla="*/ 654 w 654"/>
                <a:gd name="T13" fmla="*/ 40 h 852"/>
                <a:gd name="T14" fmla="*/ 654 w 654"/>
                <a:gd name="T15" fmla="*/ 812 h 852"/>
                <a:gd name="T16" fmla="*/ 614 w 654"/>
                <a:gd name="T17" fmla="*/ 852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4" h="852">
                  <a:moveTo>
                    <a:pt x="614" y="852"/>
                  </a:moveTo>
                  <a:cubicBezTo>
                    <a:pt x="40" y="852"/>
                    <a:pt x="40" y="852"/>
                    <a:pt x="40" y="852"/>
                  </a:cubicBezTo>
                  <a:cubicBezTo>
                    <a:pt x="18" y="852"/>
                    <a:pt x="0" y="834"/>
                    <a:pt x="0" y="812"/>
                  </a:cubicBezTo>
                  <a:cubicBezTo>
                    <a:pt x="0" y="40"/>
                    <a:pt x="0" y="40"/>
                    <a:pt x="0" y="40"/>
                  </a:cubicBezTo>
                  <a:cubicBezTo>
                    <a:pt x="0" y="18"/>
                    <a:pt x="18" y="0"/>
                    <a:pt x="40" y="0"/>
                  </a:cubicBezTo>
                  <a:cubicBezTo>
                    <a:pt x="614" y="0"/>
                    <a:pt x="614" y="0"/>
                    <a:pt x="614" y="0"/>
                  </a:cubicBezTo>
                  <a:cubicBezTo>
                    <a:pt x="636" y="0"/>
                    <a:pt x="654" y="18"/>
                    <a:pt x="654" y="40"/>
                  </a:cubicBezTo>
                  <a:cubicBezTo>
                    <a:pt x="654" y="812"/>
                    <a:pt x="654" y="812"/>
                    <a:pt x="654" y="812"/>
                  </a:cubicBezTo>
                  <a:cubicBezTo>
                    <a:pt x="654" y="834"/>
                    <a:pt x="636" y="852"/>
                    <a:pt x="614" y="852"/>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íṧ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2C3002C-A573-4315-9B70-4B558546D022}"/>
                </a:ext>
              </a:extLst>
            </p:cNvPr>
            <p:cNvSpPr/>
            <p:nvPr/>
          </p:nvSpPr>
          <p:spPr bwMode="auto">
            <a:xfrm>
              <a:off x="6661150" y="1673225"/>
              <a:ext cx="230188" cy="211138"/>
            </a:xfrm>
            <a:custGeom>
              <a:avLst/>
              <a:gdLst>
                <a:gd name="T0" fmla="*/ 7 w 62"/>
                <a:gd name="T1" fmla="*/ 48 h 57"/>
                <a:gd name="T2" fmla="*/ 31 w 62"/>
                <a:gd name="T3" fmla="*/ 13 h 57"/>
                <a:gd name="T4" fmla="*/ 55 w 62"/>
                <a:gd name="T5" fmla="*/ 48 h 57"/>
                <a:gd name="T6" fmla="*/ 54 w 62"/>
                <a:gd name="T7" fmla="*/ 57 h 57"/>
                <a:gd name="T8" fmla="*/ 62 w 62"/>
                <a:gd name="T9" fmla="*/ 34 h 57"/>
                <a:gd name="T10" fmla="*/ 31 w 62"/>
                <a:gd name="T11" fmla="*/ 0 h 57"/>
                <a:gd name="T12" fmla="*/ 0 w 62"/>
                <a:gd name="T13" fmla="*/ 34 h 57"/>
                <a:gd name="T14" fmla="*/ 8 w 62"/>
                <a:gd name="T15" fmla="*/ 57 h 57"/>
                <a:gd name="T16" fmla="*/ 7 w 62"/>
                <a:gd name="T17" fmla="*/ 4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7">
                  <a:moveTo>
                    <a:pt x="7" y="48"/>
                  </a:moveTo>
                  <a:cubicBezTo>
                    <a:pt x="7" y="29"/>
                    <a:pt x="18" y="13"/>
                    <a:pt x="31" y="13"/>
                  </a:cubicBezTo>
                  <a:cubicBezTo>
                    <a:pt x="45" y="13"/>
                    <a:pt x="55" y="29"/>
                    <a:pt x="55" y="48"/>
                  </a:cubicBezTo>
                  <a:cubicBezTo>
                    <a:pt x="55" y="51"/>
                    <a:pt x="55" y="54"/>
                    <a:pt x="54" y="57"/>
                  </a:cubicBezTo>
                  <a:cubicBezTo>
                    <a:pt x="59" y="51"/>
                    <a:pt x="62" y="43"/>
                    <a:pt x="62" y="34"/>
                  </a:cubicBezTo>
                  <a:cubicBezTo>
                    <a:pt x="62" y="15"/>
                    <a:pt x="48" y="0"/>
                    <a:pt x="31" y="0"/>
                  </a:cubicBezTo>
                  <a:cubicBezTo>
                    <a:pt x="14" y="0"/>
                    <a:pt x="0" y="15"/>
                    <a:pt x="0" y="34"/>
                  </a:cubicBezTo>
                  <a:cubicBezTo>
                    <a:pt x="0" y="43"/>
                    <a:pt x="3" y="51"/>
                    <a:pt x="8" y="57"/>
                  </a:cubicBezTo>
                  <a:cubicBezTo>
                    <a:pt x="7" y="54"/>
                    <a:pt x="7" y="51"/>
                    <a:pt x="7" y="48"/>
                  </a:cubicBez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D16295-A68D-41B1-8D54-D37EDEC3126A}"/>
                </a:ext>
              </a:extLst>
            </p:cNvPr>
            <p:cNvSpPr/>
            <p:nvPr/>
          </p:nvSpPr>
          <p:spPr bwMode="auto">
            <a:xfrm>
              <a:off x="5843588" y="2828925"/>
              <a:ext cx="1354138" cy="22225"/>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7" name="iṡļ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C5199-1EE9-44E3-9D34-C4F934322F46}"/>
                </a:ext>
              </a:extLst>
            </p:cNvPr>
            <p:cNvSpPr/>
            <p:nvPr/>
          </p:nvSpPr>
          <p:spPr bwMode="auto">
            <a:xfrm>
              <a:off x="5843588" y="2970213"/>
              <a:ext cx="1354138" cy="22225"/>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8" name="íŝ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9924D2A-7AA2-428D-8A62-BA5D4615C8A2}"/>
                </a:ext>
              </a:extLst>
            </p:cNvPr>
            <p:cNvSpPr/>
            <p:nvPr/>
          </p:nvSpPr>
          <p:spPr bwMode="auto">
            <a:xfrm>
              <a:off x="5843588" y="3106738"/>
              <a:ext cx="1354138" cy="22225"/>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9" name="íṧ1í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99DEC-1101-4633-B015-EF20419F5756}"/>
                </a:ext>
              </a:extLst>
            </p:cNvPr>
            <p:cNvSpPr/>
            <p:nvPr/>
          </p:nvSpPr>
          <p:spPr bwMode="auto">
            <a:xfrm>
              <a:off x="7316788" y="2773363"/>
              <a:ext cx="22225" cy="412750"/>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0" name="ïs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40D7FEA-414D-428C-A70D-5FC4FE906CD1}"/>
                </a:ext>
              </a:extLst>
            </p:cNvPr>
            <p:cNvSpPr/>
            <p:nvPr/>
          </p:nvSpPr>
          <p:spPr bwMode="auto">
            <a:xfrm>
              <a:off x="7461250" y="2881313"/>
              <a:ext cx="241300" cy="196850"/>
            </a:xfrm>
            <a:custGeom>
              <a:avLst/>
              <a:gdLst>
                <a:gd name="T0" fmla="*/ 0 w 152"/>
                <a:gd name="T1" fmla="*/ 32 h 124"/>
                <a:gd name="T2" fmla="*/ 26 w 152"/>
                <a:gd name="T3" fmla="*/ 21 h 124"/>
                <a:gd name="T4" fmla="*/ 47 w 152"/>
                <a:gd name="T5" fmla="*/ 79 h 124"/>
                <a:gd name="T6" fmla="*/ 126 w 152"/>
                <a:gd name="T7" fmla="*/ 0 h 124"/>
                <a:gd name="T8" fmla="*/ 152 w 152"/>
                <a:gd name="T9" fmla="*/ 25 h 124"/>
                <a:gd name="T10" fmla="*/ 47 w 152"/>
                <a:gd name="T11" fmla="*/ 124 h 124"/>
                <a:gd name="T12" fmla="*/ 0 w 152"/>
                <a:gd name="T13" fmla="*/ 32 h 124"/>
              </a:gdLst>
              <a:ahLst/>
              <a:cxnLst>
                <a:cxn ang="0">
                  <a:pos x="T0" y="T1"/>
                </a:cxn>
                <a:cxn ang="0">
                  <a:pos x="T2" y="T3"/>
                </a:cxn>
                <a:cxn ang="0">
                  <a:pos x="T4" y="T5"/>
                </a:cxn>
                <a:cxn ang="0">
                  <a:pos x="T6" y="T7"/>
                </a:cxn>
                <a:cxn ang="0">
                  <a:pos x="T8" y="T9"/>
                </a:cxn>
                <a:cxn ang="0">
                  <a:pos x="T10" y="T11"/>
                </a:cxn>
                <a:cxn ang="0">
                  <a:pos x="T12" y="T13"/>
                </a:cxn>
              </a:cxnLst>
              <a:rect l="0" t="0" r="r" b="b"/>
              <a:pathLst>
                <a:path w="152" h="124">
                  <a:moveTo>
                    <a:pt x="0" y="32"/>
                  </a:moveTo>
                  <a:lnTo>
                    <a:pt x="26" y="21"/>
                  </a:lnTo>
                  <a:lnTo>
                    <a:pt x="47" y="79"/>
                  </a:lnTo>
                  <a:lnTo>
                    <a:pt x="126" y="0"/>
                  </a:lnTo>
                  <a:lnTo>
                    <a:pt x="152" y="25"/>
                  </a:lnTo>
                  <a:lnTo>
                    <a:pt x="47" y="124"/>
                  </a:lnTo>
                  <a:lnTo>
                    <a:pt x="0" y="32"/>
                  </a:lnTo>
                  <a:close/>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ṥľ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0C00B18-9B79-445F-8DF3-6483C5B50D77}"/>
                </a:ext>
              </a:extLst>
            </p:cNvPr>
            <p:cNvSpPr/>
            <p:nvPr/>
          </p:nvSpPr>
          <p:spPr bwMode="auto">
            <a:xfrm>
              <a:off x="5702300" y="3494088"/>
              <a:ext cx="2119313" cy="604838"/>
            </a:xfrm>
            <a:custGeom>
              <a:avLst/>
              <a:gdLst>
                <a:gd name="T0" fmla="*/ 524 w 570"/>
                <a:gd name="T1" fmla="*/ 163 h 163"/>
                <a:gd name="T2" fmla="*/ 46 w 570"/>
                <a:gd name="T3" fmla="*/ 163 h 163"/>
                <a:gd name="T4" fmla="*/ 0 w 570"/>
                <a:gd name="T5" fmla="*/ 118 h 163"/>
                <a:gd name="T6" fmla="*/ 0 w 570"/>
                <a:gd name="T7" fmla="*/ 45 h 163"/>
                <a:gd name="T8" fmla="*/ 46 w 570"/>
                <a:gd name="T9" fmla="*/ 0 h 163"/>
                <a:gd name="T10" fmla="*/ 524 w 570"/>
                <a:gd name="T11" fmla="*/ 0 h 163"/>
                <a:gd name="T12" fmla="*/ 570 w 570"/>
                <a:gd name="T13" fmla="*/ 45 h 163"/>
                <a:gd name="T14" fmla="*/ 570 w 570"/>
                <a:gd name="T15" fmla="*/ 118 h 163"/>
                <a:gd name="T16" fmla="*/ 524 w 570"/>
                <a:gd name="T17"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0" h="163">
                  <a:moveTo>
                    <a:pt x="524" y="163"/>
                  </a:moveTo>
                  <a:cubicBezTo>
                    <a:pt x="46" y="163"/>
                    <a:pt x="46" y="163"/>
                    <a:pt x="46" y="163"/>
                  </a:cubicBezTo>
                  <a:cubicBezTo>
                    <a:pt x="21" y="163"/>
                    <a:pt x="0" y="143"/>
                    <a:pt x="0" y="118"/>
                  </a:cubicBezTo>
                  <a:cubicBezTo>
                    <a:pt x="0" y="45"/>
                    <a:pt x="0" y="45"/>
                    <a:pt x="0" y="45"/>
                  </a:cubicBezTo>
                  <a:cubicBezTo>
                    <a:pt x="0" y="20"/>
                    <a:pt x="21" y="0"/>
                    <a:pt x="46" y="0"/>
                  </a:cubicBezTo>
                  <a:cubicBezTo>
                    <a:pt x="524" y="0"/>
                    <a:pt x="524" y="0"/>
                    <a:pt x="524" y="0"/>
                  </a:cubicBezTo>
                  <a:cubicBezTo>
                    <a:pt x="549" y="0"/>
                    <a:pt x="570" y="20"/>
                    <a:pt x="570" y="45"/>
                  </a:cubicBezTo>
                  <a:cubicBezTo>
                    <a:pt x="570" y="118"/>
                    <a:pt x="570" y="118"/>
                    <a:pt x="570" y="118"/>
                  </a:cubicBezTo>
                  <a:cubicBezTo>
                    <a:pt x="570" y="143"/>
                    <a:pt x="549" y="163"/>
                    <a:pt x="524" y="163"/>
                  </a:cubicBezTo>
                  <a:close/>
                </a:path>
              </a:pathLst>
            </a:custGeom>
            <a:solidFill>
              <a:srgbClr val="849C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ís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108389-E734-42AE-8DDC-65E5B4D56BBA}"/>
                </a:ext>
              </a:extLst>
            </p:cNvPr>
            <p:cNvSpPr/>
            <p:nvPr/>
          </p:nvSpPr>
          <p:spPr bwMode="auto">
            <a:xfrm>
              <a:off x="5843588" y="3646488"/>
              <a:ext cx="1354138" cy="22225"/>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3" name="îṧḻ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9D7CC1B-9536-490C-A441-5B9048282EBA}"/>
                </a:ext>
              </a:extLst>
            </p:cNvPr>
            <p:cNvSpPr/>
            <p:nvPr/>
          </p:nvSpPr>
          <p:spPr bwMode="auto">
            <a:xfrm>
              <a:off x="5843588" y="3787775"/>
              <a:ext cx="1354138" cy="22225"/>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4" name="isľ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7646C5C-76BD-4F93-B82E-9A64DEAD9597}"/>
                </a:ext>
              </a:extLst>
            </p:cNvPr>
            <p:cNvSpPr/>
            <p:nvPr/>
          </p:nvSpPr>
          <p:spPr bwMode="auto">
            <a:xfrm>
              <a:off x="5843588" y="3924300"/>
              <a:ext cx="1354138" cy="22225"/>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5" name="işl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CF2D99E-9FA9-4BD6-BB8B-2FBE55BDF8E7}"/>
                </a:ext>
              </a:extLst>
            </p:cNvPr>
            <p:cNvSpPr/>
            <p:nvPr/>
          </p:nvSpPr>
          <p:spPr bwMode="auto">
            <a:xfrm>
              <a:off x="7316788" y="3590925"/>
              <a:ext cx="22225" cy="412750"/>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6" name="ïṩ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8E25857-68FF-4B86-84CC-D20B12729DA2}"/>
                </a:ext>
              </a:extLst>
            </p:cNvPr>
            <p:cNvSpPr/>
            <p:nvPr/>
          </p:nvSpPr>
          <p:spPr bwMode="auto">
            <a:xfrm>
              <a:off x="7461250" y="3698875"/>
              <a:ext cx="241300" cy="196850"/>
            </a:xfrm>
            <a:custGeom>
              <a:avLst/>
              <a:gdLst>
                <a:gd name="T0" fmla="*/ 0 w 152"/>
                <a:gd name="T1" fmla="*/ 30 h 124"/>
                <a:gd name="T2" fmla="*/ 26 w 152"/>
                <a:gd name="T3" fmla="*/ 21 h 124"/>
                <a:gd name="T4" fmla="*/ 47 w 152"/>
                <a:gd name="T5" fmla="*/ 79 h 124"/>
                <a:gd name="T6" fmla="*/ 126 w 152"/>
                <a:gd name="T7" fmla="*/ 0 h 124"/>
                <a:gd name="T8" fmla="*/ 152 w 152"/>
                <a:gd name="T9" fmla="*/ 25 h 124"/>
                <a:gd name="T10" fmla="*/ 47 w 152"/>
                <a:gd name="T11" fmla="*/ 124 h 124"/>
                <a:gd name="T12" fmla="*/ 0 w 152"/>
                <a:gd name="T13" fmla="*/ 30 h 124"/>
              </a:gdLst>
              <a:ahLst/>
              <a:cxnLst>
                <a:cxn ang="0">
                  <a:pos x="T0" y="T1"/>
                </a:cxn>
                <a:cxn ang="0">
                  <a:pos x="T2" y="T3"/>
                </a:cxn>
                <a:cxn ang="0">
                  <a:pos x="T4" y="T5"/>
                </a:cxn>
                <a:cxn ang="0">
                  <a:pos x="T6" y="T7"/>
                </a:cxn>
                <a:cxn ang="0">
                  <a:pos x="T8" y="T9"/>
                </a:cxn>
                <a:cxn ang="0">
                  <a:pos x="T10" y="T11"/>
                </a:cxn>
                <a:cxn ang="0">
                  <a:pos x="T12" y="T13"/>
                </a:cxn>
              </a:cxnLst>
              <a:rect l="0" t="0" r="r" b="b"/>
              <a:pathLst>
                <a:path w="152" h="124">
                  <a:moveTo>
                    <a:pt x="0" y="30"/>
                  </a:moveTo>
                  <a:lnTo>
                    <a:pt x="26" y="21"/>
                  </a:lnTo>
                  <a:lnTo>
                    <a:pt x="47" y="79"/>
                  </a:lnTo>
                  <a:lnTo>
                    <a:pt x="126" y="0"/>
                  </a:lnTo>
                  <a:lnTo>
                    <a:pt x="152" y="25"/>
                  </a:lnTo>
                  <a:lnTo>
                    <a:pt x="47" y="124"/>
                  </a:lnTo>
                  <a:lnTo>
                    <a:pt x="0" y="30"/>
                  </a:lnTo>
                  <a:close/>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l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3C549F6-1ABC-4CE4-B628-1D4267CB1D0A}"/>
                </a:ext>
              </a:extLst>
            </p:cNvPr>
            <p:cNvSpPr/>
            <p:nvPr/>
          </p:nvSpPr>
          <p:spPr bwMode="auto">
            <a:xfrm>
              <a:off x="5702300" y="4325938"/>
              <a:ext cx="2119313" cy="606425"/>
            </a:xfrm>
            <a:custGeom>
              <a:avLst/>
              <a:gdLst>
                <a:gd name="T0" fmla="*/ 524 w 570"/>
                <a:gd name="T1" fmla="*/ 163 h 163"/>
                <a:gd name="T2" fmla="*/ 46 w 570"/>
                <a:gd name="T3" fmla="*/ 163 h 163"/>
                <a:gd name="T4" fmla="*/ 0 w 570"/>
                <a:gd name="T5" fmla="*/ 118 h 163"/>
                <a:gd name="T6" fmla="*/ 0 w 570"/>
                <a:gd name="T7" fmla="*/ 45 h 163"/>
                <a:gd name="T8" fmla="*/ 46 w 570"/>
                <a:gd name="T9" fmla="*/ 0 h 163"/>
                <a:gd name="T10" fmla="*/ 524 w 570"/>
                <a:gd name="T11" fmla="*/ 0 h 163"/>
                <a:gd name="T12" fmla="*/ 570 w 570"/>
                <a:gd name="T13" fmla="*/ 45 h 163"/>
                <a:gd name="T14" fmla="*/ 570 w 570"/>
                <a:gd name="T15" fmla="*/ 118 h 163"/>
                <a:gd name="T16" fmla="*/ 524 w 570"/>
                <a:gd name="T17"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0" h="163">
                  <a:moveTo>
                    <a:pt x="524" y="163"/>
                  </a:moveTo>
                  <a:cubicBezTo>
                    <a:pt x="46" y="163"/>
                    <a:pt x="46" y="163"/>
                    <a:pt x="46" y="163"/>
                  </a:cubicBezTo>
                  <a:cubicBezTo>
                    <a:pt x="21" y="163"/>
                    <a:pt x="0" y="143"/>
                    <a:pt x="0" y="118"/>
                  </a:cubicBezTo>
                  <a:cubicBezTo>
                    <a:pt x="0" y="45"/>
                    <a:pt x="0" y="45"/>
                    <a:pt x="0" y="45"/>
                  </a:cubicBezTo>
                  <a:cubicBezTo>
                    <a:pt x="0" y="20"/>
                    <a:pt x="21" y="0"/>
                    <a:pt x="46" y="0"/>
                  </a:cubicBezTo>
                  <a:cubicBezTo>
                    <a:pt x="524" y="0"/>
                    <a:pt x="524" y="0"/>
                    <a:pt x="524" y="0"/>
                  </a:cubicBezTo>
                  <a:cubicBezTo>
                    <a:pt x="549" y="0"/>
                    <a:pt x="570" y="20"/>
                    <a:pt x="570" y="45"/>
                  </a:cubicBezTo>
                  <a:cubicBezTo>
                    <a:pt x="570" y="118"/>
                    <a:pt x="570" y="118"/>
                    <a:pt x="570" y="118"/>
                  </a:cubicBezTo>
                  <a:cubicBezTo>
                    <a:pt x="570" y="143"/>
                    <a:pt x="549" y="163"/>
                    <a:pt x="524" y="163"/>
                  </a:cubicBezTo>
                  <a:close/>
                </a:path>
              </a:pathLst>
            </a:custGeom>
            <a:solidFill>
              <a:srgbClr val="FBFF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îş1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AB4F165-7618-4059-A525-A7EE3FAB24B4}"/>
                </a:ext>
              </a:extLst>
            </p:cNvPr>
            <p:cNvSpPr/>
            <p:nvPr/>
          </p:nvSpPr>
          <p:spPr bwMode="auto">
            <a:xfrm>
              <a:off x="5843588" y="4478338"/>
              <a:ext cx="1354138" cy="22225"/>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9" name="ïṡ1î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F3973D-712C-4F04-93D5-9B8E30195FC2}"/>
                </a:ext>
              </a:extLst>
            </p:cNvPr>
            <p:cNvSpPr/>
            <p:nvPr/>
          </p:nvSpPr>
          <p:spPr bwMode="auto">
            <a:xfrm>
              <a:off x="5843588" y="4619625"/>
              <a:ext cx="1354138" cy="22225"/>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20" name="iṧḻ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CE76C3-7549-4A0B-BF97-D3F14254A84D}"/>
                </a:ext>
              </a:extLst>
            </p:cNvPr>
            <p:cNvSpPr/>
            <p:nvPr/>
          </p:nvSpPr>
          <p:spPr bwMode="auto">
            <a:xfrm>
              <a:off x="5843588" y="4757738"/>
              <a:ext cx="1354138" cy="22225"/>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21" name="i$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89A3B2-FC59-4B24-8A46-21EAB763CF3F}"/>
                </a:ext>
              </a:extLst>
            </p:cNvPr>
            <p:cNvSpPr/>
            <p:nvPr/>
          </p:nvSpPr>
          <p:spPr bwMode="auto">
            <a:xfrm>
              <a:off x="7316788" y="4422775"/>
              <a:ext cx="22225" cy="412750"/>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22" name="iṣ1î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AAC43F9-81BF-4D46-8566-ACABD412AD1A}"/>
                </a:ext>
              </a:extLst>
            </p:cNvPr>
            <p:cNvSpPr/>
            <p:nvPr/>
          </p:nvSpPr>
          <p:spPr bwMode="auto">
            <a:xfrm>
              <a:off x="7461250" y="4530725"/>
              <a:ext cx="241300" cy="196850"/>
            </a:xfrm>
            <a:custGeom>
              <a:avLst/>
              <a:gdLst>
                <a:gd name="T0" fmla="*/ 0 w 152"/>
                <a:gd name="T1" fmla="*/ 30 h 124"/>
                <a:gd name="T2" fmla="*/ 26 w 152"/>
                <a:gd name="T3" fmla="*/ 21 h 124"/>
                <a:gd name="T4" fmla="*/ 47 w 152"/>
                <a:gd name="T5" fmla="*/ 80 h 124"/>
                <a:gd name="T6" fmla="*/ 126 w 152"/>
                <a:gd name="T7" fmla="*/ 0 h 124"/>
                <a:gd name="T8" fmla="*/ 152 w 152"/>
                <a:gd name="T9" fmla="*/ 23 h 124"/>
                <a:gd name="T10" fmla="*/ 47 w 152"/>
                <a:gd name="T11" fmla="*/ 124 h 124"/>
                <a:gd name="T12" fmla="*/ 0 w 152"/>
                <a:gd name="T13" fmla="*/ 30 h 124"/>
              </a:gdLst>
              <a:ahLst/>
              <a:cxnLst>
                <a:cxn ang="0">
                  <a:pos x="T0" y="T1"/>
                </a:cxn>
                <a:cxn ang="0">
                  <a:pos x="T2" y="T3"/>
                </a:cxn>
                <a:cxn ang="0">
                  <a:pos x="T4" y="T5"/>
                </a:cxn>
                <a:cxn ang="0">
                  <a:pos x="T6" y="T7"/>
                </a:cxn>
                <a:cxn ang="0">
                  <a:pos x="T8" y="T9"/>
                </a:cxn>
                <a:cxn ang="0">
                  <a:pos x="T10" y="T11"/>
                </a:cxn>
                <a:cxn ang="0">
                  <a:pos x="T12" y="T13"/>
                </a:cxn>
              </a:cxnLst>
              <a:rect l="0" t="0" r="r" b="b"/>
              <a:pathLst>
                <a:path w="152" h="124">
                  <a:moveTo>
                    <a:pt x="0" y="30"/>
                  </a:moveTo>
                  <a:lnTo>
                    <a:pt x="26" y="21"/>
                  </a:lnTo>
                  <a:lnTo>
                    <a:pt x="47" y="80"/>
                  </a:lnTo>
                  <a:lnTo>
                    <a:pt x="126" y="0"/>
                  </a:lnTo>
                  <a:lnTo>
                    <a:pt x="152" y="23"/>
                  </a:lnTo>
                  <a:lnTo>
                    <a:pt x="47" y="124"/>
                  </a:lnTo>
                  <a:lnTo>
                    <a:pt x="0" y="30"/>
                  </a:lnTo>
                  <a:close/>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iṡḷí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C58F7BE-6892-47D6-B26D-4289FF2EFBBD}"/>
                </a:ext>
              </a:extLst>
            </p:cNvPr>
            <p:cNvSpPr/>
            <p:nvPr/>
          </p:nvSpPr>
          <p:spPr bwMode="auto">
            <a:xfrm>
              <a:off x="6151563" y="1889125"/>
              <a:ext cx="1243013" cy="352425"/>
            </a:xfrm>
            <a:custGeom>
              <a:avLst/>
              <a:gdLst>
                <a:gd name="T0" fmla="*/ 317 w 334"/>
                <a:gd name="T1" fmla="*/ 0 h 95"/>
                <a:gd name="T2" fmla="*/ 317 w 334"/>
                <a:gd name="T3" fmla="*/ 63 h 95"/>
                <a:gd name="T4" fmla="*/ 308 w 334"/>
                <a:gd name="T5" fmla="*/ 72 h 95"/>
                <a:gd name="T6" fmla="*/ 26 w 334"/>
                <a:gd name="T7" fmla="*/ 72 h 95"/>
                <a:gd name="T8" fmla="*/ 16 w 334"/>
                <a:gd name="T9" fmla="*/ 63 h 95"/>
                <a:gd name="T10" fmla="*/ 16 w 334"/>
                <a:gd name="T11" fmla="*/ 0 h 95"/>
                <a:gd name="T12" fmla="*/ 0 w 334"/>
                <a:gd name="T13" fmla="*/ 0 h 95"/>
                <a:gd name="T14" fmla="*/ 0 w 334"/>
                <a:gd name="T15" fmla="*/ 71 h 95"/>
                <a:gd name="T16" fmla="*/ 23 w 334"/>
                <a:gd name="T17" fmla="*/ 95 h 95"/>
                <a:gd name="T18" fmla="*/ 310 w 334"/>
                <a:gd name="T19" fmla="*/ 95 h 95"/>
                <a:gd name="T20" fmla="*/ 334 w 334"/>
                <a:gd name="T21" fmla="*/ 71 h 95"/>
                <a:gd name="T22" fmla="*/ 334 w 334"/>
                <a:gd name="T23" fmla="*/ 0 h 95"/>
                <a:gd name="T24" fmla="*/ 317 w 334"/>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95">
                  <a:moveTo>
                    <a:pt x="317" y="0"/>
                  </a:moveTo>
                  <a:cubicBezTo>
                    <a:pt x="317" y="63"/>
                    <a:pt x="317" y="63"/>
                    <a:pt x="317" y="63"/>
                  </a:cubicBezTo>
                  <a:cubicBezTo>
                    <a:pt x="317" y="68"/>
                    <a:pt x="313" y="72"/>
                    <a:pt x="308" y="72"/>
                  </a:cubicBezTo>
                  <a:cubicBezTo>
                    <a:pt x="26" y="72"/>
                    <a:pt x="26" y="72"/>
                    <a:pt x="26" y="72"/>
                  </a:cubicBezTo>
                  <a:cubicBezTo>
                    <a:pt x="20" y="72"/>
                    <a:pt x="16" y="68"/>
                    <a:pt x="16" y="63"/>
                  </a:cubicBezTo>
                  <a:cubicBezTo>
                    <a:pt x="16" y="0"/>
                    <a:pt x="16" y="0"/>
                    <a:pt x="16" y="0"/>
                  </a:cubicBezTo>
                  <a:cubicBezTo>
                    <a:pt x="0" y="0"/>
                    <a:pt x="0" y="0"/>
                    <a:pt x="0" y="0"/>
                  </a:cubicBezTo>
                  <a:cubicBezTo>
                    <a:pt x="0" y="71"/>
                    <a:pt x="0" y="71"/>
                    <a:pt x="0" y="71"/>
                  </a:cubicBezTo>
                  <a:cubicBezTo>
                    <a:pt x="0" y="85"/>
                    <a:pt x="10" y="95"/>
                    <a:pt x="23" y="95"/>
                  </a:cubicBezTo>
                  <a:cubicBezTo>
                    <a:pt x="310" y="95"/>
                    <a:pt x="310" y="95"/>
                    <a:pt x="310" y="95"/>
                  </a:cubicBezTo>
                  <a:cubicBezTo>
                    <a:pt x="323" y="95"/>
                    <a:pt x="334" y="85"/>
                    <a:pt x="334" y="71"/>
                  </a:cubicBezTo>
                  <a:cubicBezTo>
                    <a:pt x="334" y="0"/>
                    <a:pt x="334" y="0"/>
                    <a:pt x="334" y="0"/>
                  </a:cubicBezTo>
                  <a:lnTo>
                    <a:pt x="317"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ṡ1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F330345-333F-43F7-862B-BBC3DB970AD7}"/>
                </a:ext>
              </a:extLst>
            </p:cNvPr>
            <p:cNvSpPr/>
            <p:nvPr/>
          </p:nvSpPr>
          <p:spPr bwMode="auto">
            <a:xfrm>
              <a:off x="3816350" y="2078038"/>
              <a:ext cx="290513" cy="193675"/>
            </a:xfrm>
            <a:custGeom>
              <a:avLst/>
              <a:gdLst>
                <a:gd name="T0" fmla="*/ 49 w 183"/>
                <a:gd name="T1" fmla="*/ 0 h 122"/>
                <a:gd name="T2" fmla="*/ 159 w 183"/>
                <a:gd name="T3" fmla="*/ 2 h 122"/>
                <a:gd name="T4" fmla="*/ 183 w 183"/>
                <a:gd name="T5" fmla="*/ 122 h 122"/>
                <a:gd name="T6" fmla="*/ 0 w 183"/>
                <a:gd name="T7" fmla="*/ 108 h 122"/>
                <a:gd name="T8" fmla="*/ 49 w 183"/>
                <a:gd name="T9" fmla="*/ 0 h 122"/>
              </a:gdLst>
              <a:ahLst/>
              <a:cxnLst>
                <a:cxn ang="0">
                  <a:pos x="T0" y="T1"/>
                </a:cxn>
                <a:cxn ang="0">
                  <a:pos x="T2" y="T3"/>
                </a:cxn>
                <a:cxn ang="0">
                  <a:pos x="T4" y="T5"/>
                </a:cxn>
                <a:cxn ang="0">
                  <a:pos x="T6" y="T7"/>
                </a:cxn>
                <a:cxn ang="0">
                  <a:pos x="T8" y="T9"/>
                </a:cxn>
              </a:cxnLst>
              <a:rect l="0" t="0" r="r" b="b"/>
              <a:pathLst>
                <a:path w="183" h="122">
                  <a:moveTo>
                    <a:pt x="49" y="0"/>
                  </a:moveTo>
                  <a:lnTo>
                    <a:pt x="159" y="2"/>
                  </a:lnTo>
                  <a:lnTo>
                    <a:pt x="183" y="122"/>
                  </a:lnTo>
                  <a:lnTo>
                    <a:pt x="0" y="108"/>
                  </a:lnTo>
                  <a:lnTo>
                    <a:pt x="49" y="0"/>
                  </a:lnTo>
                  <a:close/>
                </a:path>
              </a:pathLst>
            </a:custGeom>
            <a:solidFill>
              <a:srgbClr val="3D3D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ḻ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2654341-6B4E-4547-9463-9912C3DFCB0D}"/>
                </a:ext>
              </a:extLst>
            </p:cNvPr>
            <p:cNvSpPr/>
            <p:nvPr/>
          </p:nvSpPr>
          <p:spPr bwMode="auto">
            <a:xfrm>
              <a:off x="4924425" y="1776413"/>
              <a:ext cx="133350" cy="3489325"/>
            </a:xfrm>
            <a:prstGeom prst="rect">
              <a:avLst/>
            </a:prstGeom>
            <a:solidFill>
              <a:srgbClr val="F4A94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26" name="íṩl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C82CD4B-579C-4727-B280-D2C306819ABF}"/>
                </a:ext>
              </a:extLst>
            </p:cNvPr>
            <p:cNvSpPr/>
            <p:nvPr/>
          </p:nvSpPr>
          <p:spPr bwMode="auto">
            <a:xfrm>
              <a:off x="4924425" y="1776413"/>
              <a:ext cx="133350" cy="348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27" name="ïṣľï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C522F4-8AFB-499A-B35F-449F1B812C4E}"/>
                </a:ext>
              </a:extLst>
            </p:cNvPr>
            <p:cNvSpPr/>
            <p:nvPr/>
          </p:nvSpPr>
          <p:spPr bwMode="auto">
            <a:xfrm>
              <a:off x="3478213" y="4935538"/>
              <a:ext cx="338138" cy="479425"/>
            </a:xfrm>
            <a:custGeom>
              <a:avLst/>
              <a:gdLst>
                <a:gd name="T0" fmla="*/ 49 w 91"/>
                <a:gd name="T1" fmla="*/ 3 h 129"/>
                <a:gd name="T2" fmla="*/ 49 w 91"/>
                <a:gd name="T3" fmla="*/ 71 h 129"/>
                <a:gd name="T4" fmla="*/ 32 w 91"/>
                <a:gd name="T5" fmla="*/ 93 h 129"/>
                <a:gd name="T6" fmla="*/ 0 w 91"/>
                <a:gd name="T7" fmla="*/ 129 h 129"/>
                <a:gd name="T8" fmla="*/ 89 w 91"/>
                <a:gd name="T9" fmla="*/ 126 h 129"/>
                <a:gd name="T10" fmla="*/ 89 w 91"/>
                <a:gd name="T11" fmla="*/ 79 h 129"/>
                <a:gd name="T12" fmla="*/ 80 w 91"/>
                <a:gd name="T13" fmla="*/ 66 h 129"/>
                <a:gd name="T14" fmla="*/ 80 w 91"/>
                <a:gd name="T15" fmla="*/ 0 h 129"/>
                <a:gd name="T16" fmla="*/ 49 w 91"/>
                <a:gd name="T17" fmla="*/ 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129">
                  <a:moveTo>
                    <a:pt x="49" y="3"/>
                  </a:moveTo>
                  <a:cubicBezTo>
                    <a:pt x="49" y="3"/>
                    <a:pt x="48" y="68"/>
                    <a:pt x="49" y="71"/>
                  </a:cubicBezTo>
                  <a:cubicBezTo>
                    <a:pt x="50" y="74"/>
                    <a:pt x="36" y="89"/>
                    <a:pt x="32" y="93"/>
                  </a:cubicBezTo>
                  <a:cubicBezTo>
                    <a:pt x="27" y="97"/>
                    <a:pt x="3" y="97"/>
                    <a:pt x="0" y="129"/>
                  </a:cubicBezTo>
                  <a:cubicBezTo>
                    <a:pt x="0" y="129"/>
                    <a:pt x="77" y="129"/>
                    <a:pt x="89" y="126"/>
                  </a:cubicBezTo>
                  <a:cubicBezTo>
                    <a:pt x="89" y="126"/>
                    <a:pt x="91" y="84"/>
                    <a:pt x="89" y="79"/>
                  </a:cubicBezTo>
                  <a:cubicBezTo>
                    <a:pt x="87" y="74"/>
                    <a:pt x="80" y="72"/>
                    <a:pt x="80" y="66"/>
                  </a:cubicBezTo>
                  <a:cubicBezTo>
                    <a:pt x="81" y="60"/>
                    <a:pt x="80" y="0"/>
                    <a:pt x="80" y="0"/>
                  </a:cubicBezTo>
                  <a:cubicBezTo>
                    <a:pt x="49" y="3"/>
                    <a:pt x="49" y="3"/>
                    <a:pt x="49" y="3"/>
                  </a:cubicBezTo>
                </a:path>
              </a:pathLst>
            </a:custGeom>
            <a:solidFill>
              <a:srgbClr val="FFC7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ïs1i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3A71320-29FE-499E-9488-7FE005B8FEB9}"/>
                </a:ext>
              </a:extLst>
            </p:cNvPr>
            <p:cNvSpPr/>
            <p:nvPr/>
          </p:nvSpPr>
          <p:spPr bwMode="auto">
            <a:xfrm>
              <a:off x="4095750" y="4935538"/>
              <a:ext cx="338138" cy="479425"/>
            </a:xfrm>
            <a:custGeom>
              <a:avLst/>
              <a:gdLst>
                <a:gd name="T0" fmla="*/ 42 w 91"/>
                <a:gd name="T1" fmla="*/ 3 h 129"/>
                <a:gd name="T2" fmla="*/ 42 w 91"/>
                <a:gd name="T3" fmla="*/ 71 h 129"/>
                <a:gd name="T4" fmla="*/ 59 w 91"/>
                <a:gd name="T5" fmla="*/ 93 h 129"/>
                <a:gd name="T6" fmla="*/ 91 w 91"/>
                <a:gd name="T7" fmla="*/ 129 h 129"/>
                <a:gd name="T8" fmla="*/ 2 w 91"/>
                <a:gd name="T9" fmla="*/ 126 h 129"/>
                <a:gd name="T10" fmla="*/ 2 w 91"/>
                <a:gd name="T11" fmla="*/ 79 h 129"/>
                <a:gd name="T12" fmla="*/ 11 w 91"/>
                <a:gd name="T13" fmla="*/ 66 h 129"/>
                <a:gd name="T14" fmla="*/ 11 w 91"/>
                <a:gd name="T15" fmla="*/ 0 h 129"/>
                <a:gd name="T16" fmla="*/ 42 w 91"/>
                <a:gd name="T17" fmla="*/ 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129">
                  <a:moveTo>
                    <a:pt x="42" y="3"/>
                  </a:moveTo>
                  <a:cubicBezTo>
                    <a:pt x="42" y="3"/>
                    <a:pt x="43" y="68"/>
                    <a:pt x="42" y="71"/>
                  </a:cubicBezTo>
                  <a:cubicBezTo>
                    <a:pt x="41" y="74"/>
                    <a:pt x="55" y="89"/>
                    <a:pt x="59" y="93"/>
                  </a:cubicBezTo>
                  <a:cubicBezTo>
                    <a:pt x="64" y="97"/>
                    <a:pt x="88" y="97"/>
                    <a:pt x="91" y="129"/>
                  </a:cubicBezTo>
                  <a:cubicBezTo>
                    <a:pt x="91" y="129"/>
                    <a:pt x="14" y="129"/>
                    <a:pt x="2" y="126"/>
                  </a:cubicBezTo>
                  <a:cubicBezTo>
                    <a:pt x="2" y="126"/>
                    <a:pt x="0" y="84"/>
                    <a:pt x="2" y="79"/>
                  </a:cubicBezTo>
                  <a:cubicBezTo>
                    <a:pt x="4" y="74"/>
                    <a:pt x="11" y="72"/>
                    <a:pt x="11" y="66"/>
                  </a:cubicBezTo>
                  <a:cubicBezTo>
                    <a:pt x="10" y="60"/>
                    <a:pt x="11" y="0"/>
                    <a:pt x="11" y="0"/>
                  </a:cubicBezTo>
                  <a:cubicBezTo>
                    <a:pt x="42" y="3"/>
                    <a:pt x="42" y="3"/>
                    <a:pt x="42" y="3"/>
                  </a:cubicBezTo>
                </a:path>
              </a:pathLst>
            </a:custGeom>
            <a:solidFill>
              <a:srgbClr val="FFC7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íṣl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0AF3BF6-5D03-4636-9A0B-CF3A13E79425}"/>
                </a:ext>
              </a:extLst>
            </p:cNvPr>
            <p:cNvSpPr/>
            <p:nvPr/>
          </p:nvSpPr>
          <p:spPr bwMode="auto">
            <a:xfrm>
              <a:off x="4697413" y="2197100"/>
              <a:ext cx="285750" cy="515938"/>
            </a:xfrm>
            <a:custGeom>
              <a:avLst/>
              <a:gdLst>
                <a:gd name="T0" fmla="*/ 61 w 77"/>
                <a:gd name="T1" fmla="*/ 77 h 139"/>
                <a:gd name="T2" fmla="*/ 63 w 77"/>
                <a:gd name="T3" fmla="*/ 40 h 139"/>
                <a:gd name="T4" fmla="*/ 71 w 77"/>
                <a:gd name="T5" fmla="*/ 12 h 139"/>
                <a:gd name="T6" fmla="*/ 34 w 77"/>
                <a:gd name="T7" fmla="*/ 49 h 139"/>
                <a:gd name="T8" fmla="*/ 30 w 77"/>
                <a:gd name="T9" fmla="*/ 84 h 139"/>
                <a:gd name="T10" fmla="*/ 0 w 77"/>
                <a:gd name="T11" fmla="*/ 108 h 139"/>
                <a:gd name="T12" fmla="*/ 22 w 77"/>
                <a:gd name="T13" fmla="*/ 139 h 139"/>
                <a:gd name="T14" fmla="*/ 61 w 77"/>
                <a:gd name="T15" fmla="*/ 109 h 139"/>
                <a:gd name="T16" fmla="*/ 61 w 77"/>
                <a:gd name="T17" fmla="*/ 7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139">
                  <a:moveTo>
                    <a:pt x="61" y="77"/>
                  </a:moveTo>
                  <a:cubicBezTo>
                    <a:pt x="61" y="77"/>
                    <a:pt x="66" y="68"/>
                    <a:pt x="63" y="40"/>
                  </a:cubicBezTo>
                  <a:cubicBezTo>
                    <a:pt x="63" y="40"/>
                    <a:pt x="77" y="25"/>
                    <a:pt x="71" y="12"/>
                  </a:cubicBezTo>
                  <a:cubicBezTo>
                    <a:pt x="65" y="0"/>
                    <a:pt x="49" y="39"/>
                    <a:pt x="34" y="49"/>
                  </a:cubicBezTo>
                  <a:cubicBezTo>
                    <a:pt x="34" y="49"/>
                    <a:pt x="28" y="76"/>
                    <a:pt x="30" y="84"/>
                  </a:cubicBezTo>
                  <a:cubicBezTo>
                    <a:pt x="0" y="108"/>
                    <a:pt x="0" y="108"/>
                    <a:pt x="0" y="108"/>
                  </a:cubicBezTo>
                  <a:cubicBezTo>
                    <a:pt x="22" y="139"/>
                    <a:pt x="22" y="139"/>
                    <a:pt x="22" y="139"/>
                  </a:cubicBezTo>
                  <a:cubicBezTo>
                    <a:pt x="61" y="109"/>
                    <a:pt x="61" y="109"/>
                    <a:pt x="61" y="109"/>
                  </a:cubicBezTo>
                  <a:lnTo>
                    <a:pt x="61" y="77"/>
                  </a:lnTo>
                  <a:close/>
                </a:path>
              </a:pathLst>
            </a:custGeom>
            <a:solidFill>
              <a:srgbClr val="FFC7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íṥḻ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4E48181-97AB-442A-9311-F7ECC6D28033}"/>
                </a:ext>
              </a:extLst>
            </p:cNvPr>
            <p:cNvSpPr/>
            <p:nvPr/>
          </p:nvSpPr>
          <p:spPr bwMode="auto">
            <a:xfrm>
              <a:off x="3340100" y="3152775"/>
              <a:ext cx="227013" cy="560388"/>
            </a:xfrm>
            <a:custGeom>
              <a:avLst/>
              <a:gdLst>
                <a:gd name="T0" fmla="*/ 46 w 61"/>
                <a:gd name="T1" fmla="*/ 13 h 151"/>
                <a:gd name="T2" fmla="*/ 39 w 61"/>
                <a:gd name="T3" fmla="*/ 61 h 151"/>
                <a:gd name="T4" fmla="*/ 55 w 61"/>
                <a:gd name="T5" fmla="*/ 105 h 151"/>
                <a:gd name="T6" fmla="*/ 41 w 61"/>
                <a:gd name="T7" fmla="*/ 105 h 151"/>
                <a:gd name="T8" fmla="*/ 26 w 61"/>
                <a:gd name="T9" fmla="*/ 113 h 151"/>
                <a:gd name="T10" fmla="*/ 35 w 61"/>
                <a:gd name="T11" fmla="*/ 145 h 151"/>
                <a:gd name="T12" fmla="*/ 24 w 61"/>
                <a:gd name="T13" fmla="*/ 150 h 151"/>
                <a:gd name="T14" fmla="*/ 15 w 61"/>
                <a:gd name="T15" fmla="*/ 143 h 151"/>
                <a:gd name="T16" fmla="*/ 7 w 61"/>
                <a:gd name="T17" fmla="*/ 142 h 151"/>
                <a:gd name="T18" fmla="*/ 1 w 61"/>
                <a:gd name="T19" fmla="*/ 133 h 151"/>
                <a:gd name="T20" fmla="*/ 6 w 61"/>
                <a:gd name="T21" fmla="*/ 64 h 151"/>
                <a:gd name="T22" fmla="*/ 13 w 61"/>
                <a:gd name="T23" fmla="*/ 15 h 151"/>
                <a:gd name="T24" fmla="*/ 22 w 61"/>
                <a:gd name="T25" fmla="*/ 0 h 151"/>
                <a:gd name="T26" fmla="*/ 46 w 61"/>
                <a:gd name="T27" fmla="*/ 1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151">
                  <a:moveTo>
                    <a:pt x="46" y="13"/>
                  </a:moveTo>
                  <a:cubicBezTo>
                    <a:pt x="46" y="13"/>
                    <a:pt x="42" y="49"/>
                    <a:pt x="39" y="61"/>
                  </a:cubicBezTo>
                  <a:cubicBezTo>
                    <a:pt x="39" y="61"/>
                    <a:pt x="61" y="83"/>
                    <a:pt x="55" y="105"/>
                  </a:cubicBezTo>
                  <a:cubicBezTo>
                    <a:pt x="49" y="126"/>
                    <a:pt x="45" y="114"/>
                    <a:pt x="41" y="105"/>
                  </a:cubicBezTo>
                  <a:cubicBezTo>
                    <a:pt x="37" y="95"/>
                    <a:pt x="27" y="101"/>
                    <a:pt x="26" y="113"/>
                  </a:cubicBezTo>
                  <a:cubicBezTo>
                    <a:pt x="25" y="125"/>
                    <a:pt x="29" y="141"/>
                    <a:pt x="35" y="145"/>
                  </a:cubicBezTo>
                  <a:cubicBezTo>
                    <a:pt x="41" y="149"/>
                    <a:pt x="27" y="151"/>
                    <a:pt x="24" y="150"/>
                  </a:cubicBezTo>
                  <a:cubicBezTo>
                    <a:pt x="20" y="148"/>
                    <a:pt x="17" y="147"/>
                    <a:pt x="15" y="143"/>
                  </a:cubicBezTo>
                  <a:cubicBezTo>
                    <a:pt x="12" y="139"/>
                    <a:pt x="12" y="151"/>
                    <a:pt x="7" y="142"/>
                  </a:cubicBezTo>
                  <a:cubicBezTo>
                    <a:pt x="2" y="133"/>
                    <a:pt x="1" y="142"/>
                    <a:pt x="1" y="133"/>
                  </a:cubicBezTo>
                  <a:cubicBezTo>
                    <a:pt x="0" y="125"/>
                    <a:pt x="1" y="80"/>
                    <a:pt x="6" y="64"/>
                  </a:cubicBezTo>
                  <a:cubicBezTo>
                    <a:pt x="11" y="48"/>
                    <a:pt x="12" y="21"/>
                    <a:pt x="13" y="15"/>
                  </a:cubicBezTo>
                  <a:cubicBezTo>
                    <a:pt x="14" y="10"/>
                    <a:pt x="22" y="0"/>
                    <a:pt x="22" y="0"/>
                  </a:cubicBezTo>
                  <a:lnTo>
                    <a:pt x="46" y="13"/>
                  </a:lnTo>
                  <a:close/>
                </a:path>
              </a:pathLst>
            </a:custGeom>
            <a:solidFill>
              <a:srgbClr val="FFC7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í$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21BD903-4387-4D2B-BD82-952FF874E599}"/>
                </a:ext>
              </a:extLst>
            </p:cNvPr>
            <p:cNvSpPr/>
            <p:nvPr/>
          </p:nvSpPr>
          <p:spPr bwMode="auto">
            <a:xfrm>
              <a:off x="3556000" y="3300413"/>
              <a:ext cx="781050" cy="1739900"/>
            </a:xfrm>
            <a:custGeom>
              <a:avLst/>
              <a:gdLst>
                <a:gd name="T0" fmla="*/ 0 w 210"/>
                <a:gd name="T1" fmla="*/ 10 h 468"/>
                <a:gd name="T2" fmla="*/ 13 w 210"/>
                <a:gd name="T3" fmla="*/ 453 h 468"/>
                <a:gd name="T4" fmla="*/ 69 w 210"/>
                <a:gd name="T5" fmla="*/ 453 h 468"/>
                <a:gd name="T6" fmla="*/ 76 w 210"/>
                <a:gd name="T7" fmla="*/ 115 h 468"/>
                <a:gd name="T8" fmla="*/ 104 w 210"/>
                <a:gd name="T9" fmla="*/ 92 h 468"/>
                <a:gd name="T10" fmla="*/ 125 w 210"/>
                <a:gd name="T11" fmla="*/ 121 h 468"/>
                <a:gd name="T12" fmla="*/ 136 w 210"/>
                <a:gd name="T13" fmla="*/ 453 h 468"/>
                <a:gd name="T14" fmla="*/ 195 w 210"/>
                <a:gd name="T15" fmla="*/ 456 h 468"/>
                <a:gd name="T16" fmla="*/ 210 w 210"/>
                <a:gd name="T17" fmla="*/ 7 h 468"/>
                <a:gd name="T18" fmla="*/ 111 w 210"/>
                <a:gd name="T19" fmla="*/ 2 h 468"/>
                <a:gd name="T20" fmla="*/ 0 w 210"/>
                <a:gd name="T21" fmla="*/ 1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0" h="468">
                  <a:moveTo>
                    <a:pt x="0" y="10"/>
                  </a:moveTo>
                  <a:cubicBezTo>
                    <a:pt x="0" y="10"/>
                    <a:pt x="11" y="438"/>
                    <a:pt x="13" y="453"/>
                  </a:cubicBezTo>
                  <a:cubicBezTo>
                    <a:pt x="15" y="468"/>
                    <a:pt x="65" y="462"/>
                    <a:pt x="69" y="453"/>
                  </a:cubicBezTo>
                  <a:cubicBezTo>
                    <a:pt x="73" y="444"/>
                    <a:pt x="71" y="133"/>
                    <a:pt x="76" y="115"/>
                  </a:cubicBezTo>
                  <a:cubicBezTo>
                    <a:pt x="81" y="97"/>
                    <a:pt x="93" y="91"/>
                    <a:pt x="104" y="92"/>
                  </a:cubicBezTo>
                  <a:cubicBezTo>
                    <a:pt x="115" y="93"/>
                    <a:pt x="124" y="105"/>
                    <a:pt x="125" y="121"/>
                  </a:cubicBezTo>
                  <a:cubicBezTo>
                    <a:pt x="126" y="137"/>
                    <a:pt x="135" y="446"/>
                    <a:pt x="136" y="453"/>
                  </a:cubicBezTo>
                  <a:cubicBezTo>
                    <a:pt x="137" y="460"/>
                    <a:pt x="182" y="463"/>
                    <a:pt x="195" y="456"/>
                  </a:cubicBezTo>
                  <a:cubicBezTo>
                    <a:pt x="208" y="449"/>
                    <a:pt x="210" y="14"/>
                    <a:pt x="210" y="7"/>
                  </a:cubicBezTo>
                  <a:cubicBezTo>
                    <a:pt x="210" y="0"/>
                    <a:pt x="111" y="2"/>
                    <a:pt x="111" y="2"/>
                  </a:cubicBezTo>
                  <a:lnTo>
                    <a:pt x="0" y="10"/>
                  </a:lnTo>
                  <a:close/>
                </a:path>
              </a:pathLst>
            </a:custGeom>
            <a:solidFill>
              <a:srgbClr val="C490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îsľî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3BD5D7F-5849-4AE8-BB71-098634F39418}"/>
                </a:ext>
              </a:extLst>
            </p:cNvPr>
            <p:cNvSpPr/>
            <p:nvPr/>
          </p:nvSpPr>
          <p:spPr bwMode="auto">
            <a:xfrm>
              <a:off x="3556000" y="3300413"/>
              <a:ext cx="781050" cy="279400"/>
            </a:xfrm>
            <a:custGeom>
              <a:avLst/>
              <a:gdLst>
                <a:gd name="T0" fmla="*/ 111 w 210"/>
                <a:gd name="T1" fmla="*/ 2 h 75"/>
                <a:gd name="T2" fmla="*/ 0 w 210"/>
                <a:gd name="T3" fmla="*/ 10 h 75"/>
                <a:gd name="T4" fmla="*/ 1 w 210"/>
                <a:gd name="T5" fmla="*/ 55 h 75"/>
                <a:gd name="T6" fmla="*/ 30 w 210"/>
                <a:gd name="T7" fmla="*/ 63 h 75"/>
                <a:gd name="T8" fmla="*/ 68 w 210"/>
                <a:gd name="T9" fmla="*/ 40 h 75"/>
                <a:gd name="T10" fmla="*/ 68 w 210"/>
                <a:gd name="T11" fmla="*/ 36 h 75"/>
                <a:gd name="T12" fmla="*/ 139 w 210"/>
                <a:gd name="T13" fmla="*/ 33 h 75"/>
                <a:gd name="T14" fmla="*/ 139 w 210"/>
                <a:gd name="T15" fmla="*/ 38 h 75"/>
                <a:gd name="T16" fmla="*/ 171 w 210"/>
                <a:gd name="T17" fmla="*/ 70 h 75"/>
                <a:gd name="T18" fmla="*/ 210 w 210"/>
                <a:gd name="T19" fmla="*/ 27 h 75"/>
                <a:gd name="T20" fmla="*/ 210 w 210"/>
                <a:gd name="T21" fmla="*/ 26 h 75"/>
                <a:gd name="T22" fmla="*/ 210 w 210"/>
                <a:gd name="T23" fmla="*/ 7 h 75"/>
                <a:gd name="T24" fmla="*/ 111 w 210"/>
                <a:gd name="T25" fmla="*/ 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 h="75">
                  <a:moveTo>
                    <a:pt x="111" y="2"/>
                  </a:moveTo>
                  <a:cubicBezTo>
                    <a:pt x="0" y="10"/>
                    <a:pt x="0" y="10"/>
                    <a:pt x="0" y="10"/>
                  </a:cubicBezTo>
                  <a:cubicBezTo>
                    <a:pt x="0" y="10"/>
                    <a:pt x="1" y="28"/>
                    <a:pt x="1" y="55"/>
                  </a:cubicBezTo>
                  <a:cubicBezTo>
                    <a:pt x="11" y="61"/>
                    <a:pt x="23" y="65"/>
                    <a:pt x="30" y="63"/>
                  </a:cubicBezTo>
                  <a:cubicBezTo>
                    <a:pt x="41" y="60"/>
                    <a:pt x="65" y="46"/>
                    <a:pt x="68" y="40"/>
                  </a:cubicBezTo>
                  <a:cubicBezTo>
                    <a:pt x="68" y="39"/>
                    <a:pt x="68" y="38"/>
                    <a:pt x="68" y="36"/>
                  </a:cubicBezTo>
                  <a:cubicBezTo>
                    <a:pt x="91" y="37"/>
                    <a:pt x="123" y="35"/>
                    <a:pt x="139" y="33"/>
                  </a:cubicBezTo>
                  <a:cubicBezTo>
                    <a:pt x="139" y="36"/>
                    <a:pt x="139" y="38"/>
                    <a:pt x="139" y="38"/>
                  </a:cubicBezTo>
                  <a:cubicBezTo>
                    <a:pt x="141" y="46"/>
                    <a:pt x="159" y="75"/>
                    <a:pt x="171" y="70"/>
                  </a:cubicBezTo>
                  <a:cubicBezTo>
                    <a:pt x="183" y="64"/>
                    <a:pt x="209" y="33"/>
                    <a:pt x="210" y="27"/>
                  </a:cubicBezTo>
                  <a:cubicBezTo>
                    <a:pt x="210" y="27"/>
                    <a:pt x="210" y="27"/>
                    <a:pt x="210" y="26"/>
                  </a:cubicBezTo>
                  <a:cubicBezTo>
                    <a:pt x="210" y="15"/>
                    <a:pt x="210" y="8"/>
                    <a:pt x="210" y="7"/>
                  </a:cubicBezTo>
                  <a:cubicBezTo>
                    <a:pt x="210" y="0"/>
                    <a:pt x="111" y="2"/>
                    <a:pt x="111" y="2"/>
                  </a:cubicBezTo>
                  <a:close/>
                </a:path>
              </a:pathLst>
            </a:custGeom>
            <a:solidFill>
              <a:srgbClr val="B583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ŝḷî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388F1F-1080-4138-8165-50B999FD3EC0}"/>
                </a:ext>
              </a:extLst>
            </p:cNvPr>
            <p:cNvSpPr/>
            <p:nvPr/>
          </p:nvSpPr>
          <p:spPr bwMode="auto">
            <a:xfrm>
              <a:off x="3675063" y="2208213"/>
              <a:ext cx="454025" cy="1203325"/>
            </a:xfrm>
            <a:custGeom>
              <a:avLst/>
              <a:gdLst>
                <a:gd name="T0" fmla="*/ 43 w 122"/>
                <a:gd name="T1" fmla="*/ 0 h 324"/>
                <a:gd name="T2" fmla="*/ 122 w 122"/>
                <a:gd name="T3" fmla="*/ 4 h 324"/>
                <a:gd name="T4" fmla="*/ 116 w 122"/>
                <a:gd name="T5" fmla="*/ 315 h 324"/>
                <a:gd name="T6" fmla="*/ 15 w 122"/>
                <a:gd name="T7" fmla="*/ 315 h 324"/>
                <a:gd name="T8" fmla="*/ 43 w 122"/>
                <a:gd name="T9" fmla="*/ 0 h 324"/>
              </a:gdLst>
              <a:ahLst/>
              <a:cxnLst>
                <a:cxn ang="0">
                  <a:pos x="T0" y="T1"/>
                </a:cxn>
                <a:cxn ang="0">
                  <a:pos x="T2" y="T3"/>
                </a:cxn>
                <a:cxn ang="0">
                  <a:pos x="T4" y="T5"/>
                </a:cxn>
                <a:cxn ang="0">
                  <a:pos x="T6" y="T7"/>
                </a:cxn>
                <a:cxn ang="0">
                  <a:pos x="T8" y="T9"/>
                </a:cxn>
              </a:cxnLst>
              <a:rect l="0" t="0" r="r" b="b"/>
              <a:pathLst>
                <a:path w="122" h="324">
                  <a:moveTo>
                    <a:pt x="43" y="0"/>
                  </a:moveTo>
                  <a:cubicBezTo>
                    <a:pt x="122" y="4"/>
                    <a:pt x="122" y="4"/>
                    <a:pt x="122" y="4"/>
                  </a:cubicBezTo>
                  <a:cubicBezTo>
                    <a:pt x="116" y="315"/>
                    <a:pt x="116" y="315"/>
                    <a:pt x="116" y="315"/>
                  </a:cubicBezTo>
                  <a:cubicBezTo>
                    <a:pt x="116" y="315"/>
                    <a:pt x="31" y="324"/>
                    <a:pt x="15" y="315"/>
                  </a:cubicBezTo>
                  <a:cubicBezTo>
                    <a:pt x="0" y="306"/>
                    <a:pt x="43" y="0"/>
                    <a:pt x="43" y="0"/>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îṡḷ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F29303-E93B-4289-91DC-B3EBA0613E5B}"/>
                </a:ext>
              </a:extLst>
            </p:cNvPr>
            <p:cNvSpPr/>
            <p:nvPr/>
          </p:nvSpPr>
          <p:spPr bwMode="auto">
            <a:xfrm>
              <a:off x="3894138" y="1981200"/>
              <a:ext cx="166688" cy="331788"/>
            </a:xfrm>
            <a:custGeom>
              <a:avLst/>
              <a:gdLst>
                <a:gd name="T0" fmla="*/ 0 w 45"/>
                <a:gd name="T1" fmla="*/ 7 h 89"/>
                <a:gd name="T2" fmla="*/ 0 w 45"/>
                <a:gd name="T3" fmla="*/ 70 h 89"/>
                <a:gd name="T4" fmla="*/ 45 w 45"/>
                <a:gd name="T5" fmla="*/ 70 h 89"/>
                <a:gd name="T6" fmla="*/ 42 w 45"/>
                <a:gd name="T7" fmla="*/ 0 h 89"/>
                <a:gd name="T8" fmla="*/ 0 w 45"/>
                <a:gd name="T9" fmla="*/ 0 h 89"/>
                <a:gd name="T10" fmla="*/ 0 w 45"/>
                <a:gd name="T11" fmla="*/ 7 h 89"/>
              </a:gdLst>
              <a:ahLst/>
              <a:cxnLst>
                <a:cxn ang="0">
                  <a:pos x="T0" y="T1"/>
                </a:cxn>
                <a:cxn ang="0">
                  <a:pos x="T2" y="T3"/>
                </a:cxn>
                <a:cxn ang="0">
                  <a:pos x="T4" y="T5"/>
                </a:cxn>
                <a:cxn ang="0">
                  <a:pos x="T6" y="T7"/>
                </a:cxn>
                <a:cxn ang="0">
                  <a:pos x="T8" y="T9"/>
                </a:cxn>
                <a:cxn ang="0">
                  <a:pos x="T10" y="T11"/>
                </a:cxn>
              </a:cxnLst>
              <a:rect l="0" t="0" r="r" b="b"/>
              <a:pathLst>
                <a:path w="45" h="89">
                  <a:moveTo>
                    <a:pt x="0" y="7"/>
                  </a:moveTo>
                  <a:cubicBezTo>
                    <a:pt x="0" y="70"/>
                    <a:pt x="0" y="70"/>
                    <a:pt x="0" y="70"/>
                  </a:cubicBezTo>
                  <a:cubicBezTo>
                    <a:pt x="0" y="70"/>
                    <a:pt x="28" y="89"/>
                    <a:pt x="45" y="70"/>
                  </a:cubicBezTo>
                  <a:cubicBezTo>
                    <a:pt x="45" y="70"/>
                    <a:pt x="42" y="12"/>
                    <a:pt x="42" y="0"/>
                  </a:cubicBezTo>
                  <a:cubicBezTo>
                    <a:pt x="0" y="0"/>
                    <a:pt x="0" y="0"/>
                    <a:pt x="0" y="0"/>
                  </a:cubicBezTo>
                  <a:lnTo>
                    <a:pt x="0" y="7"/>
                  </a:lnTo>
                  <a:close/>
                </a:path>
              </a:pathLst>
            </a:custGeom>
            <a:solidFill>
              <a:srgbClr val="FFC7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îs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C4EA4C7-051B-48FC-A2D6-9421DF895E0C}"/>
                </a:ext>
              </a:extLst>
            </p:cNvPr>
            <p:cNvSpPr/>
            <p:nvPr/>
          </p:nvSpPr>
          <p:spPr bwMode="auto">
            <a:xfrm>
              <a:off x="4060825" y="2081213"/>
              <a:ext cx="295275" cy="1457325"/>
            </a:xfrm>
            <a:custGeom>
              <a:avLst/>
              <a:gdLst>
                <a:gd name="T0" fmla="*/ 73 w 79"/>
                <a:gd name="T1" fmla="*/ 100 h 392"/>
                <a:gd name="T2" fmla="*/ 74 w 79"/>
                <a:gd name="T3" fmla="*/ 344 h 392"/>
                <a:gd name="T4" fmla="*/ 35 w 79"/>
                <a:gd name="T5" fmla="*/ 386 h 392"/>
                <a:gd name="T6" fmla="*/ 3 w 79"/>
                <a:gd name="T7" fmla="*/ 355 h 392"/>
                <a:gd name="T8" fmla="*/ 3 w 79"/>
                <a:gd name="T9" fmla="*/ 80 h 392"/>
                <a:gd name="T10" fmla="*/ 0 w 79"/>
                <a:gd name="T11" fmla="*/ 0 h 392"/>
                <a:gd name="T12" fmla="*/ 79 w 79"/>
                <a:gd name="T13" fmla="*/ 46 h 392"/>
                <a:gd name="T14" fmla="*/ 73 w 79"/>
                <a:gd name="T15" fmla="*/ 100 h 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92">
                  <a:moveTo>
                    <a:pt x="73" y="100"/>
                  </a:moveTo>
                  <a:cubicBezTo>
                    <a:pt x="73" y="100"/>
                    <a:pt x="75" y="338"/>
                    <a:pt x="74" y="344"/>
                  </a:cubicBezTo>
                  <a:cubicBezTo>
                    <a:pt x="73" y="350"/>
                    <a:pt x="47" y="381"/>
                    <a:pt x="35" y="386"/>
                  </a:cubicBezTo>
                  <a:cubicBezTo>
                    <a:pt x="23" y="392"/>
                    <a:pt x="5" y="363"/>
                    <a:pt x="3" y="355"/>
                  </a:cubicBezTo>
                  <a:cubicBezTo>
                    <a:pt x="2" y="347"/>
                    <a:pt x="3" y="82"/>
                    <a:pt x="3" y="80"/>
                  </a:cubicBezTo>
                  <a:cubicBezTo>
                    <a:pt x="4" y="78"/>
                    <a:pt x="0" y="0"/>
                    <a:pt x="0" y="0"/>
                  </a:cubicBezTo>
                  <a:cubicBezTo>
                    <a:pt x="0" y="0"/>
                    <a:pt x="61" y="26"/>
                    <a:pt x="79" y="46"/>
                  </a:cubicBezTo>
                  <a:lnTo>
                    <a:pt x="73" y="100"/>
                  </a:lnTo>
                  <a:close/>
                </a:path>
              </a:pathLst>
            </a:custGeom>
            <a:solidFill>
              <a:srgbClr val="3D3D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iṥ1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EAE9D75-7D7B-4C96-AE4B-DC0755FD76BC}"/>
                </a:ext>
              </a:extLst>
            </p:cNvPr>
            <p:cNvSpPr/>
            <p:nvPr/>
          </p:nvSpPr>
          <p:spPr bwMode="auto">
            <a:xfrm>
              <a:off x="3517900" y="2108200"/>
              <a:ext cx="376238" cy="1393825"/>
            </a:xfrm>
            <a:custGeom>
              <a:avLst/>
              <a:gdLst>
                <a:gd name="T0" fmla="*/ 101 w 101"/>
                <a:gd name="T1" fmla="*/ 0 h 375"/>
                <a:gd name="T2" fmla="*/ 20 w 101"/>
                <a:gd name="T3" fmla="*/ 28 h 375"/>
                <a:gd name="T4" fmla="*/ 1 w 101"/>
                <a:gd name="T5" fmla="*/ 351 h 375"/>
                <a:gd name="T6" fmla="*/ 40 w 101"/>
                <a:gd name="T7" fmla="*/ 373 h 375"/>
                <a:gd name="T8" fmla="*/ 78 w 101"/>
                <a:gd name="T9" fmla="*/ 349 h 375"/>
                <a:gd name="T10" fmla="*/ 101 w 101"/>
                <a:gd name="T11" fmla="*/ 0 h 375"/>
              </a:gdLst>
              <a:ahLst/>
              <a:cxnLst>
                <a:cxn ang="0">
                  <a:pos x="T0" y="T1"/>
                </a:cxn>
                <a:cxn ang="0">
                  <a:pos x="T2" y="T3"/>
                </a:cxn>
                <a:cxn ang="0">
                  <a:pos x="T4" y="T5"/>
                </a:cxn>
                <a:cxn ang="0">
                  <a:pos x="T6" y="T7"/>
                </a:cxn>
                <a:cxn ang="0">
                  <a:pos x="T8" y="T9"/>
                </a:cxn>
                <a:cxn ang="0">
                  <a:pos x="T10" y="T11"/>
                </a:cxn>
              </a:cxnLst>
              <a:rect l="0" t="0" r="r" b="b"/>
              <a:pathLst>
                <a:path w="101" h="375">
                  <a:moveTo>
                    <a:pt x="101" y="0"/>
                  </a:moveTo>
                  <a:cubicBezTo>
                    <a:pt x="101" y="0"/>
                    <a:pt x="42" y="11"/>
                    <a:pt x="20" y="28"/>
                  </a:cubicBezTo>
                  <a:cubicBezTo>
                    <a:pt x="20" y="28"/>
                    <a:pt x="0" y="337"/>
                    <a:pt x="1" y="351"/>
                  </a:cubicBezTo>
                  <a:cubicBezTo>
                    <a:pt x="1" y="365"/>
                    <a:pt x="29" y="375"/>
                    <a:pt x="40" y="373"/>
                  </a:cubicBezTo>
                  <a:cubicBezTo>
                    <a:pt x="51" y="370"/>
                    <a:pt x="75" y="356"/>
                    <a:pt x="78" y="349"/>
                  </a:cubicBezTo>
                  <a:cubicBezTo>
                    <a:pt x="81" y="343"/>
                    <a:pt x="101" y="0"/>
                    <a:pt x="101" y="0"/>
                  </a:cubicBezTo>
                  <a:close/>
                </a:path>
              </a:pathLst>
            </a:custGeom>
            <a:solidFill>
              <a:srgbClr val="3D3D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îŝ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14C8FE-591E-4B94-817E-1B309CAC5A1A}"/>
                </a:ext>
              </a:extLst>
            </p:cNvPr>
            <p:cNvSpPr/>
            <p:nvPr/>
          </p:nvSpPr>
          <p:spPr bwMode="auto">
            <a:xfrm>
              <a:off x="4060825" y="2063750"/>
              <a:ext cx="149225" cy="315913"/>
            </a:xfrm>
            <a:custGeom>
              <a:avLst/>
              <a:gdLst>
                <a:gd name="T0" fmla="*/ 0 w 40"/>
                <a:gd name="T1" fmla="*/ 5 h 85"/>
                <a:gd name="T2" fmla="*/ 18 w 40"/>
                <a:gd name="T3" fmla="*/ 9 h 85"/>
                <a:gd name="T4" fmla="*/ 37 w 40"/>
                <a:gd name="T5" fmla="*/ 52 h 85"/>
                <a:gd name="T6" fmla="*/ 22 w 40"/>
                <a:gd name="T7" fmla="*/ 65 h 85"/>
                <a:gd name="T8" fmla="*/ 3 w 40"/>
                <a:gd name="T9" fmla="*/ 85 h 85"/>
                <a:gd name="T10" fmla="*/ 0 w 40"/>
                <a:gd name="T11" fmla="*/ 5 h 85"/>
              </a:gdLst>
              <a:ahLst/>
              <a:cxnLst>
                <a:cxn ang="0">
                  <a:pos x="T0" y="T1"/>
                </a:cxn>
                <a:cxn ang="0">
                  <a:pos x="T2" y="T3"/>
                </a:cxn>
                <a:cxn ang="0">
                  <a:pos x="T4" y="T5"/>
                </a:cxn>
                <a:cxn ang="0">
                  <a:pos x="T6" y="T7"/>
                </a:cxn>
                <a:cxn ang="0">
                  <a:pos x="T8" y="T9"/>
                </a:cxn>
                <a:cxn ang="0">
                  <a:pos x="T10" y="T11"/>
                </a:cxn>
              </a:cxnLst>
              <a:rect l="0" t="0" r="r" b="b"/>
              <a:pathLst>
                <a:path w="40" h="85">
                  <a:moveTo>
                    <a:pt x="0" y="5"/>
                  </a:moveTo>
                  <a:cubicBezTo>
                    <a:pt x="0" y="5"/>
                    <a:pt x="10" y="0"/>
                    <a:pt x="18" y="9"/>
                  </a:cubicBezTo>
                  <a:cubicBezTo>
                    <a:pt x="25" y="17"/>
                    <a:pt x="35" y="45"/>
                    <a:pt x="37" y="52"/>
                  </a:cubicBezTo>
                  <a:cubicBezTo>
                    <a:pt x="40" y="59"/>
                    <a:pt x="13" y="53"/>
                    <a:pt x="22" y="65"/>
                  </a:cubicBezTo>
                  <a:cubicBezTo>
                    <a:pt x="31" y="77"/>
                    <a:pt x="3" y="66"/>
                    <a:pt x="3" y="85"/>
                  </a:cubicBezTo>
                  <a:lnTo>
                    <a:pt x="0" y="5"/>
                  </a:lnTo>
                  <a:close/>
                </a:path>
              </a:pathLst>
            </a:custGeom>
            <a:solidFill>
              <a:srgbClr val="5B5B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îš1î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EB4318C-466A-4825-AD3A-D5A97BF6D242}"/>
                </a:ext>
              </a:extLst>
            </p:cNvPr>
            <p:cNvSpPr/>
            <p:nvPr/>
          </p:nvSpPr>
          <p:spPr bwMode="auto">
            <a:xfrm>
              <a:off x="3760788" y="2074863"/>
              <a:ext cx="133350" cy="319088"/>
            </a:xfrm>
            <a:custGeom>
              <a:avLst/>
              <a:gdLst>
                <a:gd name="T0" fmla="*/ 36 w 36"/>
                <a:gd name="T1" fmla="*/ 1 h 86"/>
                <a:gd name="T2" fmla="*/ 19 w 36"/>
                <a:gd name="T3" fmla="*/ 9 h 86"/>
                <a:gd name="T4" fmla="*/ 2 w 36"/>
                <a:gd name="T5" fmla="*/ 53 h 86"/>
                <a:gd name="T6" fmla="*/ 17 w 36"/>
                <a:gd name="T7" fmla="*/ 68 h 86"/>
                <a:gd name="T8" fmla="*/ 31 w 36"/>
                <a:gd name="T9" fmla="*/ 85 h 86"/>
                <a:gd name="T10" fmla="*/ 36 w 36"/>
                <a:gd name="T11" fmla="*/ 1 h 86"/>
              </a:gdLst>
              <a:ahLst/>
              <a:cxnLst>
                <a:cxn ang="0">
                  <a:pos x="T0" y="T1"/>
                </a:cxn>
                <a:cxn ang="0">
                  <a:pos x="T2" y="T3"/>
                </a:cxn>
                <a:cxn ang="0">
                  <a:pos x="T4" y="T5"/>
                </a:cxn>
                <a:cxn ang="0">
                  <a:pos x="T6" y="T7"/>
                </a:cxn>
                <a:cxn ang="0">
                  <a:pos x="T8" y="T9"/>
                </a:cxn>
                <a:cxn ang="0">
                  <a:pos x="T10" y="T11"/>
                </a:cxn>
              </a:cxnLst>
              <a:rect l="0" t="0" r="r" b="b"/>
              <a:pathLst>
                <a:path w="36" h="86">
                  <a:moveTo>
                    <a:pt x="36" y="1"/>
                  </a:moveTo>
                  <a:cubicBezTo>
                    <a:pt x="36" y="1"/>
                    <a:pt x="23" y="0"/>
                    <a:pt x="19" y="9"/>
                  </a:cubicBezTo>
                  <a:cubicBezTo>
                    <a:pt x="15" y="18"/>
                    <a:pt x="0" y="50"/>
                    <a:pt x="2" y="53"/>
                  </a:cubicBezTo>
                  <a:cubicBezTo>
                    <a:pt x="4" y="56"/>
                    <a:pt x="27" y="50"/>
                    <a:pt x="17" y="68"/>
                  </a:cubicBezTo>
                  <a:cubicBezTo>
                    <a:pt x="6" y="86"/>
                    <a:pt x="33" y="64"/>
                    <a:pt x="31" y="85"/>
                  </a:cubicBezTo>
                  <a:lnTo>
                    <a:pt x="36" y="1"/>
                  </a:lnTo>
                  <a:close/>
                </a:path>
              </a:pathLst>
            </a:custGeom>
            <a:solidFill>
              <a:srgbClr val="5B5B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ïṣḻ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653AA4-A899-4CDB-90DE-267BE3B1597A}"/>
                </a:ext>
              </a:extLst>
            </p:cNvPr>
            <p:cNvSpPr/>
            <p:nvPr/>
          </p:nvSpPr>
          <p:spPr bwMode="auto">
            <a:xfrm>
              <a:off x="3652838" y="2468563"/>
              <a:ext cx="155575" cy="230188"/>
            </a:xfrm>
            <a:custGeom>
              <a:avLst/>
              <a:gdLst>
                <a:gd name="T0" fmla="*/ 0 w 42"/>
                <a:gd name="T1" fmla="*/ 0 h 62"/>
                <a:gd name="T2" fmla="*/ 42 w 42"/>
                <a:gd name="T3" fmla="*/ 0 h 62"/>
                <a:gd name="T4" fmla="*/ 42 w 42"/>
                <a:gd name="T5" fmla="*/ 46 h 62"/>
                <a:gd name="T6" fmla="*/ 18 w 42"/>
                <a:gd name="T7" fmla="*/ 62 h 62"/>
                <a:gd name="T8" fmla="*/ 0 w 42"/>
                <a:gd name="T9" fmla="*/ 44 h 62"/>
                <a:gd name="T10" fmla="*/ 0 w 42"/>
                <a:gd name="T11" fmla="*/ 0 h 62"/>
              </a:gdLst>
              <a:ahLst/>
              <a:cxnLst>
                <a:cxn ang="0">
                  <a:pos x="T0" y="T1"/>
                </a:cxn>
                <a:cxn ang="0">
                  <a:pos x="T2" y="T3"/>
                </a:cxn>
                <a:cxn ang="0">
                  <a:pos x="T4" y="T5"/>
                </a:cxn>
                <a:cxn ang="0">
                  <a:pos x="T6" y="T7"/>
                </a:cxn>
                <a:cxn ang="0">
                  <a:pos x="T8" y="T9"/>
                </a:cxn>
                <a:cxn ang="0">
                  <a:pos x="T10" y="T11"/>
                </a:cxn>
              </a:cxnLst>
              <a:rect l="0" t="0" r="r" b="b"/>
              <a:pathLst>
                <a:path w="42" h="62">
                  <a:moveTo>
                    <a:pt x="0" y="0"/>
                  </a:moveTo>
                  <a:cubicBezTo>
                    <a:pt x="42" y="0"/>
                    <a:pt x="42" y="0"/>
                    <a:pt x="42" y="0"/>
                  </a:cubicBezTo>
                  <a:cubicBezTo>
                    <a:pt x="42" y="46"/>
                    <a:pt x="42" y="46"/>
                    <a:pt x="42" y="46"/>
                  </a:cubicBezTo>
                  <a:cubicBezTo>
                    <a:pt x="42" y="46"/>
                    <a:pt x="21" y="62"/>
                    <a:pt x="18" y="62"/>
                  </a:cubicBezTo>
                  <a:cubicBezTo>
                    <a:pt x="15" y="61"/>
                    <a:pt x="4" y="48"/>
                    <a:pt x="0" y="44"/>
                  </a:cubicBezTo>
                  <a:lnTo>
                    <a:pt x="0" y="0"/>
                  </a:lnTo>
                  <a:close/>
                </a:path>
              </a:pathLst>
            </a:custGeom>
            <a:solidFill>
              <a:srgbClr val="1D1D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íṣļ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51FB84-B959-4A36-8CE9-B5AA69CD87A7}"/>
                </a:ext>
              </a:extLst>
            </p:cNvPr>
            <p:cNvSpPr/>
            <p:nvPr/>
          </p:nvSpPr>
          <p:spPr bwMode="auto">
            <a:xfrm>
              <a:off x="4146550" y="2482850"/>
              <a:ext cx="157163" cy="230188"/>
            </a:xfrm>
            <a:custGeom>
              <a:avLst/>
              <a:gdLst>
                <a:gd name="T0" fmla="*/ 0 w 42"/>
                <a:gd name="T1" fmla="*/ 0 h 62"/>
                <a:gd name="T2" fmla="*/ 42 w 42"/>
                <a:gd name="T3" fmla="*/ 0 h 62"/>
                <a:gd name="T4" fmla="*/ 42 w 42"/>
                <a:gd name="T5" fmla="*/ 46 h 62"/>
                <a:gd name="T6" fmla="*/ 18 w 42"/>
                <a:gd name="T7" fmla="*/ 62 h 62"/>
                <a:gd name="T8" fmla="*/ 0 w 42"/>
                <a:gd name="T9" fmla="*/ 44 h 62"/>
                <a:gd name="T10" fmla="*/ 0 w 42"/>
                <a:gd name="T11" fmla="*/ 0 h 62"/>
              </a:gdLst>
              <a:ahLst/>
              <a:cxnLst>
                <a:cxn ang="0">
                  <a:pos x="T0" y="T1"/>
                </a:cxn>
                <a:cxn ang="0">
                  <a:pos x="T2" y="T3"/>
                </a:cxn>
                <a:cxn ang="0">
                  <a:pos x="T4" y="T5"/>
                </a:cxn>
                <a:cxn ang="0">
                  <a:pos x="T6" y="T7"/>
                </a:cxn>
                <a:cxn ang="0">
                  <a:pos x="T8" y="T9"/>
                </a:cxn>
                <a:cxn ang="0">
                  <a:pos x="T10" y="T11"/>
                </a:cxn>
              </a:cxnLst>
              <a:rect l="0" t="0" r="r" b="b"/>
              <a:pathLst>
                <a:path w="42" h="62">
                  <a:moveTo>
                    <a:pt x="0" y="0"/>
                  </a:moveTo>
                  <a:cubicBezTo>
                    <a:pt x="42" y="0"/>
                    <a:pt x="42" y="0"/>
                    <a:pt x="42" y="0"/>
                  </a:cubicBezTo>
                  <a:cubicBezTo>
                    <a:pt x="42" y="46"/>
                    <a:pt x="42" y="46"/>
                    <a:pt x="42" y="46"/>
                  </a:cubicBezTo>
                  <a:cubicBezTo>
                    <a:pt x="42" y="46"/>
                    <a:pt x="20" y="62"/>
                    <a:pt x="18" y="62"/>
                  </a:cubicBezTo>
                  <a:cubicBezTo>
                    <a:pt x="15" y="61"/>
                    <a:pt x="4" y="48"/>
                    <a:pt x="0" y="44"/>
                  </a:cubicBezTo>
                  <a:lnTo>
                    <a:pt x="0" y="0"/>
                  </a:lnTo>
                  <a:close/>
                </a:path>
              </a:pathLst>
            </a:custGeom>
            <a:solidFill>
              <a:srgbClr val="1D1D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îşļ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EED228-722C-4778-B560-F6A3289E8E4E}"/>
                </a:ext>
              </a:extLst>
            </p:cNvPr>
            <p:cNvSpPr/>
            <p:nvPr/>
          </p:nvSpPr>
          <p:spPr bwMode="auto">
            <a:xfrm>
              <a:off x="3362325" y="2211388"/>
              <a:ext cx="230188" cy="1025525"/>
            </a:xfrm>
            <a:custGeom>
              <a:avLst/>
              <a:gdLst>
                <a:gd name="T0" fmla="*/ 62 w 62"/>
                <a:gd name="T1" fmla="*/ 0 h 276"/>
                <a:gd name="T2" fmla="*/ 42 w 62"/>
                <a:gd name="T3" fmla="*/ 53 h 276"/>
                <a:gd name="T4" fmla="*/ 0 w 62"/>
                <a:gd name="T5" fmla="*/ 276 h 276"/>
                <a:gd name="T6" fmla="*/ 52 w 62"/>
                <a:gd name="T7" fmla="*/ 276 h 276"/>
                <a:gd name="T8" fmla="*/ 62 w 62"/>
                <a:gd name="T9" fmla="*/ 0 h 276"/>
              </a:gdLst>
              <a:ahLst/>
              <a:cxnLst>
                <a:cxn ang="0">
                  <a:pos x="T0" y="T1"/>
                </a:cxn>
                <a:cxn ang="0">
                  <a:pos x="T2" y="T3"/>
                </a:cxn>
                <a:cxn ang="0">
                  <a:pos x="T4" y="T5"/>
                </a:cxn>
                <a:cxn ang="0">
                  <a:pos x="T6" y="T7"/>
                </a:cxn>
                <a:cxn ang="0">
                  <a:pos x="T8" y="T9"/>
                </a:cxn>
              </a:cxnLst>
              <a:rect l="0" t="0" r="r" b="b"/>
              <a:pathLst>
                <a:path w="62" h="276">
                  <a:moveTo>
                    <a:pt x="62" y="0"/>
                  </a:moveTo>
                  <a:cubicBezTo>
                    <a:pt x="62" y="0"/>
                    <a:pt x="53" y="6"/>
                    <a:pt x="42" y="53"/>
                  </a:cubicBezTo>
                  <a:cubicBezTo>
                    <a:pt x="29" y="111"/>
                    <a:pt x="0" y="276"/>
                    <a:pt x="0" y="276"/>
                  </a:cubicBezTo>
                  <a:cubicBezTo>
                    <a:pt x="52" y="276"/>
                    <a:pt x="52" y="276"/>
                    <a:pt x="52" y="276"/>
                  </a:cubicBezTo>
                  <a:lnTo>
                    <a:pt x="62" y="0"/>
                  </a:lnTo>
                  <a:close/>
                </a:path>
              </a:pathLst>
            </a:custGeom>
            <a:solidFill>
              <a:srgbClr val="3D3D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îšl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D4333BF-AD1E-4B57-B875-938FC55AEFEF}"/>
                </a:ext>
              </a:extLst>
            </p:cNvPr>
            <p:cNvSpPr/>
            <p:nvPr/>
          </p:nvSpPr>
          <p:spPr bwMode="auto">
            <a:xfrm>
              <a:off x="4303713" y="2208213"/>
              <a:ext cx="520700" cy="887413"/>
            </a:xfrm>
            <a:custGeom>
              <a:avLst/>
              <a:gdLst>
                <a:gd name="T0" fmla="*/ 0 w 140"/>
                <a:gd name="T1" fmla="*/ 0 h 239"/>
                <a:gd name="T2" fmla="*/ 34 w 140"/>
                <a:gd name="T3" fmla="*/ 56 h 239"/>
                <a:gd name="T4" fmla="*/ 54 w 140"/>
                <a:gd name="T5" fmla="*/ 135 h 239"/>
                <a:gd name="T6" fmla="*/ 110 w 140"/>
                <a:gd name="T7" fmla="*/ 93 h 239"/>
                <a:gd name="T8" fmla="*/ 140 w 140"/>
                <a:gd name="T9" fmla="*/ 144 h 239"/>
                <a:gd name="T10" fmla="*/ 53 w 140"/>
                <a:gd name="T11" fmla="*/ 227 h 239"/>
                <a:gd name="T12" fmla="*/ 9 w 140"/>
                <a:gd name="T13" fmla="*/ 201 h 239"/>
                <a:gd name="T14" fmla="*/ 0 w 140"/>
                <a:gd name="T15" fmla="*/ 0 h 2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239">
                  <a:moveTo>
                    <a:pt x="0" y="0"/>
                  </a:moveTo>
                  <a:cubicBezTo>
                    <a:pt x="0" y="0"/>
                    <a:pt x="17" y="6"/>
                    <a:pt x="34" y="56"/>
                  </a:cubicBezTo>
                  <a:cubicBezTo>
                    <a:pt x="51" y="106"/>
                    <a:pt x="54" y="135"/>
                    <a:pt x="54" y="135"/>
                  </a:cubicBezTo>
                  <a:cubicBezTo>
                    <a:pt x="110" y="93"/>
                    <a:pt x="110" y="93"/>
                    <a:pt x="110" y="93"/>
                  </a:cubicBezTo>
                  <a:cubicBezTo>
                    <a:pt x="140" y="144"/>
                    <a:pt x="140" y="144"/>
                    <a:pt x="140" y="144"/>
                  </a:cubicBezTo>
                  <a:cubicBezTo>
                    <a:pt x="53" y="227"/>
                    <a:pt x="53" y="227"/>
                    <a:pt x="53" y="227"/>
                  </a:cubicBezTo>
                  <a:cubicBezTo>
                    <a:pt x="53" y="227"/>
                    <a:pt x="9" y="239"/>
                    <a:pt x="9" y="201"/>
                  </a:cubicBezTo>
                  <a:cubicBezTo>
                    <a:pt x="9" y="163"/>
                    <a:pt x="0" y="0"/>
                    <a:pt x="0" y="0"/>
                  </a:cubicBezTo>
                  <a:close/>
                </a:path>
              </a:pathLst>
            </a:custGeom>
            <a:solidFill>
              <a:srgbClr val="3D3D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í$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EE31EE-170F-49CB-87DF-11CEC55084D0}"/>
                </a:ext>
              </a:extLst>
            </p:cNvPr>
            <p:cNvSpPr/>
            <p:nvPr/>
          </p:nvSpPr>
          <p:spPr bwMode="auto">
            <a:xfrm>
              <a:off x="4310063" y="2390775"/>
              <a:ext cx="26988" cy="579438"/>
            </a:xfrm>
            <a:custGeom>
              <a:avLst/>
              <a:gdLst>
                <a:gd name="T0" fmla="*/ 7 w 7"/>
                <a:gd name="T1" fmla="*/ 156 h 156"/>
                <a:gd name="T2" fmla="*/ 6 w 7"/>
                <a:gd name="T3" fmla="*/ 149 h 156"/>
                <a:gd name="T4" fmla="*/ 5 w 7"/>
                <a:gd name="T5" fmla="*/ 132 h 156"/>
                <a:gd name="T6" fmla="*/ 3 w 7"/>
                <a:gd name="T7" fmla="*/ 107 h 156"/>
                <a:gd name="T8" fmla="*/ 2 w 7"/>
                <a:gd name="T9" fmla="*/ 78 h 156"/>
                <a:gd name="T10" fmla="*/ 1 w 7"/>
                <a:gd name="T11" fmla="*/ 49 h 156"/>
                <a:gd name="T12" fmla="*/ 0 w 7"/>
                <a:gd name="T13" fmla="*/ 24 h 156"/>
                <a:gd name="T14" fmla="*/ 0 w 7"/>
                <a:gd name="T15" fmla="*/ 7 h 156"/>
                <a:gd name="T16" fmla="*/ 0 w 7"/>
                <a:gd name="T17" fmla="*/ 0 h 156"/>
                <a:gd name="T18" fmla="*/ 1 w 7"/>
                <a:gd name="T19" fmla="*/ 7 h 156"/>
                <a:gd name="T20" fmla="*/ 3 w 7"/>
                <a:gd name="T21" fmla="*/ 24 h 156"/>
                <a:gd name="T22" fmla="*/ 4 w 7"/>
                <a:gd name="T23" fmla="*/ 49 h 156"/>
                <a:gd name="T24" fmla="*/ 6 w 7"/>
                <a:gd name="T25" fmla="*/ 78 h 156"/>
                <a:gd name="T26" fmla="*/ 7 w 7"/>
                <a:gd name="T27" fmla="*/ 106 h 156"/>
                <a:gd name="T28" fmla="*/ 7 w 7"/>
                <a:gd name="T29" fmla="*/ 131 h 156"/>
                <a:gd name="T30" fmla="*/ 7 w 7"/>
                <a:gd name="T31" fmla="*/ 149 h 156"/>
                <a:gd name="T32" fmla="*/ 7 w 7"/>
                <a:gd name="T33"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56">
                  <a:moveTo>
                    <a:pt x="7" y="156"/>
                  </a:moveTo>
                  <a:cubicBezTo>
                    <a:pt x="7" y="156"/>
                    <a:pt x="7" y="153"/>
                    <a:pt x="6" y="149"/>
                  </a:cubicBezTo>
                  <a:cubicBezTo>
                    <a:pt x="6" y="145"/>
                    <a:pt x="5" y="139"/>
                    <a:pt x="5" y="132"/>
                  </a:cubicBezTo>
                  <a:cubicBezTo>
                    <a:pt x="4" y="124"/>
                    <a:pt x="4" y="116"/>
                    <a:pt x="3" y="107"/>
                  </a:cubicBezTo>
                  <a:cubicBezTo>
                    <a:pt x="3" y="97"/>
                    <a:pt x="2" y="88"/>
                    <a:pt x="2" y="78"/>
                  </a:cubicBezTo>
                  <a:cubicBezTo>
                    <a:pt x="1" y="68"/>
                    <a:pt x="1" y="59"/>
                    <a:pt x="1" y="49"/>
                  </a:cubicBezTo>
                  <a:cubicBezTo>
                    <a:pt x="0" y="40"/>
                    <a:pt x="0" y="32"/>
                    <a:pt x="0" y="24"/>
                  </a:cubicBezTo>
                  <a:cubicBezTo>
                    <a:pt x="0" y="17"/>
                    <a:pt x="0" y="11"/>
                    <a:pt x="0" y="7"/>
                  </a:cubicBezTo>
                  <a:cubicBezTo>
                    <a:pt x="0" y="2"/>
                    <a:pt x="0" y="0"/>
                    <a:pt x="0" y="0"/>
                  </a:cubicBezTo>
                  <a:cubicBezTo>
                    <a:pt x="0" y="0"/>
                    <a:pt x="1" y="2"/>
                    <a:pt x="1" y="7"/>
                  </a:cubicBezTo>
                  <a:cubicBezTo>
                    <a:pt x="1" y="11"/>
                    <a:pt x="2" y="17"/>
                    <a:pt x="3" y="24"/>
                  </a:cubicBezTo>
                  <a:cubicBezTo>
                    <a:pt x="3" y="32"/>
                    <a:pt x="4" y="40"/>
                    <a:pt x="4" y="49"/>
                  </a:cubicBezTo>
                  <a:cubicBezTo>
                    <a:pt x="5" y="58"/>
                    <a:pt x="5" y="68"/>
                    <a:pt x="6" y="78"/>
                  </a:cubicBezTo>
                  <a:cubicBezTo>
                    <a:pt x="6" y="88"/>
                    <a:pt x="6" y="97"/>
                    <a:pt x="7" y="106"/>
                  </a:cubicBezTo>
                  <a:cubicBezTo>
                    <a:pt x="7" y="116"/>
                    <a:pt x="7" y="124"/>
                    <a:pt x="7" y="131"/>
                  </a:cubicBezTo>
                  <a:cubicBezTo>
                    <a:pt x="7" y="139"/>
                    <a:pt x="7" y="145"/>
                    <a:pt x="7" y="149"/>
                  </a:cubicBezTo>
                  <a:cubicBezTo>
                    <a:pt x="7" y="153"/>
                    <a:pt x="7" y="156"/>
                    <a:pt x="7" y="156"/>
                  </a:cubicBezTo>
                  <a:close/>
                </a:path>
              </a:pathLst>
            </a:custGeom>
            <a:solidFill>
              <a:srgbClr val="1D1D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 name="isl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55C46A0-1574-4A57-8137-0B9F726CD17D}"/>
                </a:ext>
              </a:extLst>
            </p:cNvPr>
            <p:cNvSpPr/>
            <p:nvPr/>
          </p:nvSpPr>
          <p:spPr bwMode="auto">
            <a:xfrm>
              <a:off x="3529013" y="2390775"/>
              <a:ext cx="74613" cy="738188"/>
            </a:xfrm>
            <a:custGeom>
              <a:avLst/>
              <a:gdLst>
                <a:gd name="T0" fmla="*/ 0 w 20"/>
                <a:gd name="T1" fmla="*/ 199 h 199"/>
                <a:gd name="T2" fmla="*/ 0 w 20"/>
                <a:gd name="T3" fmla="*/ 191 h 199"/>
                <a:gd name="T4" fmla="*/ 2 w 20"/>
                <a:gd name="T5" fmla="*/ 168 h 199"/>
                <a:gd name="T6" fmla="*/ 4 w 20"/>
                <a:gd name="T7" fmla="*/ 136 h 199"/>
                <a:gd name="T8" fmla="*/ 8 w 20"/>
                <a:gd name="T9" fmla="*/ 99 h 199"/>
                <a:gd name="T10" fmla="*/ 12 w 20"/>
                <a:gd name="T11" fmla="*/ 63 h 199"/>
                <a:gd name="T12" fmla="*/ 16 w 20"/>
                <a:gd name="T13" fmla="*/ 31 h 199"/>
                <a:gd name="T14" fmla="*/ 19 w 20"/>
                <a:gd name="T15" fmla="*/ 8 h 199"/>
                <a:gd name="T16" fmla="*/ 20 w 20"/>
                <a:gd name="T17" fmla="*/ 0 h 199"/>
                <a:gd name="T18" fmla="*/ 20 w 20"/>
                <a:gd name="T19" fmla="*/ 9 h 199"/>
                <a:gd name="T20" fmla="*/ 18 w 20"/>
                <a:gd name="T21" fmla="*/ 31 h 199"/>
                <a:gd name="T22" fmla="*/ 15 w 20"/>
                <a:gd name="T23" fmla="*/ 63 h 199"/>
                <a:gd name="T24" fmla="*/ 12 w 20"/>
                <a:gd name="T25" fmla="*/ 100 h 199"/>
                <a:gd name="T26" fmla="*/ 8 w 20"/>
                <a:gd name="T27" fmla="*/ 136 h 199"/>
                <a:gd name="T28" fmla="*/ 4 w 20"/>
                <a:gd name="T29" fmla="*/ 168 h 199"/>
                <a:gd name="T30" fmla="*/ 1 w 20"/>
                <a:gd name="T31" fmla="*/ 191 h 199"/>
                <a:gd name="T32" fmla="*/ 0 w 20"/>
                <a:gd name="T33"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9">
                  <a:moveTo>
                    <a:pt x="0" y="199"/>
                  </a:moveTo>
                  <a:cubicBezTo>
                    <a:pt x="0" y="199"/>
                    <a:pt x="0" y="196"/>
                    <a:pt x="0" y="191"/>
                  </a:cubicBezTo>
                  <a:cubicBezTo>
                    <a:pt x="1" y="185"/>
                    <a:pt x="1" y="177"/>
                    <a:pt x="2" y="168"/>
                  </a:cubicBezTo>
                  <a:cubicBezTo>
                    <a:pt x="3" y="159"/>
                    <a:pt x="3" y="148"/>
                    <a:pt x="4" y="136"/>
                  </a:cubicBezTo>
                  <a:cubicBezTo>
                    <a:pt x="5" y="124"/>
                    <a:pt x="7" y="112"/>
                    <a:pt x="8" y="99"/>
                  </a:cubicBezTo>
                  <a:cubicBezTo>
                    <a:pt x="9" y="87"/>
                    <a:pt x="11" y="75"/>
                    <a:pt x="12" y="63"/>
                  </a:cubicBezTo>
                  <a:cubicBezTo>
                    <a:pt x="13" y="51"/>
                    <a:pt x="15" y="40"/>
                    <a:pt x="16" y="31"/>
                  </a:cubicBezTo>
                  <a:cubicBezTo>
                    <a:pt x="17" y="22"/>
                    <a:pt x="18" y="14"/>
                    <a:pt x="19" y="8"/>
                  </a:cubicBezTo>
                  <a:cubicBezTo>
                    <a:pt x="20" y="3"/>
                    <a:pt x="20" y="0"/>
                    <a:pt x="20" y="0"/>
                  </a:cubicBezTo>
                  <a:cubicBezTo>
                    <a:pt x="20" y="0"/>
                    <a:pt x="20" y="3"/>
                    <a:pt x="20" y="9"/>
                  </a:cubicBezTo>
                  <a:cubicBezTo>
                    <a:pt x="19" y="14"/>
                    <a:pt x="19" y="22"/>
                    <a:pt x="18" y="31"/>
                  </a:cubicBezTo>
                  <a:cubicBezTo>
                    <a:pt x="17" y="41"/>
                    <a:pt x="16" y="52"/>
                    <a:pt x="15" y="63"/>
                  </a:cubicBezTo>
                  <a:cubicBezTo>
                    <a:pt x="14" y="75"/>
                    <a:pt x="13" y="87"/>
                    <a:pt x="12" y="100"/>
                  </a:cubicBezTo>
                  <a:cubicBezTo>
                    <a:pt x="10" y="112"/>
                    <a:pt x="9" y="125"/>
                    <a:pt x="8" y="136"/>
                  </a:cubicBezTo>
                  <a:cubicBezTo>
                    <a:pt x="7" y="148"/>
                    <a:pt x="5" y="159"/>
                    <a:pt x="4" y="168"/>
                  </a:cubicBezTo>
                  <a:cubicBezTo>
                    <a:pt x="3" y="178"/>
                    <a:pt x="2" y="185"/>
                    <a:pt x="1" y="191"/>
                  </a:cubicBezTo>
                  <a:cubicBezTo>
                    <a:pt x="0" y="196"/>
                    <a:pt x="0" y="199"/>
                    <a:pt x="0" y="199"/>
                  </a:cubicBezTo>
                  <a:close/>
                </a:path>
              </a:pathLst>
            </a:custGeom>
            <a:solidFill>
              <a:srgbClr val="1D1D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 name="íṡḷ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BEEC1A-CF7D-413B-995F-F508D536E893}"/>
                </a:ext>
              </a:extLst>
            </p:cNvPr>
            <p:cNvSpPr/>
            <p:nvPr/>
          </p:nvSpPr>
          <p:spPr bwMode="auto">
            <a:xfrm>
              <a:off x="3381375" y="3167063"/>
              <a:ext cx="130175" cy="107950"/>
            </a:xfrm>
            <a:custGeom>
              <a:avLst/>
              <a:gdLst>
                <a:gd name="T0" fmla="*/ 32 w 35"/>
                <a:gd name="T1" fmla="*/ 29 h 29"/>
                <a:gd name="T2" fmla="*/ 35 w 35"/>
                <a:gd name="T3" fmla="*/ 9 h 29"/>
                <a:gd name="T4" fmla="*/ 18 w 35"/>
                <a:gd name="T5" fmla="*/ 0 h 29"/>
                <a:gd name="T6" fmla="*/ 8 w 35"/>
                <a:gd name="T7" fmla="*/ 0 h 29"/>
                <a:gd name="T8" fmla="*/ 2 w 35"/>
                <a:gd name="T9" fmla="*/ 11 h 29"/>
                <a:gd name="T10" fmla="*/ 0 w 35"/>
                <a:gd name="T11" fmla="*/ 29 h 29"/>
                <a:gd name="T12" fmla="*/ 32 w 35"/>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35" h="29">
                  <a:moveTo>
                    <a:pt x="32" y="29"/>
                  </a:moveTo>
                  <a:cubicBezTo>
                    <a:pt x="34" y="18"/>
                    <a:pt x="35" y="9"/>
                    <a:pt x="35" y="9"/>
                  </a:cubicBezTo>
                  <a:cubicBezTo>
                    <a:pt x="18" y="0"/>
                    <a:pt x="18" y="0"/>
                    <a:pt x="18" y="0"/>
                  </a:cubicBezTo>
                  <a:cubicBezTo>
                    <a:pt x="8" y="0"/>
                    <a:pt x="8" y="0"/>
                    <a:pt x="8" y="0"/>
                  </a:cubicBezTo>
                  <a:cubicBezTo>
                    <a:pt x="6" y="3"/>
                    <a:pt x="3" y="8"/>
                    <a:pt x="2" y="11"/>
                  </a:cubicBezTo>
                  <a:cubicBezTo>
                    <a:pt x="2" y="14"/>
                    <a:pt x="1" y="21"/>
                    <a:pt x="0" y="29"/>
                  </a:cubicBezTo>
                  <a:lnTo>
                    <a:pt x="32" y="29"/>
                  </a:lnTo>
                  <a:close/>
                </a:path>
              </a:pathLst>
            </a:custGeom>
            <a:solidFill>
              <a:srgbClr val="F7B5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 name="ïsl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2473E9-219B-4B41-93B0-A1BF4669848C}"/>
                </a:ext>
              </a:extLst>
            </p:cNvPr>
            <p:cNvSpPr/>
            <p:nvPr/>
          </p:nvSpPr>
          <p:spPr bwMode="auto">
            <a:xfrm>
              <a:off x="4600575" y="2516188"/>
              <a:ext cx="252413" cy="342900"/>
            </a:xfrm>
            <a:custGeom>
              <a:avLst/>
              <a:gdLst>
                <a:gd name="T0" fmla="*/ 0 w 159"/>
                <a:gd name="T1" fmla="*/ 52 h 216"/>
                <a:gd name="T2" fmla="*/ 92 w 159"/>
                <a:gd name="T3" fmla="*/ 216 h 216"/>
                <a:gd name="T4" fmla="*/ 159 w 159"/>
                <a:gd name="T5" fmla="*/ 166 h 216"/>
                <a:gd name="T6" fmla="*/ 63 w 159"/>
                <a:gd name="T7" fmla="*/ 0 h 216"/>
                <a:gd name="T8" fmla="*/ 0 w 159"/>
                <a:gd name="T9" fmla="*/ 52 h 216"/>
              </a:gdLst>
              <a:ahLst/>
              <a:cxnLst>
                <a:cxn ang="0">
                  <a:pos x="T0" y="T1"/>
                </a:cxn>
                <a:cxn ang="0">
                  <a:pos x="T2" y="T3"/>
                </a:cxn>
                <a:cxn ang="0">
                  <a:pos x="T4" y="T5"/>
                </a:cxn>
                <a:cxn ang="0">
                  <a:pos x="T6" y="T7"/>
                </a:cxn>
                <a:cxn ang="0">
                  <a:pos x="T8" y="T9"/>
                </a:cxn>
              </a:cxnLst>
              <a:rect l="0" t="0" r="r" b="b"/>
              <a:pathLst>
                <a:path w="159" h="216">
                  <a:moveTo>
                    <a:pt x="0" y="52"/>
                  </a:moveTo>
                  <a:lnTo>
                    <a:pt x="92" y="216"/>
                  </a:lnTo>
                  <a:lnTo>
                    <a:pt x="159" y="166"/>
                  </a:lnTo>
                  <a:lnTo>
                    <a:pt x="63" y="0"/>
                  </a:lnTo>
                  <a:lnTo>
                    <a:pt x="0" y="52"/>
                  </a:lnTo>
                  <a:close/>
                </a:path>
              </a:pathLst>
            </a:custGeom>
            <a:solidFill>
              <a:srgbClr val="5B5B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 name="ïṩ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0015F6F-3181-4995-A88B-C8B1EA67F31F}"/>
                </a:ext>
              </a:extLst>
            </p:cNvPr>
            <p:cNvSpPr/>
            <p:nvPr/>
          </p:nvSpPr>
          <p:spPr bwMode="auto">
            <a:xfrm>
              <a:off x="4697413" y="2549525"/>
              <a:ext cx="133350" cy="163513"/>
            </a:xfrm>
            <a:custGeom>
              <a:avLst/>
              <a:gdLst>
                <a:gd name="T0" fmla="*/ 52 w 84"/>
                <a:gd name="T1" fmla="*/ 103 h 103"/>
                <a:gd name="T2" fmla="*/ 84 w 84"/>
                <a:gd name="T3" fmla="*/ 78 h 103"/>
                <a:gd name="T4" fmla="*/ 38 w 84"/>
                <a:gd name="T5" fmla="*/ 0 h 103"/>
                <a:gd name="T6" fmla="*/ 0 w 84"/>
                <a:gd name="T7" fmla="*/ 31 h 103"/>
                <a:gd name="T8" fmla="*/ 52 w 84"/>
                <a:gd name="T9" fmla="*/ 103 h 103"/>
              </a:gdLst>
              <a:ahLst/>
              <a:cxnLst>
                <a:cxn ang="0">
                  <a:pos x="T0" y="T1"/>
                </a:cxn>
                <a:cxn ang="0">
                  <a:pos x="T2" y="T3"/>
                </a:cxn>
                <a:cxn ang="0">
                  <a:pos x="T4" y="T5"/>
                </a:cxn>
                <a:cxn ang="0">
                  <a:pos x="T6" y="T7"/>
                </a:cxn>
                <a:cxn ang="0">
                  <a:pos x="T8" y="T9"/>
                </a:cxn>
              </a:cxnLst>
              <a:rect l="0" t="0" r="r" b="b"/>
              <a:pathLst>
                <a:path w="84" h="103">
                  <a:moveTo>
                    <a:pt x="52" y="103"/>
                  </a:moveTo>
                  <a:lnTo>
                    <a:pt x="84" y="78"/>
                  </a:lnTo>
                  <a:lnTo>
                    <a:pt x="38" y="0"/>
                  </a:lnTo>
                  <a:lnTo>
                    <a:pt x="0" y="31"/>
                  </a:lnTo>
                  <a:lnTo>
                    <a:pt x="52" y="103"/>
                  </a:lnTo>
                  <a:close/>
                </a:path>
              </a:pathLst>
            </a:custGeom>
            <a:solidFill>
              <a:srgbClr val="F7B5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 name="í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33B2D2-95E7-4394-82EA-CA2B132E3B84}"/>
                </a:ext>
              </a:extLst>
            </p:cNvPr>
            <p:cNvSpPr/>
            <p:nvPr/>
          </p:nvSpPr>
          <p:spPr bwMode="auto">
            <a:xfrm>
              <a:off x="4132263" y="4935538"/>
              <a:ext cx="119063" cy="107950"/>
            </a:xfrm>
            <a:custGeom>
              <a:avLst/>
              <a:gdLst>
                <a:gd name="T0" fmla="*/ 32 w 32"/>
                <a:gd name="T1" fmla="*/ 29 h 29"/>
                <a:gd name="T2" fmla="*/ 32 w 32"/>
                <a:gd name="T3" fmla="*/ 3 h 29"/>
                <a:gd name="T4" fmla="*/ 1 w 32"/>
                <a:gd name="T5" fmla="*/ 0 h 29"/>
                <a:gd name="T6" fmla="*/ 0 w 32"/>
                <a:gd name="T7" fmla="*/ 29 h 29"/>
                <a:gd name="T8" fmla="*/ 32 w 32"/>
                <a:gd name="T9" fmla="*/ 29 h 29"/>
              </a:gdLst>
              <a:ahLst/>
              <a:cxnLst>
                <a:cxn ang="0">
                  <a:pos x="T0" y="T1"/>
                </a:cxn>
                <a:cxn ang="0">
                  <a:pos x="T2" y="T3"/>
                </a:cxn>
                <a:cxn ang="0">
                  <a:pos x="T4" y="T5"/>
                </a:cxn>
                <a:cxn ang="0">
                  <a:pos x="T6" y="T7"/>
                </a:cxn>
                <a:cxn ang="0">
                  <a:pos x="T8" y="T9"/>
                </a:cxn>
              </a:cxnLst>
              <a:rect l="0" t="0" r="r" b="b"/>
              <a:pathLst>
                <a:path w="32" h="29">
                  <a:moveTo>
                    <a:pt x="32" y="29"/>
                  </a:moveTo>
                  <a:cubicBezTo>
                    <a:pt x="32" y="15"/>
                    <a:pt x="32" y="3"/>
                    <a:pt x="32" y="3"/>
                  </a:cubicBezTo>
                  <a:cubicBezTo>
                    <a:pt x="1" y="0"/>
                    <a:pt x="1" y="0"/>
                    <a:pt x="1" y="0"/>
                  </a:cubicBezTo>
                  <a:cubicBezTo>
                    <a:pt x="1" y="0"/>
                    <a:pt x="0" y="14"/>
                    <a:pt x="0" y="29"/>
                  </a:cubicBezTo>
                  <a:lnTo>
                    <a:pt x="32" y="29"/>
                  </a:lnTo>
                  <a:close/>
                </a:path>
              </a:pathLst>
            </a:custGeom>
            <a:solidFill>
              <a:srgbClr val="F7B5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 name="í$ļï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0E55F54-41AD-4501-A5C8-65A550B611A7}"/>
                </a:ext>
              </a:extLst>
            </p:cNvPr>
            <p:cNvSpPr/>
            <p:nvPr/>
          </p:nvSpPr>
          <p:spPr bwMode="auto">
            <a:xfrm>
              <a:off x="3656013" y="4935538"/>
              <a:ext cx="119063" cy="107950"/>
            </a:xfrm>
            <a:custGeom>
              <a:avLst/>
              <a:gdLst>
                <a:gd name="T0" fmla="*/ 1 w 32"/>
                <a:gd name="T1" fmla="*/ 3 h 29"/>
                <a:gd name="T2" fmla="*/ 0 w 32"/>
                <a:gd name="T3" fmla="*/ 29 h 29"/>
                <a:gd name="T4" fmla="*/ 32 w 32"/>
                <a:gd name="T5" fmla="*/ 29 h 29"/>
                <a:gd name="T6" fmla="*/ 32 w 32"/>
                <a:gd name="T7" fmla="*/ 0 h 29"/>
                <a:gd name="T8" fmla="*/ 1 w 32"/>
                <a:gd name="T9" fmla="*/ 3 h 29"/>
              </a:gdLst>
              <a:ahLst/>
              <a:cxnLst>
                <a:cxn ang="0">
                  <a:pos x="T0" y="T1"/>
                </a:cxn>
                <a:cxn ang="0">
                  <a:pos x="T2" y="T3"/>
                </a:cxn>
                <a:cxn ang="0">
                  <a:pos x="T4" y="T5"/>
                </a:cxn>
                <a:cxn ang="0">
                  <a:pos x="T6" y="T7"/>
                </a:cxn>
                <a:cxn ang="0">
                  <a:pos x="T8" y="T9"/>
                </a:cxn>
              </a:cxnLst>
              <a:rect l="0" t="0" r="r" b="b"/>
              <a:pathLst>
                <a:path w="32" h="29">
                  <a:moveTo>
                    <a:pt x="1" y="3"/>
                  </a:moveTo>
                  <a:cubicBezTo>
                    <a:pt x="1" y="3"/>
                    <a:pt x="0" y="15"/>
                    <a:pt x="0" y="29"/>
                  </a:cubicBezTo>
                  <a:cubicBezTo>
                    <a:pt x="32" y="29"/>
                    <a:pt x="32" y="29"/>
                    <a:pt x="32" y="29"/>
                  </a:cubicBezTo>
                  <a:cubicBezTo>
                    <a:pt x="32" y="14"/>
                    <a:pt x="32" y="0"/>
                    <a:pt x="32" y="0"/>
                  </a:cubicBezTo>
                  <a:lnTo>
                    <a:pt x="1" y="3"/>
                  </a:lnTo>
                  <a:close/>
                </a:path>
              </a:pathLst>
            </a:custGeom>
            <a:solidFill>
              <a:srgbClr val="F7B5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 name="iṡ1î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BB2C54D-85A4-42D7-BBB3-4B93374F1B9B}"/>
                </a:ext>
              </a:extLst>
            </p:cNvPr>
            <p:cNvSpPr/>
            <p:nvPr/>
          </p:nvSpPr>
          <p:spPr bwMode="auto">
            <a:xfrm>
              <a:off x="3478213" y="5187950"/>
              <a:ext cx="338138" cy="227013"/>
            </a:xfrm>
            <a:custGeom>
              <a:avLst/>
              <a:gdLst>
                <a:gd name="T0" fmla="*/ 66 w 91"/>
                <a:gd name="T1" fmla="*/ 20 h 61"/>
                <a:gd name="T2" fmla="*/ 60 w 91"/>
                <a:gd name="T3" fmla="*/ 5 h 61"/>
                <a:gd name="T4" fmla="*/ 48 w 91"/>
                <a:gd name="T5" fmla="*/ 0 h 61"/>
                <a:gd name="T6" fmla="*/ 49 w 91"/>
                <a:gd name="T7" fmla="*/ 3 h 61"/>
                <a:gd name="T8" fmla="*/ 32 w 91"/>
                <a:gd name="T9" fmla="*/ 25 h 61"/>
                <a:gd name="T10" fmla="*/ 0 w 91"/>
                <a:gd name="T11" fmla="*/ 61 h 61"/>
                <a:gd name="T12" fmla="*/ 89 w 91"/>
                <a:gd name="T13" fmla="*/ 58 h 61"/>
                <a:gd name="T14" fmla="*/ 89 w 91"/>
                <a:gd name="T15" fmla="*/ 11 h 61"/>
                <a:gd name="T16" fmla="*/ 82 w 91"/>
                <a:gd name="T17" fmla="*/ 4 h 61"/>
                <a:gd name="T18" fmla="*/ 66 w 91"/>
                <a:gd name="T19" fmla="*/ 2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61">
                  <a:moveTo>
                    <a:pt x="66" y="20"/>
                  </a:moveTo>
                  <a:cubicBezTo>
                    <a:pt x="62" y="16"/>
                    <a:pt x="67" y="11"/>
                    <a:pt x="60" y="5"/>
                  </a:cubicBezTo>
                  <a:cubicBezTo>
                    <a:pt x="57" y="2"/>
                    <a:pt x="53" y="1"/>
                    <a:pt x="48" y="0"/>
                  </a:cubicBezTo>
                  <a:cubicBezTo>
                    <a:pt x="48" y="2"/>
                    <a:pt x="49" y="2"/>
                    <a:pt x="49" y="3"/>
                  </a:cubicBezTo>
                  <a:cubicBezTo>
                    <a:pt x="50" y="6"/>
                    <a:pt x="36" y="21"/>
                    <a:pt x="32" y="25"/>
                  </a:cubicBezTo>
                  <a:cubicBezTo>
                    <a:pt x="27" y="29"/>
                    <a:pt x="3" y="29"/>
                    <a:pt x="0" y="61"/>
                  </a:cubicBezTo>
                  <a:cubicBezTo>
                    <a:pt x="0" y="61"/>
                    <a:pt x="77" y="61"/>
                    <a:pt x="89" y="58"/>
                  </a:cubicBezTo>
                  <a:cubicBezTo>
                    <a:pt x="89" y="58"/>
                    <a:pt x="91" y="16"/>
                    <a:pt x="89" y="11"/>
                  </a:cubicBezTo>
                  <a:cubicBezTo>
                    <a:pt x="88" y="8"/>
                    <a:pt x="85" y="6"/>
                    <a:pt x="82" y="4"/>
                  </a:cubicBezTo>
                  <a:cubicBezTo>
                    <a:pt x="84" y="22"/>
                    <a:pt x="70" y="23"/>
                    <a:pt x="66" y="20"/>
                  </a:cubicBezTo>
                </a:path>
              </a:pathLst>
            </a:custGeom>
            <a:solidFill>
              <a:srgbClr val="3D3D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 name="išḻî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684F8F-D3F6-4A95-842A-5807723D03A9}"/>
                </a:ext>
              </a:extLst>
            </p:cNvPr>
            <p:cNvSpPr/>
            <p:nvPr/>
          </p:nvSpPr>
          <p:spPr bwMode="auto">
            <a:xfrm>
              <a:off x="4095750" y="5187950"/>
              <a:ext cx="338138" cy="227013"/>
            </a:xfrm>
            <a:custGeom>
              <a:avLst/>
              <a:gdLst>
                <a:gd name="T0" fmla="*/ 25 w 91"/>
                <a:gd name="T1" fmla="*/ 20 h 61"/>
                <a:gd name="T2" fmla="*/ 31 w 91"/>
                <a:gd name="T3" fmla="*/ 5 h 61"/>
                <a:gd name="T4" fmla="*/ 42 w 91"/>
                <a:gd name="T5" fmla="*/ 0 h 61"/>
                <a:gd name="T6" fmla="*/ 42 w 91"/>
                <a:gd name="T7" fmla="*/ 3 h 61"/>
                <a:gd name="T8" fmla="*/ 59 w 91"/>
                <a:gd name="T9" fmla="*/ 25 h 61"/>
                <a:gd name="T10" fmla="*/ 91 w 91"/>
                <a:gd name="T11" fmla="*/ 61 h 61"/>
                <a:gd name="T12" fmla="*/ 2 w 91"/>
                <a:gd name="T13" fmla="*/ 58 h 61"/>
                <a:gd name="T14" fmla="*/ 2 w 91"/>
                <a:gd name="T15" fmla="*/ 11 h 61"/>
                <a:gd name="T16" fmla="*/ 8 w 91"/>
                <a:gd name="T17" fmla="*/ 4 h 61"/>
                <a:gd name="T18" fmla="*/ 25 w 91"/>
                <a:gd name="T19" fmla="*/ 2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61">
                  <a:moveTo>
                    <a:pt x="25" y="20"/>
                  </a:moveTo>
                  <a:cubicBezTo>
                    <a:pt x="29" y="16"/>
                    <a:pt x="24" y="11"/>
                    <a:pt x="31" y="5"/>
                  </a:cubicBezTo>
                  <a:cubicBezTo>
                    <a:pt x="34" y="2"/>
                    <a:pt x="38" y="1"/>
                    <a:pt x="42" y="0"/>
                  </a:cubicBezTo>
                  <a:cubicBezTo>
                    <a:pt x="42" y="2"/>
                    <a:pt x="42" y="2"/>
                    <a:pt x="42" y="3"/>
                  </a:cubicBezTo>
                  <a:cubicBezTo>
                    <a:pt x="41" y="6"/>
                    <a:pt x="55" y="21"/>
                    <a:pt x="59" y="25"/>
                  </a:cubicBezTo>
                  <a:cubicBezTo>
                    <a:pt x="64" y="29"/>
                    <a:pt x="88" y="29"/>
                    <a:pt x="91" y="61"/>
                  </a:cubicBezTo>
                  <a:cubicBezTo>
                    <a:pt x="91" y="61"/>
                    <a:pt x="14" y="61"/>
                    <a:pt x="2" y="58"/>
                  </a:cubicBezTo>
                  <a:cubicBezTo>
                    <a:pt x="2" y="58"/>
                    <a:pt x="0" y="16"/>
                    <a:pt x="2" y="11"/>
                  </a:cubicBezTo>
                  <a:cubicBezTo>
                    <a:pt x="3" y="8"/>
                    <a:pt x="6" y="6"/>
                    <a:pt x="8" y="4"/>
                  </a:cubicBezTo>
                  <a:cubicBezTo>
                    <a:pt x="7" y="22"/>
                    <a:pt x="21" y="23"/>
                    <a:pt x="25" y="20"/>
                  </a:cubicBezTo>
                </a:path>
              </a:pathLst>
            </a:custGeom>
            <a:solidFill>
              <a:srgbClr val="3D3D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 name="îSļ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5807D5-0B97-415A-A8C4-E121ECE07FD6}"/>
                </a:ext>
              </a:extLst>
            </p:cNvPr>
            <p:cNvSpPr/>
            <p:nvPr/>
          </p:nvSpPr>
          <p:spPr bwMode="auto">
            <a:xfrm>
              <a:off x="4924425" y="5184775"/>
              <a:ext cx="133350" cy="85725"/>
            </a:xfrm>
            <a:prstGeom prst="rect">
              <a:avLst/>
            </a:prstGeom>
            <a:solidFill>
              <a:srgbClr val="60606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3" name="isľ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54CE07-96B3-4CF5-AD3A-50F2CFA72153}"/>
                </a:ext>
              </a:extLst>
            </p:cNvPr>
            <p:cNvSpPr/>
            <p:nvPr/>
          </p:nvSpPr>
          <p:spPr bwMode="auto">
            <a:xfrm>
              <a:off x="4924425" y="5184775"/>
              <a:ext cx="133350"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4" name="íṡḻ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EFBEBF-813D-402B-95B0-FCCAE0463F01}"/>
                </a:ext>
              </a:extLst>
            </p:cNvPr>
            <p:cNvSpPr/>
            <p:nvPr/>
          </p:nvSpPr>
          <p:spPr bwMode="auto">
            <a:xfrm>
              <a:off x="4924425" y="5270500"/>
              <a:ext cx="133350" cy="119063"/>
            </a:xfrm>
            <a:custGeom>
              <a:avLst/>
              <a:gdLst>
                <a:gd name="T0" fmla="*/ 18 w 36"/>
                <a:gd name="T1" fmla="*/ 32 h 32"/>
                <a:gd name="T2" fmla="*/ 0 w 36"/>
                <a:gd name="T3" fmla="*/ 14 h 32"/>
                <a:gd name="T4" fmla="*/ 0 w 36"/>
                <a:gd name="T5" fmla="*/ 0 h 32"/>
                <a:gd name="T6" fmla="*/ 36 w 36"/>
                <a:gd name="T7" fmla="*/ 0 h 32"/>
                <a:gd name="T8" fmla="*/ 36 w 36"/>
                <a:gd name="T9" fmla="*/ 14 h 32"/>
                <a:gd name="T10" fmla="*/ 18 w 36"/>
                <a:gd name="T11" fmla="*/ 32 h 32"/>
              </a:gdLst>
              <a:ahLst/>
              <a:cxnLst>
                <a:cxn ang="0">
                  <a:pos x="T0" y="T1"/>
                </a:cxn>
                <a:cxn ang="0">
                  <a:pos x="T2" y="T3"/>
                </a:cxn>
                <a:cxn ang="0">
                  <a:pos x="T4" y="T5"/>
                </a:cxn>
                <a:cxn ang="0">
                  <a:pos x="T6" y="T7"/>
                </a:cxn>
                <a:cxn ang="0">
                  <a:pos x="T8" y="T9"/>
                </a:cxn>
                <a:cxn ang="0">
                  <a:pos x="T10" y="T11"/>
                </a:cxn>
              </a:cxnLst>
              <a:rect l="0" t="0" r="r" b="b"/>
              <a:pathLst>
                <a:path w="36" h="32">
                  <a:moveTo>
                    <a:pt x="18" y="32"/>
                  </a:moveTo>
                  <a:cubicBezTo>
                    <a:pt x="8" y="32"/>
                    <a:pt x="0" y="24"/>
                    <a:pt x="0" y="14"/>
                  </a:cubicBezTo>
                  <a:cubicBezTo>
                    <a:pt x="0" y="0"/>
                    <a:pt x="0" y="0"/>
                    <a:pt x="0" y="0"/>
                  </a:cubicBezTo>
                  <a:cubicBezTo>
                    <a:pt x="36" y="0"/>
                    <a:pt x="36" y="0"/>
                    <a:pt x="36" y="0"/>
                  </a:cubicBezTo>
                  <a:cubicBezTo>
                    <a:pt x="36" y="14"/>
                    <a:pt x="36" y="14"/>
                    <a:pt x="36" y="14"/>
                  </a:cubicBezTo>
                  <a:cubicBezTo>
                    <a:pt x="36" y="24"/>
                    <a:pt x="28" y="32"/>
                    <a:pt x="18" y="32"/>
                  </a:cubicBezTo>
                </a:path>
              </a:pathLst>
            </a:custGeom>
            <a:solidFill>
              <a:srgbClr val="FF6D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 name="išḻï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E056928-EA8C-410A-A280-E6F01124514B}"/>
                </a:ext>
              </a:extLst>
            </p:cNvPr>
            <p:cNvSpPr/>
            <p:nvPr/>
          </p:nvSpPr>
          <p:spPr bwMode="auto">
            <a:xfrm>
              <a:off x="4924425" y="1543050"/>
              <a:ext cx="133350" cy="233363"/>
            </a:xfrm>
            <a:custGeom>
              <a:avLst/>
              <a:gdLst>
                <a:gd name="T0" fmla="*/ 0 w 84"/>
                <a:gd name="T1" fmla="*/ 147 h 147"/>
                <a:gd name="T2" fmla="*/ 42 w 84"/>
                <a:gd name="T3" fmla="*/ 0 h 147"/>
                <a:gd name="T4" fmla="*/ 84 w 84"/>
                <a:gd name="T5" fmla="*/ 147 h 147"/>
                <a:gd name="T6" fmla="*/ 0 w 84"/>
                <a:gd name="T7" fmla="*/ 147 h 147"/>
              </a:gdLst>
              <a:ahLst/>
              <a:cxnLst>
                <a:cxn ang="0">
                  <a:pos x="T0" y="T1"/>
                </a:cxn>
                <a:cxn ang="0">
                  <a:pos x="T2" y="T3"/>
                </a:cxn>
                <a:cxn ang="0">
                  <a:pos x="T4" y="T5"/>
                </a:cxn>
                <a:cxn ang="0">
                  <a:pos x="T6" y="T7"/>
                </a:cxn>
              </a:cxnLst>
              <a:rect l="0" t="0" r="r" b="b"/>
              <a:pathLst>
                <a:path w="84" h="147">
                  <a:moveTo>
                    <a:pt x="0" y="147"/>
                  </a:moveTo>
                  <a:lnTo>
                    <a:pt x="42" y="0"/>
                  </a:lnTo>
                  <a:lnTo>
                    <a:pt x="84" y="147"/>
                  </a:lnTo>
                  <a:lnTo>
                    <a:pt x="0" y="147"/>
                  </a:lnTo>
                  <a:close/>
                </a:path>
              </a:pathLst>
            </a:custGeom>
            <a:solidFill>
              <a:srgbClr val="EECB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 name="íSļî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CB6CDC-2F76-46F5-BBE8-7F0EB7019931}"/>
                </a:ext>
              </a:extLst>
            </p:cNvPr>
            <p:cNvSpPr/>
            <p:nvPr/>
          </p:nvSpPr>
          <p:spPr bwMode="auto">
            <a:xfrm>
              <a:off x="4924425" y="1543050"/>
              <a:ext cx="133350" cy="233363"/>
            </a:xfrm>
            <a:custGeom>
              <a:avLst/>
              <a:gdLst>
                <a:gd name="T0" fmla="*/ 0 w 84"/>
                <a:gd name="T1" fmla="*/ 147 h 147"/>
                <a:gd name="T2" fmla="*/ 42 w 84"/>
                <a:gd name="T3" fmla="*/ 0 h 147"/>
                <a:gd name="T4" fmla="*/ 84 w 84"/>
                <a:gd name="T5" fmla="*/ 147 h 147"/>
                <a:gd name="T6" fmla="*/ 0 w 84"/>
                <a:gd name="T7" fmla="*/ 147 h 147"/>
              </a:gdLst>
              <a:ahLst/>
              <a:cxnLst>
                <a:cxn ang="0">
                  <a:pos x="T0" y="T1"/>
                </a:cxn>
                <a:cxn ang="0">
                  <a:pos x="T2" y="T3"/>
                </a:cxn>
                <a:cxn ang="0">
                  <a:pos x="T4" y="T5"/>
                </a:cxn>
                <a:cxn ang="0">
                  <a:pos x="T6" y="T7"/>
                </a:cxn>
              </a:cxnLst>
              <a:rect l="0" t="0" r="r" b="b"/>
              <a:pathLst>
                <a:path w="84" h="147">
                  <a:moveTo>
                    <a:pt x="0" y="147"/>
                  </a:moveTo>
                  <a:lnTo>
                    <a:pt x="42" y="0"/>
                  </a:lnTo>
                  <a:lnTo>
                    <a:pt x="84" y="147"/>
                  </a:lnTo>
                  <a:lnTo>
                    <a:pt x="0" y="1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 name="išḻí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6732C78-1020-4012-944A-2964A65C25D2}"/>
                </a:ext>
              </a:extLst>
            </p:cNvPr>
            <p:cNvSpPr/>
            <p:nvPr/>
          </p:nvSpPr>
          <p:spPr bwMode="auto">
            <a:xfrm>
              <a:off x="4965700" y="1543050"/>
              <a:ext cx="55563" cy="100013"/>
            </a:xfrm>
            <a:custGeom>
              <a:avLst/>
              <a:gdLst>
                <a:gd name="T0" fmla="*/ 0 w 15"/>
                <a:gd name="T1" fmla="*/ 26 h 27"/>
                <a:gd name="T2" fmla="*/ 8 w 15"/>
                <a:gd name="T3" fmla="*/ 27 h 27"/>
                <a:gd name="T4" fmla="*/ 15 w 15"/>
                <a:gd name="T5" fmla="*/ 26 h 27"/>
                <a:gd name="T6" fmla="*/ 7 w 15"/>
                <a:gd name="T7" fmla="*/ 0 h 27"/>
                <a:gd name="T8" fmla="*/ 0 w 15"/>
                <a:gd name="T9" fmla="*/ 26 h 27"/>
              </a:gdLst>
              <a:ahLst/>
              <a:cxnLst>
                <a:cxn ang="0">
                  <a:pos x="T0" y="T1"/>
                </a:cxn>
                <a:cxn ang="0">
                  <a:pos x="T2" y="T3"/>
                </a:cxn>
                <a:cxn ang="0">
                  <a:pos x="T4" y="T5"/>
                </a:cxn>
                <a:cxn ang="0">
                  <a:pos x="T6" y="T7"/>
                </a:cxn>
                <a:cxn ang="0">
                  <a:pos x="T8" y="T9"/>
                </a:cxn>
              </a:cxnLst>
              <a:rect l="0" t="0" r="r" b="b"/>
              <a:pathLst>
                <a:path w="15" h="27">
                  <a:moveTo>
                    <a:pt x="0" y="26"/>
                  </a:moveTo>
                  <a:cubicBezTo>
                    <a:pt x="2" y="27"/>
                    <a:pt x="5" y="27"/>
                    <a:pt x="8" y="27"/>
                  </a:cubicBezTo>
                  <a:cubicBezTo>
                    <a:pt x="10" y="27"/>
                    <a:pt x="13" y="27"/>
                    <a:pt x="15" y="26"/>
                  </a:cubicBezTo>
                  <a:cubicBezTo>
                    <a:pt x="7" y="0"/>
                    <a:pt x="7" y="0"/>
                    <a:pt x="7" y="0"/>
                  </a:cubicBezTo>
                  <a:lnTo>
                    <a:pt x="0" y="26"/>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 name="iśḷ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0D9F6E-AE4B-4254-BDCD-F5B0BECEFC11}"/>
                </a:ext>
              </a:extLst>
            </p:cNvPr>
            <p:cNvSpPr/>
            <p:nvPr/>
          </p:nvSpPr>
          <p:spPr bwMode="auto">
            <a:xfrm>
              <a:off x="3894138" y="2036763"/>
              <a:ext cx="160338" cy="107950"/>
            </a:xfrm>
            <a:custGeom>
              <a:avLst/>
              <a:gdLst>
                <a:gd name="T0" fmla="*/ 101 w 101"/>
                <a:gd name="T1" fmla="*/ 28 h 68"/>
                <a:gd name="T2" fmla="*/ 0 w 101"/>
                <a:gd name="T3" fmla="*/ 68 h 68"/>
                <a:gd name="T4" fmla="*/ 0 w 101"/>
                <a:gd name="T5" fmla="*/ 0 h 68"/>
                <a:gd name="T6" fmla="*/ 101 w 101"/>
                <a:gd name="T7" fmla="*/ 0 h 68"/>
                <a:gd name="T8" fmla="*/ 101 w 101"/>
                <a:gd name="T9" fmla="*/ 28 h 68"/>
              </a:gdLst>
              <a:ahLst/>
              <a:cxnLst>
                <a:cxn ang="0">
                  <a:pos x="T0" y="T1"/>
                </a:cxn>
                <a:cxn ang="0">
                  <a:pos x="T2" y="T3"/>
                </a:cxn>
                <a:cxn ang="0">
                  <a:pos x="T4" y="T5"/>
                </a:cxn>
                <a:cxn ang="0">
                  <a:pos x="T6" y="T7"/>
                </a:cxn>
                <a:cxn ang="0">
                  <a:pos x="T8" y="T9"/>
                </a:cxn>
              </a:cxnLst>
              <a:rect l="0" t="0" r="r" b="b"/>
              <a:pathLst>
                <a:path w="101" h="68">
                  <a:moveTo>
                    <a:pt x="101" y="28"/>
                  </a:moveTo>
                  <a:lnTo>
                    <a:pt x="0" y="68"/>
                  </a:lnTo>
                  <a:lnTo>
                    <a:pt x="0" y="0"/>
                  </a:lnTo>
                  <a:lnTo>
                    <a:pt x="101" y="0"/>
                  </a:lnTo>
                  <a:lnTo>
                    <a:pt x="101" y="28"/>
                  </a:lnTo>
                  <a:close/>
                </a:path>
              </a:pathLst>
            </a:custGeom>
            <a:solidFill>
              <a:srgbClr val="F7B5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 name="ïşľï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26356B2-43FF-4F0E-8356-D35E388AAB37}"/>
                </a:ext>
              </a:extLst>
            </p:cNvPr>
            <p:cNvSpPr/>
            <p:nvPr/>
          </p:nvSpPr>
          <p:spPr bwMode="auto">
            <a:xfrm>
              <a:off x="3648075" y="1443038"/>
              <a:ext cx="79375" cy="333375"/>
            </a:xfrm>
            <a:custGeom>
              <a:avLst/>
              <a:gdLst>
                <a:gd name="T0" fmla="*/ 0 w 50"/>
                <a:gd name="T1" fmla="*/ 0 h 210"/>
                <a:gd name="T2" fmla="*/ 0 w 50"/>
                <a:gd name="T3" fmla="*/ 166 h 210"/>
                <a:gd name="T4" fmla="*/ 38 w 50"/>
                <a:gd name="T5" fmla="*/ 210 h 210"/>
                <a:gd name="T6" fmla="*/ 45 w 50"/>
                <a:gd name="T7" fmla="*/ 105 h 210"/>
                <a:gd name="T8" fmla="*/ 50 w 50"/>
                <a:gd name="T9" fmla="*/ 21 h 210"/>
                <a:gd name="T10" fmla="*/ 0 w 50"/>
                <a:gd name="T11" fmla="*/ 0 h 210"/>
              </a:gdLst>
              <a:ahLst/>
              <a:cxnLst>
                <a:cxn ang="0">
                  <a:pos x="T0" y="T1"/>
                </a:cxn>
                <a:cxn ang="0">
                  <a:pos x="T2" y="T3"/>
                </a:cxn>
                <a:cxn ang="0">
                  <a:pos x="T4" y="T5"/>
                </a:cxn>
                <a:cxn ang="0">
                  <a:pos x="T6" y="T7"/>
                </a:cxn>
                <a:cxn ang="0">
                  <a:pos x="T8" y="T9"/>
                </a:cxn>
                <a:cxn ang="0">
                  <a:pos x="T10" y="T11"/>
                </a:cxn>
              </a:cxnLst>
              <a:rect l="0" t="0" r="r" b="b"/>
              <a:pathLst>
                <a:path w="50" h="210">
                  <a:moveTo>
                    <a:pt x="0" y="0"/>
                  </a:moveTo>
                  <a:lnTo>
                    <a:pt x="0" y="166"/>
                  </a:lnTo>
                  <a:lnTo>
                    <a:pt x="38" y="210"/>
                  </a:lnTo>
                  <a:lnTo>
                    <a:pt x="45" y="105"/>
                  </a:lnTo>
                  <a:lnTo>
                    <a:pt x="50" y="21"/>
                  </a:lnTo>
                  <a:lnTo>
                    <a:pt x="0" y="0"/>
                  </a:lnTo>
                  <a:close/>
                </a:path>
              </a:pathLst>
            </a:custGeom>
            <a:solidFill>
              <a:srgbClr val="351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 name="iSľ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BB8D0D-C696-4AB1-8E6A-480FAC228B57}"/>
                </a:ext>
              </a:extLst>
            </p:cNvPr>
            <p:cNvSpPr/>
            <p:nvPr/>
          </p:nvSpPr>
          <p:spPr bwMode="auto">
            <a:xfrm>
              <a:off x="4210050" y="1390650"/>
              <a:ext cx="74613" cy="341313"/>
            </a:xfrm>
            <a:custGeom>
              <a:avLst/>
              <a:gdLst>
                <a:gd name="T0" fmla="*/ 47 w 47"/>
                <a:gd name="T1" fmla="*/ 0 h 215"/>
                <a:gd name="T2" fmla="*/ 21 w 47"/>
                <a:gd name="T3" fmla="*/ 215 h 215"/>
                <a:gd name="T4" fmla="*/ 0 w 47"/>
                <a:gd name="T5" fmla="*/ 208 h 215"/>
                <a:gd name="T6" fmla="*/ 2 w 47"/>
                <a:gd name="T7" fmla="*/ 40 h 215"/>
                <a:gd name="T8" fmla="*/ 24 w 47"/>
                <a:gd name="T9" fmla="*/ 0 h 215"/>
                <a:gd name="T10" fmla="*/ 47 w 47"/>
                <a:gd name="T11" fmla="*/ 0 h 215"/>
              </a:gdLst>
              <a:ahLst/>
              <a:cxnLst>
                <a:cxn ang="0">
                  <a:pos x="T0" y="T1"/>
                </a:cxn>
                <a:cxn ang="0">
                  <a:pos x="T2" y="T3"/>
                </a:cxn>
                <a:cxn ang="0">
                  <a:pos x="T4" y="T5"/>
                </a:cxn>
                <a:cxn ang="0">
                  <a:pos x="T6" y="T7"/>
                </a:cxn>
                <a:cxn ang="0">
                  <a:pos x="T8" y="T9"/>
                </a:cxn>
                <a:cxn ang="0">
                  <a:pos x="T10" y="T11"/>
                </a:cxn>
              </a:cxnLst>
              <a:rect l="0" t="0" r="r" b="b"/>
              <a:pathLst>
                <a:path w="47" h="215">
                  <a:moveTo>
                    <a:pt x="47" y="0"/>
                  </a:moveTo>
                  <a:lnTo>
                    <a:pt x="21" y="215"/>
                  </a:lnTo>
                  <a:lnTo>
                    <a:pt x="0" y="208"/>
                  </a:lnTo>
                  <a:lnTo>
                    <a:pt x="2" y="40"/>
                  </a:lnTo>
                  <a:lnTo>
                    <a:pt x="24" y="0"/>
                  </a:lnTo>
                  <a:lnTo>
                    <a:pt x="47" y="0"/>
                  </a:lnTo>
                  <a:close/>
                </a:path>
              </a:pathLst>
            </a:custGeom>
            <a:solidFill>
              <a:srgbClr val="351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 name="iŝḷ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B54047F-0BFE-4565-BC15-15E9D1885CE8}"/>
                </a:ext>
              </a:extLst>
            </p:cNvPr>
            <p:cNvSpPr/>
            <p:nvPr/>
          </p:nvSpPr>
          <p:spPr bwMode="auto">
            <a:xfrm>
              <a:off x="4157663" y="1647825"/>
              <a:ext cx="152400" cy="155575"/>
            </a:xfrm>
            <a:prstGeom prst="ellipse">
              <a:avLst/>
            </a:prstGeom>
            <a:solidFill>
              <a:srgbClr val="FFC7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 name="iŝlí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9D90B91-D105-43F9-A2E9-2C2D7DDF7C42}"/>
                </a:ext>
              </a:extLst>
            </p:cNvPr>
            <p:cNvSpPr/>
            <p:nvPr/>
          </p:nvSpPr>
          <p:spPr bwMode="auto">
            <a:xfrm>
              <a:off x="3622675" y="1647825"/>
              <a:ext cx="152400" cy="155575"/>
            </a:xfrm>
            <a:prstGeom prst="ellipse">
              <a:avLst/>
            </a:prstGeom>
            <a:solidFill>
              <a:srgbClr val="FFC7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 name="íş1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254223-AD85-4227-A6D1-3F7D69F27FBC}"/>
                </a:ext>
              </a:extLst>
            </p:cNvPr>
            <p:cNvSpPr/>
            <p:nvPr/>
          </p:nvSpPr>
          <p:spPr bwMode="auto">
            <a:xfrm>
              <a:off x="3700463" y="1287463"/>
              <a:ext cx="536575" cy="787400"/>
            </a:xfrm>
            <a:custGeom>
              <a:avLst/>
              <a:gdLst>
                <a:gd name="T0" fmla="*/ 72 w 144"/>
                <a:gd name="T1" fmla="*/ 212 h 212"/>
                <a:gd name="T2" fmla="*/ 72 w 144"/>
                <a:gd name="T3" fmla="*/ 212 h 212"/>
                <a:gd name="T4" fmla="*/ 0 w 144"/>
                <a:gd name="T5" fmla="*/ 140 h 212"/>
                <a:gd name="T6" fmla="*/ 0 w 144"/>
                <a:gd name="T7" fmla="*/ 72 h 212"/>
                <a:gd name="T8" fmla="*/ 72 w 144"/>
                <a:gd name="T9" fmla="*/ 0 h 212"/>
                <a:gd name="T10" fmla="*/ 144 w 144"/>
                <a:gd name="T11" fmla="*/ 72 h 212"/>
                <a:gd name="T12" fmla="*/ 144 w 144"/>
                <a:gd name="T13" fmla="*/ 140 h 212"/>
                <a:gd name="T14" fmla="*/ 72 w 144"/>
                <a:gd name="T15" fmla="*/ 212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12">
                  <a:moveTo>
                    <a:pt x="72" y="212"/>
                  </a:moveTo>
                  <a:cubicBezTo>
                    <a:pt x="72" y="212"/>
                    <a:pt x="72" y="212"/>
                    <a:pt x="72" y="212"/>
                  </a:cubicBezTo>
                  <a:cubicBezTo>
                    <a:pt x="32" y="212"/>
                    <a:pt x="0" y="180"/>
                    <a:pt x="0" y="140"/>
                  </a:cubicBezTo>
                  <a:cubicBezTo>
                    <a:pt x="0" y="72"/>
                    <a:pt x="0" y="72"/>
                    <a:pt x="0" y="72"/>
                  </a:cubicBezTo>
                  <a:cubicBezTo>
                    <a:pt x="0" y="32"/>
                    <a:pt x="32" y="0"/>
                    <a:pt x="72" y="0"/>
                  </a:cubicBezTo>
                  <a:cubicBezTo>
                    <a:pt x="111" y="0"/>
                    <a:pt x="144" y="32"/>
                    <a:pt x="144" y="72"/>
                  </a:cubicBezTo>
                  <a:cubicBezTo>
                    <a:pt x="144" y="140"/>
                    <a:pt x="144" y="140"/>
                    <a:pt x="144" y="140"/>
                  </a:cubicBezTo>
                  <a:cubicBezTo>
                    <a:pt x="144" y="180"/>
                    <a:pt x="111" y="212"/>
                    <a:pt x="72" y="212"/>
                  </a:cubicBezTo>
                  <a:close/>
                </a:path>
              </a:pathLst>
            </a:custGeom>
            <a:solidFill>
              <a:srgbClr val="FFC7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 name="ïśl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C19AA3A-7567-478E-B316-1EA3AE71C148}"/>
                </a:ext>
              </a:extLst>
            </p:cNvPr>
            <p:cNvSpPr/>
            <p:nvPr/>
          </p:nvSpPr>
          <p:spPr bwMode="auto">
            <a:xfrm>
              <a:off x="3533775" y="1146175"/>
              <a:ext cx="781050" cy="449263"/>
            </a:xfrm>
            <a:custGeom>
              <a:avLst/>
              <a:gdLst>
                <a:gd name="T0" fmla="*/ 179 w 210"/>
                <a:gd name="T1" fmla="*/ 30 h 121"/>
                <a:gd name="T2" fmla="*/ 119 w 210"/>
                <a:gd name="T3" fmla="*/ 1 h 121"/>
                <a:gd name="T4" fmla="*/ 51 w 210"/>
                <a:gd name="T5" fmla="*/ 30 h 121"/>
                <a:gd name="T6" fmla="*/ 22 w 210"/>
                <a:gd name="T7" fmla="*/ 82 h 121"/>
                <a:gd name="T8" fmla="*/ 97 w 210"/>
                <a:gd name="T9" fmla="*/ 79 h 121"/>
                <a:gd name="T10" fmla="*/ 149 w 210"/>
                <a:gd name="T11" fmla="*/ 51 h 121"/>
                <a:gd name="T12" fmla="*/ 179 w 210"/>
                <a:gd name="T13" fmla="*/ 89 h 121"/>
                <a:gd name="T14" fmla="*/ 189 w 210"/>
                <a:gd name="T15" fmla="*/ 110 h 121"/>
                <a:gd name="T16" fmla="*/ 201 w 210"/>
                <a:gd name="T17" fmla="*/ 75 h 121"/>
                <a:gd name="T18" fmla="*/ 179 w 210"/>
                <a:gd name="T19" fmla="*/ 3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0" h="121">
                  <a:moveTo>
                    <a:pt x="179" y="30"/>
                  </a:moveTo>
                  <a:cubicBezTo>
                    <a:pt x="179" y="30"/>
                    <a:pt x="162" y="0"/>
                    <a:pt x="119" y="1"/>
                  </a:cubicBezTo>
                  <a:cubicBezTo>
                    <a:pt x="75" y="2"/>
                    <a:pt x="56" y="26"/>
                    <a:pt x="51" y="30"/>
                  </a:cubicBezTo>
                  <a:cubicBezTo>
                    <a:pt x="47" y="34"/>
                    <a:pt x="0" y="43"/>
                    <a:pt x="22" y="82"/>
                  </a:cubicBezTo>
                  <a:cubicBezTo>
                    <a:pt x="45" y="121"/>
                    <a:pt x="85" y="89"/>
                    <a:pt x="97" y="79"/>
                  </a:cubicBezTo>
                  <a:cubicBezTo>
                    <a:pt x="110" y="69"/>
                    <a:pt x="128" y="82"/>
                    <a:pt x="149" y="51"/>
                  </a:cubicBezTo>
                  <a:cubicBezTo>
                    <a:pt x="149" y="51"/>
                    <a:pt x="160" y="93"/>
                    <a:pt x="179" y="89"/>
                  </a:cubicBezTo>
                  <a:cubicBezTo>
                    <a:pt x="179" y="89"/>
                    <a:pt x="179" y="104"/>
                    <a:pt x="189" y="110"/>
                  </a:cubicBezTo>
                  <a:cubicBezTo>
                    <a:pt x="201" y="75"/>
                    <a:pt x="201" y="75"/>
                    <a:pt x="201" y="75"/>
                  </a:cubicBezTo>
                  <a:cubicBezTo>
                    <a:pt x="201" y="75"/>
                    <a:pt x="210" y="46"/>
                    <a:pt x="179" y="30"/>
                  </a:cubicBezTo>
                  <a:close/>
                </a:path>
              </a:pathLst>
            </a:custGeom>
            <a:solidFill>
              <a:srgbClr val="351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 name="ïŝḷi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05688A-CAE6-480F-BCF8-A0485AC079CA}"/>
                </a:ext>
              </a:extLst>
            </p:cNvPr>
            <p:cNvSpPr/>
            <p:nvPr/>
          </p:nvSpPr>
          <p:spPr bwMode="auto">
            <a:xfrm>
              <a:off x="3987800" y="1576388"/>
              <a:ext cx="219075" cy="219075"/>
            </a:xfrm>
            <a:custGeom>
              <a:avLst/>
              <a:gdLst>
                <a:gd name="T0" fmla="*/ 57 w 59"/>
                <a:gd name="T1" fmla="*/ 30 h 59"/>
                <a:gd name="T2" fmla="*/ 55 w 59"/>
                <a:gd name="T3" fmla="*/ 30 h 59"/>
                <a:gd name="T4" fmla="*/ 48 w 59"/>
                <a:gd name="T5" fmla="*/ 48 h 59"/>
                <a:gd name="T6" fmla="*/ 30 w 59"/>
                <a:gd name="T7" fmla="*/ 55 h 59"/>
                <a:gd name="T8" fmla="*/ 12 w 59"/>
                <a:gd name="T9" fmla="*/ 48 h 59"/>
                <a:gd name="T10" fmla="*/ 4 w 59"/>
                <a:gd name="T11" fmla="*/ 30 h 59"/>
                <a:gd name="T12" fmla="*/ 12 w 59"/>
                <a:gd name="T13" fmla="*/ 12 h 59"/>
                <a:gd name="T14" fmla="*/ 30 w 59"/>
                <a:gd name="T15" fmla="*/ 4 h 59"/>
                <a:gd name="T16" fmla="*/ 48 w 59"/>
                <a:gd name="T17" fmla="*/ 12 h 59"/>
                <a:gd name="T18" fmla="*/ 55 w 59"/>
                <a:gd name="T19" fmla="*/ 30 h 59"/>
                <a:gd name="T20" fmla="*/ 57 w 59"/>
                <a:gd name="T21" fmla="*/ 30 h 59"/>
                <a:gd name="T22" fmla="*/ 59 w 59"/>
                <a:gd name="T23" fmla="*/ 30 h 59"/>
                <a:gd name="T24" fmla="*/ 30 w 59"/>
                <a:gd name="T25" fmla="*/ 0 h 59"/>
                <a:gd name="T26" fmla="*/ 0 w 59"/>
                <a:gd name="T27" fmla="*/ 30 h 59"/>
                <a:gd name="T28" fmla="*/ 30 w 59"/>
                <a:gd name="T29" fmla="*/ 59 h 59"/>
                <a:gd name="T30" fmla="*/ 59 w 59"/>
                <a:gd name="T31" fmla="*/ 30 h 59"/>
                <a:gd name="T32" fmla="*/ 57 w 59"/>
                <a:gd name="T33"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9">
                  <a:moveTo>
                    <a:pt x="57" y="30"/>
                  </a:moveTo>
                  <a:cubicBezTo>
                    <a:pt x="55" y="30"/>
                    <a:pt x="55" y="30"/>
                    <a:pt x="55" y="30"/>
                  </a:cubicBezTo>
                  <a:cubicBezTo>
                    <a:pt x="55" y="37"/>
                    <a:pt x="52" y="43"/>
                    <a:pt x="48" y="48"/>
                  </a:cubicBezTo>
                  <a:cubicBezTo>
                    <a:pt x="43" y="52"/>
                    <a:pt x="37" y="55"/>
                    <a:pt x="30" y="55"/>
                  </a:cubicBezTo>
                  <a:cubicBezTo>
                    <a:pt x="23" y="55"/>
                    <a:pt x="16" y="52"/>
                    <a:pt x="12" y="48"/>
                  </a:cubicBezTo>
                  <a:cubicBezTo>
                    <a:pt x="7" y="43"/>
                    <a:pt x="4" y="37"/>
                    <a:pt x="4" y="30"/>
                  </a:cubicBezTo>
                  <a:cubicBezTo>
                    <a:pt x="4" y="23"/>
                    <a:pt x="7" y="16"/>
                    <a:pt x="12" y="12"/>
                  </a:cubicBezTo>
                  <a:cubicBezTo>
                    <a:pt x="16" y="7"/>
                    <a:pt x="23" y="4"/>
                    <a:pt x="30" y="4"/>
                  </a:cubicBezTo>
                  <a:cubicBezTo>
                    <a:pt x="37" y="4"/>
                    <a:pt x="43" y="7"/>
                    <a:pt x="48" y="12"/>
                  </a:cubicBezTo>
                  <a:cubicBezTo>
                    <a:pt x="52" y="16"/>
                    <a:pt x="55" y="23"/>
                    <a:pt x="55" y="30"/>
                  </a:cubicBezTo>
                  <a:cubicBezTo>
                    <a:pt x="57" y="30"/>
                    <a:pt x="57" y="30"/>
                    <a:pt x="57" y="30"/>
                  </a:cubicBezTo>
                  <a:cubicBezTo>
                    <a:pt x="59" y="30"/>
                    <a:pt x="59" y="30"/>
                    <a:pt x="59" y="30"/>
                  </a:cubicBezTo>
                  <a:cubicBezTo>
                    <a:pt x="59" y="13"/>
                    <a:pt x="46" y="0"/>
                    <a:pt x="30" y="0"/>
                  </a:cubicBezTo>
                  <a:cubicBezTo>
                    <a:pt x="13" y="0"/>
                    <a:pt x="0" y="13"/>
                    <a:pt x="0" y="30"/>
                  </a:cubicBezTo>
                  <a:cubicBezTo>
                    <a:pt x="0" y="46"/>
                    <a:pt x="13" y="59"/>
                    <a:pt x="30" y="59"/>
                  </a:cubicBezTo>
                  <a:cubicBezTo>
                    <a:pt x="46" y="59"/>
                    <a:pt x="59" y="46"/>
                    <a:pt x="59" y="30"/>
                  </a:cubicBezTo>
                  <a:lnTo>
                    <a:pt x="57" y="3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 name="îṧ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904588-9B94-4012-8F3C-6151D7353CD0}"/>
                </a:ext>
              </a:extLst>
            </p:cNvPr>
            <p:cNvSpPr/>
            <p:nvPr/>
          </p:nvSpPr>
          <p:spPr bwMode="auto">
            <a:xfrm>
              <a:off x="3719513" y="1573213"/>
              <a:ext cx="219075" cy="219075"/>
            </a:xfrm>
            <a:custGeom>
              <a:avLst/>
              <a:gdLst>
                <a:gd name="T0" fmla="*/ 57 w 59"/>
                <a:gd name="T1" fmla="*/ 29 h 59"/>
                <a:gd name="T2" fmla="*/ 55 w 59"/>
                <a:gd name="T3" fmla="*/ 29 h 59"/>
                <a:gd name="T4" fmla="*/ 48 w 59"/>
                <a:gd name="T5" fmla="*/ 47 h 59"/>
                <a:gd name="T6" fmla="*/ 30 w 59"/>
                <a:gd name="T7" fmla="*/ 55 h 59"/>
                <a:gd name="T8" fmla="*/ 12 w 59"/>
                <a:gd name="T9" fmla="*/ 47 h 59"/>
                <a:gd name="T10" fmla="*/ 4 w 59"/>
                <a:gd name="T11" fmla="*/ 29 h 59"/>
                <a:gd name="T12" fmla="*/ 12 w 59"/>
                <a:gd name="T13" fmla="*/ 11 h 59"/>
                <a:gd name="T14" fmla="*/ 30 w 59"/>
                <a:gd name="T15" fmla="*/ 4 h 59"/>
                <a:gd name="T16" fmla="*/ 48 w 59"/>
                <a:gd name="T17" fmla="*/ 11 h 59"/>
                <a:gd name="T18" fmla="*/ 55 w 59"/>
                <a:gd name="T19" fmla="*/ 29 h 59"/>
                <a:gd name="T20" fmla="*/ 57 w 59"/>
                <a:gd name="T21" fmla="*/ 29 h 59"/>
                <a:gd name="T22" fmla="*/ 59 w 59"/>
                <a:gd name="T23" fmla="*/ 29 h 59"/>
                <a:gd name="T24" fmla="*/ 30 w 59"/>
                <a:gd name="T25" fmla="*/ 0 h 59"/>
                <a:gd name="T26" fmla="*/ 0 w 59"/>
                <a:gd name="T27" fmla="*/ 29 h 59"/>
                <a:gd name="T28" fmla="*/ 30 w 59"/>
                <a:gd name="T29" fmla="*/ 59 h 59"/>
                <a:gd name="T30" fmla="*/ 59 w 59"/>
                <a:gd name="T31" fmla="*/ 29 h 59"/>
                <a:gd name="T32" fmla="*/ 57 w 59"/>
                <a:gd name="T33"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9">
                  <a:moveTo>
                    <a:pt x="57" y="29"/>
                  </a:moveTo>
                  <a:cubicBezTo>
                    <a:pt x="55" y="29"/>
                    <a:pt x="55" y="29"/>
                    <a:pt x="55" y="29"/>
                  </a:cubicBezTo>
                  <a:cubicBezTo>
                    <a:pt x="55" y="36"/>
                    <a:pt x="52" y="43"/>
                    <a:pt x="48" y="47"/>
                  </a:cubicBezTo>
                  <a:cubicBezTo>
                    <a:pt x="43" y="52"/>
                    <a:pt x="37" y="55"/>
                    <a:pt x="30" y="55"/>
                  </a:cubicBezTo>
                  <a:cubicBezTo>
                    <a:pt x="23" y="55"/>
                    <a:pt x="16" y="52"/>
                    <a:pt x="12" y="47"/>
                  </a:cubicBezTo>
                  <a:cubicBezTo>
                    <a:pt x="7" y="43"/>
                    <a:pt x="4" y="36"/>
                    <a:pt x="4" y="29"/>
                  </a:cubicBezTo>
                  <a:cubicBezTo>
                    <a:pt x="4" y="22"/>
                    <a:pt x="7" y="16"/>
                    <a:pt x="12" y="11"/>
                  </a:cubicBezTo>
                  <a:cubicBezTo>
                    <a:pt x="16" y="7"/>
                    <a:pt x="23" y="4"/>
                    <a:pt x="30" y="4"/>
                  </a:cubicBezTo>
                  <a:cubicBezTo>
                    <a:pt x="37" y="4"/>
                    <a:pt x="43" y="7"/>
                    <a:pt x="48" y="11"/>
                  </a:cubicBezTo>
                  <a:cubicBezTo>
                    <a:pt x="52" y="16"/>
                    <a:pt x="55" y="22"/>
                    <a:pt x="55" y="29"/>
                  </a:cubicBezTo>
                  <a:cubicBezTo>
                    <a:pt x="57" y="29"/>
                    <a:pt x="57" y="29"/>
                    <a:pt x="57" y="29"/>
                  </a:cubicBezTo>
                  <a:cubicBezTo>
                    <a:pt x="59" y="29"/>
                    <a:pt x="59" y="29"/>
                    <a:pt x="59" y="29"/>
                  </a:cubicBezTo>
                  <a:cubicBezTo>
                    <a:pt x="59" y="13"/>
                    <a:pt x="46" y="0"/>
                    <a:pt x="30" y="0"/>
                  </a:cubicBezTo>
                  <a:cubicBezTo>
                    <a:pt x="13" y="0"/>
                    <a:pt x="0" y="13"/>
                    <a:pt x="0" y="29"/>
                  </a:cubicBezTo>
                  <a:cubicBezTo>
                    <a:pt x="0" y="46"/>
                    <a:pt x="13" y="59"/>
                    <a:pt x="30" y="59"/>
                  </a:cubicBezTo>
                  <a:cubicBezTo>
                    <a:pt x="46" y="59"/>
                    <a:pt x="59" y="46"/>
                    <a:pt x="59" y="29"/>
                  </a:cubicBezTo>
                  <a:lnTo>
                    <a:pt x="57" y="29"/>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 name="îṧļí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A566108-37C9-4F3A-A1B1-17BD1A15BD6C}"/>
                </a:ext>
              </a:extLst>
            </p:cNvPr>
            <p:cNvSpPr/>
            <p:nvPr/>
          </p:nvSpPr>
          <p:spPr bwMode="auto">
            <a:xfrm>
              <a:off x="4087813" y="1662113"/>
              <a:ext cx="25400" cy="69850"/>
            </a:xfrm>
            <a:prstGeom prst="ellipse">
              <a:avLst/>
            </a:pr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 name="ïṥḻ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DC21612-EB1B-4169-84C7-D2B3D548AFAA}"/>
                </a:ext>
              </a:extLst>
            </p:cNvPr>
            <p:cNvSpPr/>
            <p:nvPr/>
          </p:nvSpPr>
          <p:spPr bwMode="auto">
            <a:xfrm>
              <a:off x="3797300" y="1651000"/>
              <a:ext cx="25400" cy="69850"/>
            </a:xfrm>
            <a:prstGeom prst="ellipse">
              <a:avLst/>
            </a:pr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 name="íṩḻ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E76D34-A03C-42E3-9C75-AF58F7E023BF}"/>
                </a:ext>
              </a:extLst>
            </p:cNvPr>
            <p:cNvSpPr/>
            <p:nvPr/>
          </p:nvSpPr>
          <p:spPr bwMode="auto">
            <a:xfrm>
              <a:off x="3927475" y="1662113"/>
              <a:ext cx="74613" cy="25400"/>
            </a:xfrm>
            <a:custGeom>
              <a:avLst/>
              <a:gdLst>
                <a:gd name="T0" fmla="*/ 2 w 20"/>
                <a:gd name="T1" fmla="*/ 7 h 7"/>
                <a:gd name="T2" fmla="*/ 2 w 20"/>
                <a:gd name="T3" fmla="*/ 7 h 7"/>
                <a:gd name="T4" fmla="*/ 11 w 20"/>
                <a:gd name="T5" fmla="*/ 4 h 7"/>
                <a:gd name="T6" fmla="*/ 17 w 20"/>
                <a:gd name="T7" fmla="*/ 7 h 7"/>
                <a:gd name="T8" fmla="*/ 20 w 20"/>
                <a:gd name="T9" fmla="*/ 4 h 7"/>
                <a:gd name="T10" fmla="*/ 11 w 20"/>
                <a:gd name="T11" fmla="*/ 0 h 7"/>
                <a:gd name="T12" fmla="*/ 0 w 20"/>
                <a:gd name="T13" fmla="*/ 4 h 7"/>
                <a:gd name="T14" fmla="*/ 2 w 20"/>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
                  <a:moveTo>
                    <a:pt x="2" y="7"/>
                  </a:moveTo>
                  <a:cubicBezTo>
                    <a:pt x="2" y="7"/>
                    <a:pt x="2" y="7"/>
                    <a:pt x="2" y="7"/>
                  </a:cubicBezTo>
                  <a:cubicBezTo>
                    <a:pt x="3" y="7"/>
                    <a:pt x="7" y="4"/>
                    <a:pt x="11" y="4"/>
                  </a:cubicBezTo>
                  <a:cubicBezTo>
                    <a:pt x="13" y="4"/>
                    <a:pt x="15" y="5"/>
                    <a:pt x="17" y="7"/>
                  </a:cubicBezTo>
                  <a:cubicBezTo>
                    <a:pt x="20" y="4"/>
                    <a:pt x="20" y="4"/>
                    <a:pt x="20" y="4"/>
                  </a:cubicBezTo>
                  <a:cubicBezTo>
                    <a:pt x="17" y="1"/>
                    <a:pt x="13" y="0"/>
                    <a:pt x="11" y="0"/>
                  </a:cubicBezTo>
                  <a:cubicBezTo>
                    <a:pt x="5" y="0"/>
                    <a:pt x="0" y="4"/>
                    <a:pt x="0" y="4"/>
                  </a:cubicBezTo>
                  <a:cubicBezTo>
                    <a:pt x="2" y="7"/>
                    <a:pt x="2" y="7"/>
                    <a:pt x="2" y="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 name="í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6BA641-8708-4C58-AB3E-61FD28A25E00}"/>
                </a:ext>
              </a:extLst>
            </p:cNvPr>
            <p:cNvSpPr/>
            <p:nvPr/>
          </p:nvSpPr>
          <p:spPr bwMode="auto">
            <a:xfrm>
              <a:off x="3835400" y="1900238"/>
              <a:ext cx="144463" cy="80963"/>
            </a:xfrm>
            <a:custGeom>
              <a:avLst/>
              <a:gdLst>
                <a:gd name="T0" fmla="*/ 0 w 39"/>
                <a:gd name="T1" fmla="*/ 1 h 22"/>
                <a:gd name="T2" fmla="*/ 6 w 39"/>
                <a:gd name="T3" fmla="*/ 12 h 22"/>
                <a:gd name="T4" fmla="*/ 34 w 39"/>
                <a:gd name="T5" fmla="*/ 22 h 22"/>
                <a:gd name="T6" fmla="*/ 39 w 39"/>
                <a:gd name="T7" fmla="*/ 22 h 22"/>
                <a:gd name="T8" fmla="*/ 39 w 39"/>
                <a:gd name="T9" fmla="*/ 18 h 22"/>
                <a:gd name="T10" fmla="*/ 34 w 39"/>
                <a:gd name="T11" fmla="*/ 18 h 22"/>
                <a:gd name="T12" fmla="*/ 9 w 39"/>
                <a:gd name="T13" fmla="*/ 9 h 22"/>
                <a:gd name="T14" fmla="*/ 5 w 39"/>
                <a:gd name="T15" fmla="*/ 3 h 22"/>
                <a:gd name="T16" fmla="*/ 4 w 39"/>
                <a:gd name="T17" fmla="*/ 1 h 22"/>
                <a:gd name="T18" fmla="*/ 4 w 39"/>
                <a:gd name="T19" fmla="*/ 0 h 22"/>
                <a:gd name="T20" fmla="*/ 4 w 39"/>
                <a:gd name="T21" fmla="*/ 0 h 22"/>
                <a:gd name="T22" fmla="*/ 4 w 39"/>
                <a:gd name="T23" fmla="*/ 0 h 22"/>
                <a:gd name="T24" fmla="*/ 3 w 39"/>
                <a:gd name="T25" fmla="*/ 0 h 22"/>
                <a:gd name="T26" fmla="*/ 4 w 39"/>
                <a:gd name="T27" fmla="*/ 0 h 22"/>
                <a:gd name="T28" fmla="*/ 4 w 39"/>
                <a:gd name="T29" fmla="*/ 0 h 22"/>
                <a:gd name="T30" fmla="*/ 3 w 39"/>
                <a:gd name="T31" fmla="*/ 0 h 22"/>
                <a:gd name="T32" fmla="*/ 4 w 39"/>
                <a:gd name="T33" fmla="*/ 0 h 22"/>
                <a:gd name="T34" fmla="*/ 0 w 39"/>
                <a:gd name="T35"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22">
                  <a:moveTo>
                    <a:pt x="0" y="1"/>
                  </a:moveTo>
                  <a:cubicBezTo>
                    <a:pt x="0" y="1"/>
                    <a:pt x="1" y="7"/>
                    <a:pt x="6" y="12"/>
                  </a:cubicBezTo>
                  <a:cubicBezTo>
                    <a:pt x="11" y="17"/>
                    <a:pt x="20" y="22"/>
                    <a:pt x="34" y="22"/>
                  </a:cubicBezTo>
                  <a:cubicBezTo>
                    <a:pt x="36" y="22"/>
                    <a:pt x="37" y="22"/>
                    <a:pt x="39" y="22"/>
                  </a:cubicBezTo>
                  <a:cubicBezTo>
                    <a:pt x="39" y="18"/>
                    <a:pt x="39" y="18"/>
                    <a:pt x="39" y="18"/>
                  </a:cubicBezTo>
                  <a:cubicBezTo>
                    <a:pt x="37" y="18"/>
                    <a:pt x="36" y="18"/>
                    <a:pt x="34" y="18"/>
                  </a:cubicBezTo>
                  <a:cubicBezTo>
                    <a:pt x="21" y="18"/>
                    <a:pt x="13" y="13"/>
                    <a:pt x="9" y="9"/>
                  </a:cubicBezTo>
                  <a:cubicBezTo>
                    <a:pt x="7" y="7"/>
                    <a:pt x="5" y="5"/>
                    <a:pt x="5" y="3"/>
                  </a:cubicBezTo>
                  <a:cubicBezTo>
                    <a:pt x="4" y="2"/>
                    <a:pt x="4" y="1"/>
                    <a:pt x="4" y="1"/>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0"/>
                    <a:pt x="4" y="0"/>
                    <a:pt x="4" y="0"/>
                  </a:cubicBezTo>
                  <a:cubicBezTo>
                    <a:pt x="3" y="0"/>
                    <a:pt x="3" y="0"/>
                    <a:pt x="3" y="0"/>
                  </a:cubicBezTo>
                  <a:cubicBezTo>
                    <a:pt x="4" y="0"/>
                    <a:pt x="4" y="0"/>
                    <a:pt x="4" y="0"/>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 name="îš1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301194-68B0-4C12-8A7B-266DD4E8A4B6}"/>
                </a:ext>
              </a:extLst>
            </p:cNvPr>
            <p:cNvSpPr/>
            <p:nvPr/>
          </p:nvSpPr>
          <p:spPr bwMode="auto">
            <a:xfrm>
              <a:off x="3667125" y="1484313"/>
              <a:ext cx="66675" cy="163513"/>
            </a:xfrm>
            <a:custGeom>
              <a:avLst/>
              <a:gdLst>
                <a:gd name="T0" fmla="*/ 18 w 18"/>
                <a:gd name="T1" fmla="*/ 10 h 44"/>
                <a:gd name="T2" fmla="*/ 9 w 18"/>
                <a:gd name="T3" fmla="*/ 44 h 44"/>
                <a:gd name="T4" fmla="*/ 0 w 18"/>
                <a:gd name="T5" fmla="*/ 40 h 44"/>
                <a:gd name="T6" fmla="*/ 0 w 18"/>
                <a:gd name="T7" fmla="*/ 9 h 44"/>
                <a:gd name="T8" fmla="*/ 5 w 18"/>
                <a:gd name="T9" fmla="*/ 0 h 44"/>
                <a:gd name="T10" fmla="*/ 18 w 18"/>
                <a:gd name="T11" fmla="*/ 10 h 44"/>
              </a:gdLst>
              <a:ahLst/>
              <a:cxnLst>
                <a:cxn ang="0">
                  <a:pos x="T0" y="T1"/>
                </a:cxn>
                <a:cxn ang="0">
                  <a:pos x="T2" y="T3"/>
                </a:cxn>
                <a:cxn ang="0">
                  <a:pos x="T4" y="T5"/>
                </a:cxn>
                <a:cxn ang="0">
                  <a:pos x="T6" y="T7"/>
                </a:cxn>
                <a:cxn ang="0">
                  <a:pos x="T8" y="T9"/>
                </a:cxn>
                <a:cxn ang="0">
                  <a:pos x="T10" y="T11"/>
                </a:cxn>
              </a:cxnLst>
              <a:rect l="0" t="0" r="r" b="b"/>
              <a:pathLst>
                <a:path w="18" h="44">
                  <a:moveTo>
                    <a:pt x="18" y="10"/>
                  </a:moveTo>
                  <a:cubicBezTo>
                    <a:pt x="18" y="10"/>
                    <a:pt x="12" y="41"/>
                    <a:pt x="9" y="44"/>
                  </a:cubicBezTo>
                  <a:cubicBezTo>
                    <a:pt x="0" y="40"/>
                    <a:pt x="0" y="40"/>
                    <a:pt x="0" y="40"/>
                  </a:cubicBezTo>
                  <a:cubicBezTo>
                    <a:pt x="0" y="9"/>
                    <a:pt x="0" y="9"/>
                    <a:pt x="0" y="9"/>
                  </a:cubicBezTo>
                  <a:cubicBezTo>
                    <a:pt x="5" y="0"/>
                    <a:pt x="5" y="0"/>
                    <a:pt x="5" y="0"/>
                  </a:cubicBezTo>
                  <a:lnTo>
                    <a:pt x="18" y="10"/>
                  </a:lnTo>
                  <a:close/>
                </a:path>
              </a:pathLst>
            </a:custGeom>
            <a:solidFill>
              <a:srgbClr val="3519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 name="î$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CE1E12C-12D6-40E2-8886-0F04AC03B882}"/>
                </a:ext>
              </a:extLst>
            </p:cNvPr>
            <p:cNvSpPr/>
            <p:nvPr/>
          </p:nvSpPr>
          <p:spPr bwMode="auto">
            <a:xfrm>
              <a:off x="3775075" y="1179513"/>
              <a:ext cx="174625" cy="125413"/>
            </a:xfrm>
            <a:custGeom>
              <a:avLst/>
              <a:gdLst>
                <a:gd name="T0" fmla="*/ 31 w 47"/>
                <a:gd name="T1" fmla="*/ 0 h 34"/>
                <a:gd name="T2" fmla="*/ 0 w 47"/>
                <a:gd name="T3" fmla="*/ 15 h 34"/>
                <a:gd name="T4" fmla="*/ 3 w 47"/>
                <a:gd name="T5" fmla="*/ 18 h 34"/>
                <a:gd name="T6" fmla="*/ 22 w 47"/>
                <a:gd name="T7" fmla="*/ 12 h 34"/>
                <a:gd name="T8" fmla="*/ 5 w 47"/>
                <a:gd name="T9" fmla="*/ 22 h 34"/>
                <a:gd name="T10" fmla="*/ 14 w 47"/>
                <a:gd name="T11" fmla="*/ 31 h 34"/>
                <a:gd name="T12" fmla="*/ 29 w 47"/>
                <a:gd name="T13" fmla="*/ 24 h 34"/>
                <a:gd name="T14" fmla="*/ 16 w 47"/>
                <a:gd name="T15" fmla="*/ 33 h 34"/>
                <a:gd name="T16" fmla="*/ 17 w 47"/>
                <a:gd name="T17" fmla="*/ 34 h 34"/>
                <a:gd name="T18" fmla="*/ 47 w 47"/>
                <a:gd name="T19" fmla="*/ 22 h 34"/>
                <a:gd name="T20" fmla="*/ 40 w 47"/>
                <a:gd name="T21" fmla="*/ 14 h 34"/>
                <a:gd name="T22" fmla="*/ 25 w 47"/>
                <a:gd name="T23" fmla="*/ 19 h 34"/>
                <a:gd name="T24" fmla="*/ 38 w 47"/>
                <a:gd name="T25" fmla="*/ 8 h 34"/>
                <a:gd name="T26" fmla="*/ 31 w 47"/>
                <a:gd name="T2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4">
                  <a:moveTo>
                    <a:pt x="31" y="0"/>
                  </a:moveTo>
                  <a:cubicBezTo>
                    <a:pt x="31" y="0"/>
                    <a:pt x="14" y="1"/>
                    <a:pt x="0" y="15"/>
                  </a:cubicBezTo>
                  <a:cubicBezTo>
                    <a:pt x="3" y="18"/>
                    <a:pt x="3" y="18"/>
                    <a:pt x="3" y="18"/>
                  </a:cubicBezTo>
                  <a:cubicBezTo>
                    <a:pt x="22" y="12"/>
                    <a:pt x="22" y="12"/>
                    <a:pt x="22" y="12"/>
                  </a:cubicBezTo>
                  <a:cubicBezTo>
                    <a:pt x="5" y="22"/>
                    <a:pt x="5" y="22"/>
                    <a:pt x="5" y="22"/>
                  </a:cubicBezTo>
                  <a:cubicBezTo>
                    <a:pt x="14" y="31"/>
                    <a:pt x="14" y="31"/>
                    <a:pt x="14" y="31"/>
                  </a:cubicBezTo>
                  <a:cubicBezTo>
                    <a:pt x="29" y="24"/>
                    <a:pt x="29" y="24"/>
                    <a:pt x="29" y="24"/>
                  </a:cubicBezTo>
                  <a:cubicBezTo>
                    <a:pt x="16" y="33"/>
                    <a:pt x="16" y="33"/>
                    <a:pt x="16" y="33"/>
                  </a:cubicBezTo>
                  <a:cubicBezTo>
                    <a:pt x="17" y="34"/>
                    <a:pt x="17" y="34"/>
                    <a:pt x="17" y="34"/>
                  </a:cubicBezTo>
                  <a:cubicBezTo>
                    <a:pt x="47" y="22"/>
                    <a:pt x="47" y="22"/>
                    <a:pt x="47" y="22"/>
                  </a:cubicBezTo>
                  <a:cubicBezTo>
                    <a:pt x="40" y="14"/>
                    <a:pt x="40" y="14"/>
                    <a:pt x="40" y="14"/>
                  </a:cubicBezTo>
                  <a:cubicBezTo>
                    <a:pt x="25" y="19"/>
                    <a:pt x="25" y="19"/>
                    <a:pt x="25" y="19"/>
                  </a:cubicBezTo>
                  <a:cubicBezTo>
                    <a:pt x="38" y="8"/>
                    <a:pt x="38" y="8"/>
                    <a:pt x="38" y="8"/>
                  </a:cubicBezTo>
                  <a:lnTo>
                    <a:pt x="31" y="0"/>
                  </a:lnTo>
                  <a:close/>
                </a:path>
              </a:pathLst>
            </a:custGeom>
            <a:solidFill>
              <a:srgbClr val="5635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 name="îṥľ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5D0FB63-3FAE-443E-AEF8-F22F03317665}"/>
                </a:ext>
              </a:extLst>
            </p:cNvPr>
            <p:cNvSpPr/>
            <p:nvPr/>
          </p:nvSpPr>
          <p:spPr bwMode="auto">
            <a:xfrm>
              <a:off x="3317875" y="3128963"/>
              <a:ext cx="211138" cy="107950"/>
            </a:xfrm>
            <a:prstGeom prst="rect">
              <a:avLst/>
            </a:prstGeom>
            <a:solidFill>
              <a:srgbClr val="5B5B8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4" name="íŝľ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B263110-0138-4F99-930D-F8BFF55D4D4D}"/>
                </a:ext>
              </a:extLst>
            </p:cNvPr>
            <p:cNvSpPr/>
            <p:nvPr/>
          </p:nvSpPr>
          <p:spPr bwMode="auto">
            <a:xfrm>
              <a:off x="3567113" y="4872038"/>
              <a:ext cx="282575" cy="146050"/>
            </a:xfrm>
            <a:prstGeom prst="rect">
              <a:avLst/>
            </a:prstGeom>
            <a:solidFill>
              <a:srgbClr val="DCA8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5" name="ïśľî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F1184DF-5F78-42C6-BD29-BE3BFF005A74}"/>
                </a:ext>
              </a:extLst>
            </p:cNvPr>
            <p:cNvSpPr/>
            <p:nvPr/>
          </p:nvSpPr>
          <p:spPr bwMode="auto">
            <a:xfrm>
              <a:off x="4032250" y="4872038"/>
              <a:ext cx="282575" cy="146050"/>
            </a:xfrm>
            <a:prstGeom prst="rect">
              <a:avLst/>
            </a:prstGeom>
            <a:solidFill>
              <a:srgbClr val="DCA8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6" name="ïśļ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3D4EFA-EF53-4B45-AE52-A24EC47B3725}"/>
                </a:ext>
              </a:extLst>
            </p:cNvPr>
            <p:cNvSpPr/>
            <p:nvPr/>
          </p:nvSpPr>
          <p:spPr bwMode="auto">
            <a:xfrm>
              <a:off x="4098925" y="5392738"/>
              <a:ext cx="334963" cy="47625"/>
            </a:xfrm>
            <a:custGeom>
              <a:avLst/>
              <a:gdLst>
                <a:gd name="T0" fmla="*/ 90 w 90"/>
                <a:gd name="T1" fmla="*/ 4 h 13"/>
                <a:gd name="T2" fmla="*/ 0 w 90"/>
                <a:gd name="T3" fmla="*/ 0 h 13"/>
                <a:gd name="T4" fmla="*/ 0 w 90"/>
                <a:gd name="T5" fmla="*/ 6 h 13"/>
                <a:gd name="T6" fmla="*/ 90 w 90"/>
                <a:gd name="T7" fmla="*/ 9 h 13"/>
                <a:gd name="T8" fmla="*/ 90 w 90"/>
                <a:gd name="T9" fmla="*/ 4 h 13"/>
              </a:gdLst>
              <a:ahLst/>
              <a:cxnLst>
                <a:cxn ang="0">
                  <a:pos x="T0" y="T1"/>
                </a:cxn>
                <a:cxn ang="0">
                  <a:pos x="T2" y="T3"/>
                </a:cxn>
                <a:cxn ang="0">
                  <a:pos x="T4" y="T5"/>
                </a:cxn>
                <a:cxn ang="0">
                  <a:pos x="T6" y="T7"/>
                </a:cxn>
                <a:cxn ang="0">
                  <a:pos x="T8" y="T9"/>
                </a:cxn>
              </a:cxnLst>
              <a:rect l="0" t="0" r="r" b="b"/>
              <a:pathLst>
                <a:path w="90" h="13">
                  <a:moveTo>
                    <a:pt x="90" y="4"/>
                  </a:moveTo>
                  <a:cubicBezTo>
                    <a:pt x="90" y="4"/>
                    <a:pt x="11" y="5"/>
                    <a:pt x="0" y="0"/>
                  </a:cubicBezTo>
                  <a:cubicBezTo>
                    <a:pt x="0" y="6"/>
                    <a:pt x="0" y="6"/>
                    <a:pt x="0" y="6"/>
                  </a:cubicBezTo>
                  <a:cubicBezTo>
                    <a:pt x="0" y="6"/>
                    <a:pt x="81" y="13"/>
                    <a:pt x="90" y="9"/>
                  </a:cubicBezTo>
                  <a:cubicBezTo>
                    <a:pt x="90" y="4"/>
                    <a:pt x="90" y="4"/>
                    <a:pt x="90" y="4"/>
                  </a:cubicBezTo>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 name="ïṩ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5E8D34C-613D-46F9-BD41-0DE9E6A0B3B1}"/>
                </a:ext>
              </a:extLst>
            </p:cNvPr>
            <p:cNvSpPr/>
            <p:nvPr/>
          </p:nvSpPr>
          <p:spPr bwMode="auto">
            <a:xfrm>
              <a:off x="3478213" y="5254625"/>
              <a:ext cx="222250" cy="160338"/>
            </a:xfrm>
            <a:custGeom>
              <a:avLst/>
              <a:gdLst>
                <a:gd name="T0" fmla="*/ 0 w 60"/>
                <a:gd name="T1" fmla="*/ 43 h 43"/>
                <a:gd name="T2" fmla="*/ 58 w 60"/>
                <a:gd name="T3" fmla="*/ 42 h 43"/>
                <a:gd name="T4" fmla="*/ 60 w 60"/>
                <a:gd name="T5" fmla="*/ 40 h 43"/>
                <a:gd name="T6" fmla="*/ 32 w 60"/>
                <a:gd name="T7" fmla="*/ 7 h 43"/>
                <a:gd name="T8" fmla="*/ 0 w 60"/>
                <a:gd name="T9" fmla="*/ 43 h 43"/>
              </a:gdLst>
              <a:ahLst/>
              <a:cxnLst>
                <a:cxn ang="0">
                  <a:pos x="T0" y="T1"/>
                </a:cxn>
                <a:cxn ang="0">
                  <a:pos x="T2" y="T3"/>
                </a:cxn>
                <a:cxn ang="0">
                  <a:pos x="T4" y="T5"/>
                </a:cxn>
                <a:cxn ang="0">
                  <a:pos x="T6" y="T7"/>
                </a:cxn>
                <a:cxn ang="0">
                  <a:pos x="T8" y="T9"/>
                </a:cxn>
              </a:cxnLst>
              <a:rect l="0" t="0" r="r" b="b"/>
              <a:pathLst>
                <a:path w="60" h="43">
                  <a:moveTo>
                    <a:pt x="0" y="43"/>
                  </a:moveTo>
                  <a:cubicBezTo>
                    <a:pt x="0" y="43"/>
                    <a:pt x="32" y="43"/>
                    <a:pt x="58" y="42"/>
                  </a:cubicBezTo>
                  <a:cubicBezTo>
                    <a:pt x="60" y="40"/>
                    <a:pt x="60" y="40"/>
                    <a:pt x="60" y="40"/>
                  </a:cubicBezTo>
                  <a:cubicBezTo>
                    <a:pt x="55" y="0"/>
                    <a:pt x="32" y="7"/>
                    <a:pt x="32" y="7"/>
                  </a:cubicBezTo>
                  <a:cubicBezTo>
                    <a:pt x="27" y="11"/>
                    <a:pt x="3" y="11"/>
                    <a:pt x="0" y="43"/>
                  </a:cubicBezTo>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 name="îşļî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07FA355-3D1E-4C85-AFE2-006A0BA4213B}"/>
                </a:ext>
              </a:extLst>
            </p:cNvPr>
            <p:cNvSpPr/>
            <p:nvPr/>
          </p:nvSpPr>
          <p:spPr bwMode="auto">
            <a:xfrm>
              <a:off x="3478213" y="5392738"/>
              <a:ext cx="330200" cy="47625"/>
            </a:xfrm>
            <a:custGeom>
              <a:avLst/>
              <a:gdLst>
                <a:gd name="T0" fmla="*/ 0 w 89"/>
                <a:gd name="T1" fmla="*/ 4 h 13"/>
                <a:gd name="T2" fmla="*/ 89 w 89"/>
                <a:gd name="T3" fmla="*/ 0 h 13"/>
                <a:gd name="T4" fmla="*/ 89 w 89"/>
                <a:gd name="T5" fmla="*/ 6 h 13"/>
                <a:gd name="T6" fmla="*/ 0 w 89"/>
                <a:gd name="T7" fmla="*/ 9 h 13"/>
                <a:gd name="T8" fmla="*/ 0 w 89"/>
                <a:gd name="T9" fmla="*/ 4 h 13"/>
              </a:gdLst>
              <a:ahLst/>
              <a:cxnLst>
                <a:cxn ang="0">
                  <a:pos x="T0" y="T1"/>
                </a:cxn>
                <a:cxn ang="0">
                  <a:pos x="T2" y="T3"/>
                </a:cxn>
                <a:cxn ang="0">
                  <a:pos x="T4" y="T5"/>
                </a:cxn>
                <a:cxn ang="0">
                  <a:pos x="T6" y="T7"/>
                </a:cxn>
                <a:cxn ang="0">
                  <a:pos x="T8" y="T9"/>
                </a:cxn>
              </a:cxnLst>
              <a:rect l="0" t="0" r="r" b="b"/>
              <a:pathLst>
                <a:path w="89" h="13">
                  <a:moveTo>
                    <a:pt x="0" y="4"/>
                  </a:moveTo>
                  <a:cubicBezTo>
                    <a:pt x="0" y="4"/>
                    <a:pt x="79" y="5"/>
                    <a:pt x="89" y="0"/>
                  </a:cubicBezTo>
                  <a:cubicBezTo>
                    <a:pt x="89" y="6"/>
                    <a:pt x="89" y="6"/>
                    <a:pt x="89" y="6"/>
                  </a:cubicBezTo>
                  <a:cubicBezTo>
                    <a:pt x="89" y="6"/>
                    <a:pt x="9" y="13"/>
                    <a:pt x="0" y="9"/>
                  </a:cubicBezTo>
                  <a:cubicBezTo>
                    <a:pt x="0" y="4"/>
                    <a:pt x="0" y="4"/>
                    <a:pt x="0" y="4"/>
                  </a:cubicBezTo>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 name="î$ļ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A4700-FBED-49C3-AED9-B9D655CA4570}"/>
                </a:ext>
              </a:extLst>
            </p:cNvPr>
            <p:cNvSpPr/>
            <p:nvPr/>
          </p:nvSpPr>
          <p:spPr bwMode="auto">
            <a:xfrm>
              <a:off x="3700463" y="5207000"/>
              <a:ext cx="15875" cy="30163"/>
            </a:xfrm>
            <a:custGeom>
              <a:avLst/>
              <a:gdLst>
                <a:gd name="T0" fmla="*/ 0 w 4"/>
                <a:gd name="T1" fmla="*/ 0 h 8"/>
                <a:gd name="T2" fmla="*/ 2 w 4"/>
                <a:gd name="T3" fmla="*/ 7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cubicBezTo>
                    <a:pt x="1" y="3"/>
                    <a:pt x="0" y="5"/>
                    <a:pt x="2" y="7"/>
                  </a:cubicBezTo>
                  <a:cubicBezTo>
                    <a:pt x="3" y="8"/>
                    <a:pt x="3" y="8"/>
                    <a:pt x="4" y="8"/>
                  </a:cubicBezTo>
                  <a:cubicBezTo>
                    <a:pt x="4" y="6"/>
                    <a:pt x="3" y="3"/>
                    <a:pt x="0" y="0"/>
                  </a:cubicBezTo>
                </a:path>
              </a:pathLst>
            </a:custGeom>
            <a:solidFill>
              <a:srgbClr val="3B3B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 name="îs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F85B95-AB63-4DD2-90E3-817C58058250}"/>
                </a:ext>
              </a:extLst>
            </p:cNvPr>
            <p:cNvSpPr/>
            <p:nvPr/>
          </p:nvSpPr>
          <p:spPr bwMode="auto">
            <a:xfrm>
              <a:off x="3805238" y="5226050"/>
              <a:ext cx="6350" cy="58738"/>
            </a:xfrm>
            <a:custGeom>
              <a:avLst/>
              <a:gdLst>
                <a:gd name="T0" fmla="*/ 0 w 2"/>
                <a:gd name="T1" fmla="*/ 0 h 16"/>
                <a:gd name="T2" fmla="*/ 0 w 2"/>
                <a:gd name="T3" fmla="*/ 0 h 16"/>
                <a:gd name="T4" fmla="*/ 0 w 2"/>
                <a:gd name="T5" fmla="*/ 0 h 16"/>
                <a:gd name="T6" fmla="*/ 0 w 2"/>
                <a:gd name="T7" fmla="*/ 0 h 16"/>
                <a:gd name="T8" fmla="*/ 0 w 2"/>
                <a:gd name="T9" fmla="*/ 0 h 16"/>
                <a:gd name="T10" fmla="*/ 0 w 2"/>
                <a:gd name="T11" fmla="*/ 0 h 16"/>
                <a:gd name="T12" fmla="*/ 0 w 2"/>
                <a:gd name="T13" fmla="*/ 0 h 16"/>
                <a:gd name="T14" fmla="*/ 0 w 2"/>
                <a:gd name="T15" fmla="*/ 0 h 16"/>
                <a:gd name="T16" fmla="*/ 1 w 2"/>
                <a:gd name="T17" fmla="*/ 0 h 16"/>
                <a:gd name="T18" fmla="*/ 1 w 2"/>
                <a:gd name="T19" fmla="*/ 0 h 16"/>
                <a:gd name="T20" fmla="*/ 1 w 2"/>
                <a:gd name="T21" fmla="*/ 0 h 16"/>
                <a:gd name="T22" fmla="*/ 1 w 2"/>
                <a:gd name="T23" fmla="*/ 0 h 16"/>
                <a:gd name="T24" fmla="*/ 1 w 2"/>
                <a:gd name="T25" fmla="*/ 0 h 16"/>
                <a:gd name="T26" fmla="*/ 1 w 2"/>
                <a:gd name="T27" fmla="*/ 0 h 16"/>
                <a:gd name="T28" fmla="*/ 1 w 2"/>
                <a:gd name="T29" fmla="*/ 0 h 16"/>
                <a:gd name="T30" fmla="*/ 1 w 2"/>
                <a:gd name="T31" fmla="*/ 0 h 16"/>
                <a:gd name="T32" fmla="*/ 1 w 2"/>
                <a:gd name="T33" fmla="*/ 0 h 16"/>
                <a:gd name="T34" fmla="*/ 1 w 2"/>
                <a:gd name="T35" fmla="*/ 0 h 16"/>
                <a:gd name="T36" fmla="*/ 1 w 2"/>
                <a:gd name="T37" fmla="*/ 0 h 16"/>
                <a:gd name="T38" fmla="*/ 1 w 2"/>
                <a:gd name="T39" fmla="*/ 1 h 16"/>
                <a:gd name="T40" fmla="*/ 1 w 2"/>
                <a:gd name="T41" fmla="*/ 1 h 16"/>
                <a:gd name="T42" fmla="*/ 1 w 2"/>
                <a:gd name="T43" fmla="*/ 1 h 16"/>
                <a:gd name="T44" fmla="*/ 1 w 2"/>
                <a:gd name="T45" fmla="*/ 1 h 16"/>
                <a:gd name="T46" fmla="*/ 1 w 2"/>
                <a:gd name="T47" fmla="*/ 1 h 16"/>
                <a:gd name="T48" fmla="*/ 1 w 2"/>
                <a:gd name="T49" fmla="*/ 1 h 16"/>
                <a:gd name="T50" fmla="*/ 1 w 2"/>
                <a:gd name="T51" fmla="*/ 1 h 16"/>
                <a:gd name="T52" fmla="*/ 1 w 2"/>
                <a:gd name="T53" fmla="*/ 1 h 16"/>
                <a:gd name="T54" fmla="*/ 1 w 2"/>
                <a:gd name="T55" fmla="*/ 1 h 16"/>
                <a:gd name="T56" fmla="*/ 1 w 2"/>
                <a:gd name="T57" fmla="*/ 1 h 16"/>
                <a:gd name="T58" fmla="*/ 1 w 2"/>
                <a:gd name="T59" fmla="*/ 1 h 16"/>
                <a:gd name="T60" fmla="*/ 1 w 2"/>
                <a:gd name="T61" fmla="*/ 1 h 16"/>
                <a:gd name="T62" fmla="*/ 1 w 2"/>
                <a:gd name="T63" fmla="*/ 1 h 16"/>
                <a:gd name="T64" fmla="*/ 1 w 2"/>
                <a:gd name="T65" fmla="*/ 1 h 16"/>
                <a:gd name="T66" fmla="*/ 1 w 2"/>
                <a:gd name="T67" fmla="*/ 1 h 16"/>
                <a:gd name="T68" fmla="*/ 1 w 2"/>
                <a:gd name="T69" fmla="*/ 1 h 16"/>
                <a:gd name="T70" fmla="*/ 1 w 2"/>
                <a:gd name="T71" fmla="*/ 1 h 16"/>
                <a:gd name="T72" fmla="*/ 2 w 2"/>
                <a:gd name="T73" fmla="*/ 16 h 16"/>
                <a:gd name="T74" fmla="*/ 0 w 2"/>
                <a:gd name="T75" fmla="*/ 0 h 16"/>
                <a:gd name="T76" fmla="*/ 0 w 2"/>
                <a:gd name="T7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 h="16">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3"/>
                    <a:pt x="2" y="9"/>
                    <a:pt x="2" y="16"/>
                  </a:cubicBezTo>
                  <a:cubicBezTo>
                    <a:pt x="2" y="9"/>
                    <a:pt x="2" y="3"/>
                    <a:pt x="1" y="1"/>
                  </a:cubicBezTo>
                  <a:cubicBezTo>
                    <a:pt x="1" y="1"/>
                    <a:pt x="1" y="0"/>
                    <a:pt x="0" y="0"/>
                  </a:cubicBezTo>
                  <a:moveTo>
                    <a:pt x="0" y="0"/>
                  </a:moveTo>
                  <a:cubicBezTo>
                    <a:pt x="0" y="0"/>
                    <a:pt x="0" y="0"/>
                    <a:pt x="0" y="0"/>
                  </a:cubicBezTo>
                  <a:cubicBezTo>
                    <a:pt x="0" y="0"/>
                    <a:pt x="0" y="0"/>
                    <a:pt x="0" y="0"/>
                  </a:cubicBezTo>
                </a:path>
              </a:pathLst>
            </a:custGeom>
            <a:solidFill>
              <a:srgbClr val="81B1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 name="ïšľ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5CAC53-D380-4522-B96A-4C538D8AF891}"/>
                </a:ext>
              </a:extLst>
            </p:cNvPr>
            <p:cNvSpPr/>
            <p:nvPr/>
          </p:nvSpPr>
          <p:spPr bwMode="auto">
            <a:xfrm>
              <a:off x="3805238" y="5226050"/>
              <a:ext cx="3175" cy="3175"/>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0 h 1"/>
                <a:gd name="T52" fmla="*/ 1 w 1"/>
                <a:gd name="T53" fmla="*/ 0 h 1"/>
                <a:gd name="T54" fmla="*/ 1 w 1"/>
                <a:gd name="T55" fmla="*/ 0 h 1"/>
                <a:gd name="T56" fmla="*/ 1 w 1"/>
                <a:gd name="T57" fmla="*/ 0 h 1"/>
                <a:gd name="T58" fmla="*/ 1 w 1"/>
                <a:gd name="T59" fmla="*/ 0 h 1"/>
                <a:gd name="T60" fmla="*/ 1 w 1"/>
                <a:gd name="T61" fmla="*/ 0 h 1"/>
                <a:gd name="T62" fmla="*/ 1 w 1"/>
                <a:gd name="T63" fmla="*/ 0 h 1"/>
                <a:gd name="T64" fmla="*/ 1 w 1"/>
                <a:gd name="T65" fmla="*/ 0 h 1"/>
                <a:gd name="T66" fmla="*/ 1 w 1"/>
                <a:gd name="T67" fmla="*/ 0 h 1"/>
                <a:gd name="T68" fmla="*/ 1 w 1"/>
                <a:gd name="T69" fmla="*/ 0 h 1"/>
                <a:gd name="T70" fmla="*/ 1 w 1"/>
                <a:gd name="T71" fmla="*/ 0 h 1"/>
                <a:gd name="T72" fmla="*/ 1 w 1"/>
                <a:gd name="T73" fmla="*/ 0 h 1"/>
                <a:gd name="T74" fmla="*/ 1 w 1"/>
                <a:gd name="T75" fmla="*/ 0 h 1"/>
                <a:gd name="T76" fmla="*/ 1 w 1"/>
                <a:gd name="T77" fmla="*/ 0 h 1"/>
                <a:gd name="T78" fmla="*/ 1 w 1"/>
                <a:gd name="T79" fmla="*/ 0 h 1"/>
                <a:gd name="T80" fmla="*/ 0 w 1"/>
                <a:gd name="T81" fmla="*/ 0 h 1"/>
                <a:gd name="T82" fmla="*/ 0 w 1"/>
                <a:gd name="T83" fmla="*/ 0 h 1"/>
                <a:gd name="T84" fmla="*/ 0 w 1"/>
                <a:gd name="T85" fmla="*/ 0 h 1"/>
                <a:gd name="T86" fmla="*/ 0 w 1"/>
                <a:gd name="T87" fmla="*/ 0 h 1"/>
                <a:gd name="T88" fmla="*/ 0 w 1"/>
                <a:gd name="T89" fmla="*/ 0 h 1"/>
                <a:gd name="T90" fmla="*/ 0 w 1"/>
                <a:gd name="T91" fmla="*/ 0 h 1"/>
                <a:gd name="T92" fmla="*/ 0 w 1"/>
                <a:gd name="T93" fmla="*/ 0 h 1"/>
                <a:gd name="T94" fmla="*/ 0 w 1"/>
                <a:gd name="T95" fmla="*/ 0 h 1"/>
                <a:gd name="T96" fmla="*/ 0 w 1"/>
                <a:gd name="T97" fmla="*/ 0 h 1"/>
                <a:gd name="T98" fmla="*/ 0 w 1"/>
                <a:gd name="T99" fmla="*/ 0 h 1"/>
                <a:gd name="T100" fmla="*/ 0 w 1"/>
                <a:gd name="T101" fmla="*/ 0 h 1"/>
                <a:gd name="T102" fmla="*/ 0 w 1"/>
                <a:gd name="T103" fmla="*/ 0 h 1"/>
                <a:gd name="T104" fmla="*/ 0 w 1"/>
                <a:gd name="T105" fmla="*/ 0 h 1"/>
                <a:gd name="T106" fmla="*/ 0 w 1"/>
                <a:gd name="T107" fmla="*/ 0 h 1"/>
                <a:gd name="T108" fmla="*/ 0 w 1"/>
                <a:gd name="T10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 h="1">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0"/>
                  </a:moveTo>
                  <a:cubicBezTo>
                    <a:pt x="1" y="0"/>
                    <a:pt x="1" y="1"/>
                    <a:pt x="1" y="1"/>
                  </a:cubicBezTo>
                  <a:cubicBezTo>
                    <a:pt x="1" y="1"/>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1" y="0"/>
                    <a:pt x="1" y="0"/>
                    <a:pt x="1" y="0"/>
                  </a:cubicBezTo>
                  <a:cubicBezTo>
                    <a:pt x="1" y="0"/>
                    <a:pt x="1"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E0B18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 name="ïşḷ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231772-815D-4466-9582-2397FC269C50}"/>
                </a:ext>
              </a:extLst>
            </p:cNvPr>
            <p:cNvSpPr/>
            <p:nvPr/>
          </p:nvSpPr>
          <p:spPr bwMode="auto">
            <a:xfrm>
              <a:off x="3697288" y="5214938"/>
              <a:ext cx="114300" cy="188913"/>
            </a:xfrm>
            <a:custGeom>
              <a:avLst/>
              <a:gdLst>
                <a:gd name="T0" fmla="*/ 26 w 31"/>
                <a:gd name="T1" fmla="*/ 44 h 51"/>
                <a:gd name="T2" fmla="*/ 1 w 31"/>
                <a:gd name="T3" fmla="*/ 51 h 51"/>
                <a:gd name="T4" fmla="*/ 30 w 31"/>
                <a:gd name="T5" fmla="*/ 48 h 51"/>
                <a:gd name="T6" fmla="*/ 30 w 31"/>
                <a:gd name="T7" fmla="*/ 4 h 51"/>
                <a:gd name="T8" fmla="*/ 30 w 31"/>
                <a:gd name="T9" fmla="*/ 4 h 51"/>
                <a:gd name="T10" fmla="*/ 30 w 31"/>
                <a:gd name="T11" fmla="*/ 4 h 51"/>
                <a:gd name="T12" fmla="*/ 30 w 31"/>
                <a:gd name="T13" fmla="*/ 4 h 51"/>
                <a:gd name="T14" fmla="*/ 30 w 31"/>
                <a:gd name="T15" fmla="*/ 4 h 51"/>
                <a:gd name="T16" fmla="*/ 30 w 31"/>
                <a:gd name="T17" fmla="*/ 4 h 51"/>
                <a:gd name="T18" fmla="*/ 30 w 31"/>
                <a:gd name="T19" fmla="*/ 4 h 51"/>
                <a:gd name="T20" fmla="*/ 30 w 31"/>
                <a:gd name="T21" fmla="*/ 4 h 51"/>
                <a:gd name="T22" fmla="*/ 30 w 31"/>
                <a:gd name="T23" fmla="*/ 4 h 51"/>
                <a:gd name="T24" fmla="*/ 30 w 31"/>
                <a:gd name="T25" fmla="*/ 4 h 51"/>
                <a:gd name="T26" fmla="*/ 30 w 31"/>
                <a:gd name="T27" fmla="*/ 4 h 51"/>
                <a:gd name="T28" fmla="*/ 30 w 31"/>
                <a:gd name="T29" fmla="*/ 4 h 51"/>
                <a:gd name="T30" fmla="*/ 30 w 31"/>
                <a:gd name="T31" fmla="*/ 4 h 51"/>
                <a:gd name="T32" fmla="*/ 30 w 31"/>
                <a:gd name="T33" fmla="*/ 4 h 51"/>
                <a:gd name="T34" fmla="*/ 30 w 31"/>
                <a:gd name="T35" fmla="*/ 4 h 51"/>
                <a:gd name="T36" fmla="*/ 30 w 31"/>
                <a:gd name="T37" fmla="*/ 4 h 51"/>
                <a:gd name="T38" fmla="*/ 30 w 31"/>
                <a:gd name="T39" fmla="*/ 4 h 51"/>
                <a:gd name="T40" fmla="*/ 30 w 31"/>
                <a:gd name="T41" fmla="*/ 3 h 51"/>
                <a:gd name="T42" fmla="*/ 30 w 31"/>
                <a:gd name="T43" fmla="*/ 3 h 51"/>
                <a:gd name="T44" fmla="*/ 30 w 31"/>
                <a:gd name="T45" fmla="*/ 3 h 51"/>
                <a:gd name="T46" fmla="*/ 30 w 31"/>
                <a:gd name="T47" fmla="*/ 3 h 51"/>
                <a:gd name="T48" fmla="*/ 30 w 31"/>
                <a:gd name="T49" fmla="*/ 3 h 51"/>
                <a:gd name="T50" fmla="*/ 30 w 31"/>
                <a:gd name="T51" fmla="*/ 3 h 51"/>
                <a:gd name="T52" fmla="*/ 30 w 31"/>
                <a:gd name="T53" fmla="*/ 3 h 51"/>
                <a:gd name="T54" fmla="*/ 30 w 31"/>
                <a:gd name="T55" fmla="*/ 3 h 51"/>
                <a:gd name="T56" fmla="*/ 30 w 31"/>
                <a:gd name="T57" fmla="*/ 3 h 51"/>
                <a:gd name="T58" fmla="*/ 30 w 31"/>
                <a:gd name="T59" fmla="*/ 3 h 51"/>
                <a:gd name="T60" fmla="*/ 30 w 31"/>
                <a:gd name="T61" fmla="*/ 3 h 51"/>
                <a:gd name="T62" fmla="*/ 29 w 31"/>
                <a:gd name="T63" fmla="*/ 3 h 51"/>
                <a:gd name="T64" fmla="*/ 29 w 31"/>
                <a:gd name="T65" fmla="*/ 3 h 51"/>
                <a:gd name="T66" fmla="*/ 29 w 31"/>
                <a:gd name="T67" fmla="*/ 3 h 51"/>
                <a:gd name="T68" fmla="*/ 29 w 31"/>
                <a:gd name="T69" fmla="*/ 3 h 51"/>
                <a:gd name="T70" fmla="*/ 29 w 31"/>
                <a:gd name="T71" fmla="*/ 3 h 51"/>
                <a:gd name="T72" fmla="*/ 29 w 31"/>
                <a:gd name="T73" fmla="*/ 3 h 51"/>
                <a:gd name="T74" fmla="*/ 29 w 31"/>
                <a:gd name="T75" fmla="*/ 3 h 51"/>
                <a:gd name="T76" fmla="*/ 29 w 31"/>
                <a:gd name="T77" fmla="*/ 3 h 51"/>
                <a:gd name="T78" fmla="*/ 29 w 31"/>
                <a:gd name="T79"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51">
                  <a:moveTo>
                    <a:pt x="27" y="0"/>
                  </a:moveTo>
                  <a:cubicBezTo>
                    <a:pt x="28" y="11"/>
                    <a:pt x="26" y="44"/>
                    <a:pt x="26" y="44"/>
                  </a:cubicBezTo>
                  <a:cubicBezTo>
                    <a:pt x="23" y="45"/>
                    <a:pt x="12" y="45"/>
                    <a:pt x="0" y="46"/>
                  </a:cubicBezTo>
                  <a:cubicBezTo>
                    <a:pt x="1" y="47"/>
                    <a:pt x="1" y="49"/>
                    <a:pt x="1" y="51"/>
                  </a:cubicBezTo>
                  <a:cubicBezTo>
                    <a:pt x="15" y="51"/>
                    <a:pt x="27" y="50"/>
                    <a:pt x="30" y="48"/>
                  </a:cubicBezTo>
                  <a:cubicBezTo>
                    <a:pt x="30" y="48"/>
                    <a:pt x="30" y="48"/>
                    <a:pt x="30" y="48"/>
                  </a:cubicBezTo>
                  <a:cubicBezTo>
                    <a:pt x="31" y="42"/>
                    <a:pt x="31" y="29"/>
                    <a:pt x="31" y="19"/>
                  </a:cubicBezTo>
                  <a:cubicBezTo>
                    <a:pt x="31" y="12"/>
                    <a:pt x="31" y="6"/>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8" y="1"/>
                    <a:pt x="27" y="0"/>
                  </a:cubicBezTo>
                </a:path>
              </a:pathLst>
            </a:custGeom>
            <a:solidFill>
              <a:srgbClr val="3B3B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 name="ïSḻ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C447AB0-4BE5-4252-86B8-F8B0CD201640}"/>
                </a:ext>
              </a:extLst>
            </p:cNvPr>
            <p:cNvSpPr/>
            <p:nvPr/>
          </p:nvSpPr>
          <p:spPr bwMode="auto">
            <a:xfrm>
              <a:off x="3478213" y="5384800"/>
              <a:ext cx="222250" cy="22225"/>
            </a:xfrm>
            <a:custGeom>
              <a:avLst/>
              <a:gdLst>
                <a:gd name="T0" fmla="*/ 59 w 60"/>
                <a:gd name="T1" fmla="*/ 0 h 6"/>
                <a:gd name="T2" fmla="*/ 1 w 60"/>
                <a:gd name="T3" fmla="*/ 1 h 6"/>
                <a:gd name="T4" fmla="*/ 0 w 60"/>
                <a:gd name="T5" fmla="*/ 6 h 6"/>
                <a:gd name="T6" fmla="*/ 14 w 60"/>
                <a:gd name="T7" fmla="*/ 6 h 6"/>
                <a:gd name="T8" fmla="*/ 60 w 60"/>
                <a:gd name="T9" fmla="*/ 5 h 6"/>
                <a:gd name="T10" fmla="*/ 59 w 60"/>
                <a:gd name="T11" fmla="*/ 0 h 6"/>
              </a:gdLst>
              <a:ahLst/>
              <a:cxnLst>
                <a:cxn ang="0">
                  <a:pos x="T0" y="T1"/>
                </a:cxn>
                <a:cxn ang="0">
                  <a:pos x="T2" y="T3"/>
                </a:cxn>
                <a:cxn ang="0">
                  <a:pos x="T4" y="T5"/>
                </a:cxn>
                <a:cxn ang="0">
                  <a:pos x="T6" y="T7"/>
                </a:cxn>
                <a:cxn ang="0">
                  <a:pos x="T8" y="T9"/>
                </a:cxn>
                <a:cxn ang="0">
                  <a:pos x="T10" y="T11"/>
                </a:cxn>
              </a:cxnLst>
              <a:rect l="0" t="0" r="r" b="b"/>
              <a:pathLst>
                <a:path w="60" h="6">
                  <a:moveTo>
                    <a:pt x="59" y="0"/>
                  </a:moveTo>
                  <a:cubicBezTo>
                    <a:pt x="39" y="1"/>
                    <a:pt x="12" y="1"/>
                    <a:pt x="1" y="1"/>
                  </a:cubicBezTo>
                  <a:cubicBezTo>
                    <a:pt x="1" y="2"/>
                    <a:pt x="1" y="4"/>
                    <a:pt x="0" y="6"/>
                  </a:cubicBezTo>
                  <a:cubicBezTo>
                    <a:pt x="2" y="6"/>
                    <a:pt x="7" y="6"/>
                    <a:pt x="14" y="6"/>
                  </a:cubicBezTo>
                  <a:cubicBezTo>
                    <a:pt x="26" y="6"/>
                    <a:pt x="45" y="6"/>
                    <a:pt x="60" y="5"/>
                  </a:cubicBezTo>
                  <a:cubicBezTo>
                    <a:pt x="60" y="3"/>
                    <a:pt x="60" y="1"/>
                    <a:pt x="59" y="0"/>
                  </a:cubicBezTo>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 name="í$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A834E8-223D-49C9-8C51-5756402E955C}"/>
                </a:ext>
              </a:extLst>
            </p:cNvPr>
            <p:cNvSpPr/>
            <p:nvPr/>
          </p:nvSpPr>
          <p:spPr bwMode="auto">
            <a:xfrm>
              <a:off x="3478213" y="5392738"/>
              <a:ext cx="330200" cy="22225"/>
            </a:xfrm>
            <a:custGeom>
              <a:avLst/>
              <a:gdLst>
                <a:gd name="T0" fmla="*/ 89 w 89"/>
                <a:gd name="T1" fmla="*/ 0 h 6"/>
                <a:gd name="T2" fmla="*/ 60 w 89"/>
                <a:gd name="T3" fmla="*/ 3 h 6"/>
                <a:gd name="T4" fmla="*/ 14 w 89"/>
                <a:gd name="T5" fmla="*/ 4 h 6"/>
                <a:gd name="T6" fmla="*/ 0 w 89"/>
                <a:gd name="T7" fmla="*/ 4 h 6"/>
                <a:gd name="T8" fmla="*/ 0 w 89"/>
                <a:gd name="T9" fmla="*/ 6 h 6"/>
                <a:gd name="T10" fmla="*/ 89 w 89"/>
                <a:gd name="T11" fmla="*/ 3 h 6"/>
                <a:gd name="T12" fmla="*/ 89 w 89"/>
                <a:gd name="T13" fmla="*/ 0 h 6"/>
                <a:gd name="T14" fmla="*/ 89 w 89"/>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6">
                  <a:moveTo>
                    <a:pt x="89" y="0"/>
                  </a:moveTo>
                  <a:cubicBezTo>
                    <a:pt x="86" y="2"/>
                    <a:pt x="74" y="3"/>
                    <a:pt x="60" y="3"/>
                  </a:cubicBezTo>
                  <a:cubicBezTo>
                    <a:pt x="45" y="4"/>
                    <a:pt x="26" y="4"/>
                    <a:pt x="14" y="4"/>
                  </a:cubicBezTo>
                  <a:cubicBezTo>
                    <a:pt x="7" y="4"/>
                    <a:pt x="2" y="4"/>
                    <a:pt x="0" y="4"/>
                  </a:cubicBezTo>
                  <a:cubicBezTo>
                    <a:pt x="0" y="5"/>
                    <a:pt x="0" y="5"/>
                    <a:pt x="0" y="6"/>
                  </a:cubicBezTo>
                  <a:cubicBezTo>
                    <a:pt x="0" y="6"/>
                    <a:pt x="77" y="6"/>
                    <a:pt x="89" y="3"/>
                  </a:cubicBezTo>
                  <a:cubicBezTo>
                    <a:pt x="89" y="3"/>
                    <a:pt x="89" y="2"/>
                    <a:pt x="89" y="0"/>
                  </a:cubicBezTo>
                  <a:cubicBezTo>
                    <a:pt x="89" y="0"/>
                    <a:pt x="89" y="0"/>
                    <a:pt x="89" y="0"/>
                  </a:cubicBezTo>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 name="íṥľ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F50FF24-A077-421A-A83E-36F83A4F6CAB}"/>
                </a:ext>
              </a:extLst>
            </p:cNvPr>
            <p:cNvSpPr/>
            <p:nvPr/>
          </p:nvSpPr>
          <p:spPr bwMode="auto">
            <a:xfrm>
              <a:off x="3738563" y="5303838"/>
              <a:ext cx="47625" cy="69850"/>
            </a:xfrm>
            <a:prstGeom prst="ellipse">
              <a:avLst/>
            </a:pr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 name="ï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381CE8E-4090-4C4F-9DDE-177317B8170E}"/>
                </a:ext>
              </a:extLst>
            </p:cNvPr>
            <p:cNvSpPr/>
            <p:nvPr/>
          </p:nvSpPr>
          <p:spPr bwMode="auto">
            <a:xfrm>
              <a:off x="4210050" y="5254625"/>
              <a:ext cx="223838" cy="160338"/>
            </a:xfrm>
            <a:custGeom>
              <a:avLst/>
              <a:gdLst>
                <a:gd name="T0" fmla="*/ 60 w 60"/>
                <a:gd name="T1" fmla="*/ 43 h 43"/>
                <a:gd name="T2" fmla="*/ 1 w 60"/>
                <a:gd name="T3" fmla="*/ 42 h 43"/>
                <a:gd name="T4" fmla="*/ 0 w 60"/>
                <a:gd name="T5" fmla="*/ 40 h 43"/>
                <a:gd name="T6" fmla="*/ 28 w 60"/>
                <a:gd name="T7" fmla="*/ 7 h 43"/>
                <a:gd name="T8" fmla="*/ 60 w 60"/>
                <a:gd name="T9" fmla="*/ 43 h 43"/>
              </a:gdLst>
              <a:ahLst/>
              <a:cxnLst>
                <a:cxn ang="0">
                  <a:pos x="T0" y="T1"/>
                </a:cxn>
                <a:cxn ang="0">
                  <a:pos x="T2" y="T3"/>
                </a:cxn>
                <a:cxn ang="0">
                  <a:pos x="T4" y="T5"/>
                </a:cxn>
                <a:cxn ang="0">
                  <a:pos x="T6" y="T7"/>
                </a:cxn>
                <a:cxn ang="0">
                  <a:pos x="T8" y="T9"/>
                </a:cxn>
              </a:cxnLst>
              <a:rect l="0" t="0" r="r" b="b"/>
              <a:pathLst>
                <a:path w="60" h="43">
                  <a:moveTo>
                    <a:pt x="60" y="43"/>
                  </a:moveTo>
                  <a:cubicBezTo>
                    <a:pt x="60" y="43"/>
                    <a:pt x="27" y="43"/>
                    <a:pt x="1" y="42"/>
                  </a:cubicBezTo>
                  <a:cubicBezTo>
                    <a:pt x="0" y="40"/>
                    <a:pt x="0" y="40"/>
                    <a:pt x="0" y="40"/>
                  </a:cubicBezTo>
                  <a:cubicBezTo>
                    <a:pt x="5" y="0"/>
                    <a:pt x="28" y="7"/>
                    <a:pt x="28" y="7"/>
                  </a:cubicBezTo>
                  <a:cubicBezTo>
                    <a:pt x="33" y="11"/>
                    <a:pt x="57" y="11"/>
                    <a:pt x="60" y="43"/>
                  </a:cubicBezTo>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 name="îšľ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2C7A36-F14B-45DF-8531-C3CD68D187EA}"/>
                </a:ext>
              </a:extLst>
            </p:cNvPr>
            <p:cNvSpPr/>
            <p:nvPr/>
          </p:nvSpPr>
          <p:spPr bwMode="auto">
            <a:xfrm>
              <a:off x="4195763" y="5207000"/>
              <a:ext cx="14288" cy="30163"/>
            </a:xfrm>
            <a:custGeom>
              <a:avLst/>
              <a:gdLst>
                <a:gd name="T0" fmla="*/ 4 w 4"/>
                <a:gd name="T1" fmla="*/ 0 h 8"/>
                <a:gd name="T2" fmla="*/ 0 w 4"/>
                <a:gd name="T3" fmla="*/ 8 h 8"/>
                <a:gd name="T4" fmla="*/ 1 w 4"/>
                <a:gd name="T5" fmla="*/ 7 h 8"/>
                <a:gd name="T6" fmla="*/ 4 w 4"/>
                <a:gd name="T7" fmla="*/ 0 h 8"/>
              </a:gdLst>
              <a:ahLst/>
              <a:cxnLst>
                <a:cxn ang="0">
                  <a:pos x="T0" y="T1"/>
                </a:cxn>
                <a:cxn ang="0">
                  <a:pos x="T2" y="T3"/>
                </a:cxn>
                <a:cxn ang="0">
                  <a:pos x="T4" y="T5"/>
                </a:cxn>
                <a:cxn ang="0">
                  <a:pos x="T6" y="T7"/>
                </a:cxn>
              </a:cxnLst>
              <a:rect l="0" t="0" r="r" b="b"/>
              <a:pathLst>
                <a:path w="4" h="8">
                  <a:moveTo>
                    <a:pt x="4" y="0"/>
                  </a:moveTo>
                  <a:cubicBezTo>
                    <a:pt x="1" y="3"/>
                    <a:pt x="0" y="6"/>
                    <a:pt x="0" y="8"/>
                  </a:cubicBezTo>
                  <a:cubicBezTo>
                    <a:pt x="0" y="8"/>
                    <a:pt x="1" y="8"/>
                    <a:pt x="1" y="7"/>
                  </a:cubicBezTo>
                  <a:cubicBezTo>
                    <a:pt x="3" y="5"/>
                    <a:pt x="3" y="3"/>
                    <a:pt x="4" y="0"/>
                  </a:cubicBezTo>
                </a:path>
              </a:pathLst>
            </a:custGeom>
            <a:solidFill>
              <a:srgbClr val="3B3B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 name="i$ḻ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FDB1E6-CA21-405A-9128-1A207A7B6CF4}"/>
                </a:ext>
              </a:extLst>
            </p:cNvPr>
            <p:cNvSpPr/>
            <p:nvPr/>
          </p:nvSpPr>
          <p:spPr bwMode="auto">
            <a:xfrm>
              <a:off x="4098925" y="5214938"/>
              <a:ext cx="111125" cy="188913"/>
            </a:xfrm>
            <a:custGeom>
              <a:avLst/>
              <a:gdLst>
                <a:gd name="T0" fmla="*/ 4 w 30"/>
                <a:gd name="T1" fmla="*/ 0 h 51"/>
                <a:gd name="T2" fmla="*/ 1 w 30"/>
                <a:gd name="T3" fmla="*/ 4 h 51"/>
                <a:gd name="T4" fmla="*/ 1 w 30"/>
                <a:gd name="T5" fmla="*/ 4 h 51"/>
                <a:gd name="T6" fmla="*/ 0 w 30"/>
                <a:gd name="T7" fmla="*/ 19 h 51"/>
                <a:gd name="T8" fmla="*/ 0 w 30"/>
                <a:gd name="T9" fmla="*/ 48 h 51"/>
                <a:gd name="T10" fmla="*/ 0 w 30"/>
                <a:gd name="T11" fmla="*/ 48 h 51"/>
                <a:gd name="T12" fmla="*/ 30 w 30"/>
                <a:gd name="T13" fmla="*/ 51 h 51"/>
                <a:gd name="T14" fmla="*/ 30 w 30"/>
                <a:gd name="T15" fmla="*/ 46 h 51"/>
                <a:gd name="T16" fmla="*/ 4 w 30"/>
                <a:gd name="T17" fmla="*/ 44 h 51"/>
                <a:gd name="T18" fmla="*/ 4 w 30"/>
                <a:gd name="T1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51">
                  <a:moveTo>
                    <a:pt x="4" y="0"/>
                  </a:moveTo>
                  <a:cubicBezTo>
                    <a:pt x="2" y="1"/>
                    <a:pt x="1" y="3"/>
                    <a:pt x="1" y="4"/>
                  </a:cubicBezTo>
                  <a:cubicBezTo>
                    <a:pt x="1" y="4"/>
                    <a:pt x="1" y="4"/>
                    <a:pt x="1" y="4"/>
                  </a:cubicBezTo>
                  <a:cubicBezTo>
                    <a:pt x="0" y="6"/>
                    <a:pt x="0" y="12"/>
                    <a:pt x="0" y="19"/>
                  </a:cubicBezTo>
                  <a:cubicBezTo>
                    <a:pt x="0" y="29"/>
                    <a:pt x="0" y="42"/>
                    <a:pt x="0" y="48"/>
                  </a:cubicBezTo>
                  <a:cubicBezTo>
                    <a:pt x="0" y="48"/>
                    <a:pt x="0" y="48"/>
                    <a:pt x="0" y="48"/>
                  </a:cubicBezTo>
                  <a:cubicBezTo>
                    <a:pt x="4" y="50"/>
                    <a:pt x="16" y="51"/>
                    <a:pt x="30" y="51"/>
                  </a:cubicBezTo>
                  <a:cubicBezTo>
                    <a:pt x="30" y="49"/>
                    <a:pt x="30" y="47"/>
                    <a:pt x="30" y="46"/>
                  </a:cubicBezTo>
                  <a:cubicBezTo>
                    <a:pt x="18" y="45"/>
                    <a:pt x="8" y="45"/>
                    <a:pt x="4" y="44"/>
                  </a:cubicBezTo>
                  <a:cubicBezTo>
                    <a:pt x="4" y="44"/>
                    <a:pt x="3" y="11"/>
                    <a:pt x="4" y="0"/>
                  </a:cubicBezTo>
                </a:path>
              </a:pathLst>
            </a:custGeom>
            <a:solidFill>
              <a:srgbClr val="3B3B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 name="î$l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FC37C8A-8768-40C9-A06D-3888F3E27185}"/>
                </a:ext>
              </a:extLst>
            </p:cNvPr>
            <p:cNvSpPr/>
            <p:nvPr/>
          </p:nvSpPr>
          <p:spPr bwMode="auto">
            <a:xfrm>
              <a:off x="4098925" y="5392738"/>
              <a:ext cx="334963" cy="22225"/>
            </a:xfrm>
            <a:custGeom>
              <a:avLst/>
              <a:gdLst>
                <a:gd name="T0" fmla="*/ 89 w 90"/>
                <a:gd name="T1" fmla="*/ 6 h 6"/>
                <a:gd name="T2" fmla="*/ 90 w 90"/>
                <a:gd name="T3" fmla="*/ 6 h 6"/>
                <a:gd name="T4" fmla="*/ 89 w 90"/>
                <a:gd name="T5" fmla="*/ 6 h 6"/>
                <a:gd name="T6" fmla="*/ 89 w 90"/>
                <a:gd name="T7" fmla="*/ 6 h 6"/>
                <a:gd name="T8" fmla="*/ 89 w 90"/>
                <a:gd name="T9" fmla="*/ 6 h 6"/>
                <a:gd name="T10" fmla="*/ 89 w 90"/>
                <a:gd name="T11" fmla="*/ 6 h 6"/>
                <a:gd name="T12" fmla="*/ 88 w 90"/>
                <a:gd name="T13" fmla="*/ 6 h 6"/>
                <a:gd name="T14" fmla="*/ 89 w 90"/>
                <a:gd name="T15" fmla="*/ 6 h 6"/>
                <a:gd name="T16" fmla="*/ 88 w 90"/>
                <a:gd name="T17" fmla="*/ 6 h 6"/>
                <a:gd name="T18" fmla="*/ 0 w 90"/>
                <a:gd name="T19" fmla="*/ 0 h 6"/>
                <a:gd name="T20" fmla="*/ 0 w 90"/>
                <a:gd name="T21" fmla="*/ 0 h 6"/>
                <a:gd name="T22" fmla="*/ 1 w 90"/>
                <a:gd name="T23" fmla="*/ 3 h 6"/>
                <a:gd name="T24" fmla="*/ 88 w 90"/>
                <a:gd name="T25" fmla="*/ 6 h 6"/>
                <a:gd name="T26" fmla="*/ 31 w 90"/>
                <a:gd name="T27" fmla="*/ 5 h 6"/>
                <a:gd name="T28" fmla="*/ 30 w 90"/>
                <a:gd name="T29" fmla="*/ 3 h 6"/>
                <a:gd name="T30" fmla="*/ 30 w 90"/>
                <a:gd name="T31" fmla="*/ 3 h 6"/>
                <a:gd name="T32" fmla="*/ 0 w 9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6">
                  <a:moveTo>
                    <a:pt x="89" y="6"/>
                  </a:moveTo>
                  <a:cubicBezTo>
                    <a:pt x="89" y="6"/>
                    <a:pt x="90" y="6"/>
                    <a:pt x="90" y="6"/>
                  </a:cubicBezTo>
                  <a:cubicBezTo>
                    <a:pt x="90" y="6"/>
                    <a:pt x="89" y="6"/>
                    <a:pt x="89" y="6"/>
                  </a:cubicBezTo>
                  <a:moveTo>
                    <a:pt x="89" y="6"/>
                  </a:moveTo>
                  <a:cubicBezTo>
                    <a:pt x="89" y="6"/>
                    <a:pt x="89" y="6"/>
                    <a:pt x="89" y="6"/>
                  </a:cubicBezTo>
                  <a:cubicBezTo>
                    <a:pt x="89" y="6"/>
                    <a:pt x="89" y="6"/>
                    <a:pt x="89" y="6"/>
                  </a:cubicBezTo>
                  <a:moveTo>
                    <a:pt x="88" y="6"/>
                  </a:moveTo>
                  <a:cubicBezTo>
                    <a:pt x="88" y="6"/>
                    <a:pt x="89" y="6"/>
                    <a:pt x="89" y="6"/>
                  </a:cubicBezTo>
                  <a:cubicBezTo>
                    <a:pt x="89" y="6"/>
                    <a:pt x="88" y="6"/>
                    <a:pt x="88" y="6"/>
                  </a:cubicBezTo>
                  <a:moveTo>
                    <a:pt x="0" y="0"/>
                  </a:moveTo>
                  <a:cubicBezTo>
                    <a:pt x="0" y="0"/>
                    <a:pt x="0" y="0"/>
                    <a:pt x="0" y="0"/>
                  </a:cubicBezTo>
                  <a:cubicBezTo>
                    <a:pt x="1" y="2"/>
                    <a:pt x="1" y="3"/>
                    <a:pt x="1" y="3"/>
                  </a:cubicBezTo>
                  <a:cubicBezTo>
                    <a:pt x="12" y="6"/>
                    <a:pt x="77" y="6"/>
                    <a:pt x="88" y="6"/>
                  </a:cubicBezTo>
                  <a:cubicBezTo>
                    <a:pt x="82" y="6"/>
                    <a:pt x="54" y="6"/>
                    <a:pt x="31" y="5"/>
                  </a:cubicBezTo>
                  <a:cubicBezTo>
                    <a:pt x="30" y="3"/>
                    <a:pt x="30" y="3"/>
                    <a:pt x="30" y="3"/>
                  </a:cubicBezTo>
                  <a:cubicBezTo>
                    <a:pt x="30" y="3"/>
                    <a:pt x="30" y="3"/>
                    <a:pt x="30" y="3"/>
                  </a:cubicBezTo>
                  <a:cubicBezTo>
                    <a:pt x="16" y="3"/>
                    <a:pt x="4" y="2"/>
                    <a:pt x="0" y="0"/>
                  </a:cubicBezTo>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 name="ïśḷ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436342-ABD0-45A9-BC78-872E633316CB}"/>
                </a:ext>
              </a:extLst>
            </p:cNvPr>
            <p:cNvSpPr/>
            <p:nvPr/>
          </p:nvSpPr>
          <p:spPr bwMode="auto">
            <a:xfrm>
              <a:off x="4210050" y="5384800"/>
              <a:ext cx="223838" cy="30163"/>
            </a:xfrm>
            <a:custGeom>
              <a:avLst/>
              <a:gdLst>
                <a:gd name="T0" fmla="*/ 0 w 60"/>
                <a:gd name="T1" fmla="*/ 0 h 8"/>
                <a:gd name="T2" fmla="*/ 0 w 60"/>
                <a:gd name="T3" fmla="*/ 5 h 8"/>
                <a:gd name="T4" fmla="*/ 0 w 60"/>
                <a:gd name="T5" fmla="*/ 5 h 8"/>
                <a:gd name="T6" fmla="*/ 1 w 60"/>
                <a:gd name="T7" fmla="*/ 7 h 8"/>
                <a:gd name="T8" fmla="*/ 58 w 60"/>
                <a:gd name="T9" fmla="*/ 8 h 8"/>
                <a:gd name="T10" fmla="*/ 58 w 60"/>
                <a:gd name="T11" fmla="*/ 8 h 8"/>
                <a:gd name="T12" fmla="*/ 59 w 60"/>
                <a:gd name="T13" fmla="*/ 8 h 8"/>
                <a:gd name="T14" fmla="*/ 59 w 60"/>
                <a:gd name="T15" fmla="*/ 8 h 8"/>
                <a:gd name="T16" fmla="*/ 59 w 60"/>
                <a:gd name="T17" fmla="*/ 8 h 8"/>
                <a:gd name="T18" fmla="*/ 59 w 60"/>
                <a:gd name="T19" fmla="*/ 8 h 8"/>
                <a:gd name="T20" fmla="*/ 60 w 60"/>
                <a:gd name="T21" fmla="*/ 8 h 8"/>
                <a:gd name="T22" fmla="*/ 60 w 60"/>
                <a:gd name="T23" fmla="*/ 8 h 8"/>
                <a:gd name="T24" fmla="*/ 58 w 60"/>
                <a:gd name="T25" fmla="*/ 1 h 8"/>
                <a:gd name="T26" fmla="*/ 0 w 60"/>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8">
                  <a:moveTo>
                    <a:pt x="0" y="0"/>
                  </a:moveTo>
                  <a:cubicBezTo>
                    <a:pt x="0" y="1"/>
                    <a:pt x="0" y="3"/>
                    <a:pt x="0" y="5"/>
                  </a:cubicBezTo>
                  <a:cubicBezTo>
                    <a:pt x="0" y="5"/>
                    <a:pt x="0" y="5"/>
                    <a:pt x="0" y="5"/>
                  </a:cubicBezTo>
                  <a:cubicBezTo>
                    <a:pt x="1" y="7"/>
                    <a:pt x="1" y="7"/>
                    <a:pt x="1" y="7"/>
                  </a:cubicBezTo>
                  <a:cubicBezTo>
                    <a:pt x="24" y="8"/>
                    <a:pt x="52" y="8"/>
                    <a:pt x="58" y="8"/>
                  </a:cubicBezTo>
                  <a:cubicBezTo>
                    <a:pt x="58" y="8"/>
                    <a:pt x="58" y="8"/>
                    <a:pt x="58" y="8"/>
                  </a:cubicBezTo>
                  <a:cubicBezTo>
                    <a:pt x="58" y="8"/>
                    <a:pt x="59" y="8"/>
                    <a:pt x="59" y="8"/>
                  </a:cubicBezTo>
                  <a:cubicBezTo>
                    <a:pt x="59" y="8"/>
                    <a:pt x="59" y="8"/>
                    <a:pt x="59" y="8"/>
                  </a:cubicBezTo>
                  <a:cubicBezTo>
                    <a:pt x="59" y="8"/>
                    <a:pt x="59" y="8"/>
                    <a:pt x="59" y="8"/>
                  </a:cubicBezTo>
                  <a:cubicBezTo>
                    <a:pt x="59" y="8"/>
                    <a:pt x="59" y="8"/>
                    <a:pt x="59" y="8"/>
                  </a:cubicBezTo>
                  <a:cubicBezTo>
                    <a:pt x="59" y="8"/>
                    <a:pt x="60" y="8"/>
                    <a:pt x="60" y="8"/>
                  </a:cubicBezTo>
                  <a:cubicBezTo>
                    <a:pt x="60" y="8"/>
                    <a:pt x="60" y="8"/>
                    <a:pt x="60" y="8"/>
                  </a:cubicBezTo>
                  <a:cubicBezTo>
                    <a:pt x="59" y="6"/>
                    <a:pt x="59" y="3"/>
                    <a:pt x="58" y="1"/>
                  </a:cubicBezTo>
                  <a:cubicBezTo>
                    <a:pt x="48" y="1"/>
                    <a:pt x="21" y="1"/>
                    <a:pt x="0" y="0"/>
                  </a:cubicBezTo>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 name="išḻ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38E4873-EE3F-4211-A95C-1501B5AEC810}"/>
                </a:ext>
              </a:extLst>
            </p:cNvPr>
            <p:cNvSpPr/>
            <p:nvPr/>
          </p:nvSpPr>
          <p:spPr bwMode="auto">
            <a:xfrm>
              <a:off x="4124325" y="5303838"/>
              <a:ext cx="49213" cy="69850"/>
            </a:xfrm>
            <a:prstGeom prst="ellipse">
              <a:avLst/>
            </a:pr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 name="îšľi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B9368E9-0C34-4318-9033-BD45C373AD5B}"/>
                </a:ext>
              </a:extLst>
            </p:cNvPr>
            <p:cNvSpPr/>
            <p:nvPr/>
          </p:nvSpPr>
          <p:spPr bwMode="auto">
            <a:xfrm>
              <a:off x="4991100" y="1776413"/>
              <a:ext cx="66675" cy="3408363"/>
            </a:xfrm>
            <a:custGeom>
              <a:avLst/>
              <a:gdLst>
                <a:gd name="T0" fmla="*/ 42 w 42"/>
                <a:gd name="T1" fmla="*/ 0 h 2147"/>
                <a:gd name="T2" fmla="*/ 42 w 42"/>
                <a:gd name="T3" fmla="*/ 0 h 2147"/>
                <a:gd name="T4" fmla="*/ 0 w 42"/>
                <a:gd name="T5" fmla="*/ 3 h 2147"/>
                <a:gd name="T6" fmla="*/ 0 w 42"/>
                <a:gd name="T7" fmla="*/ 2147 h 2147"/>
                <a:gd name="T8" fmla="*/ 42 w 42"/>
                <a:gd name="T9" fmla="*/ 2147 h 2147"/>
                <a:gd name="T10" fmla="*/ 42 w 42"/>
                <a:gd name="T11" fmla="*/ 0 h 2147"/>
              </a:gdLst>
              <a:ahLst/>
              <a:cxnLst>
                <a:cxn ang="0">
                  <a:pos x="T0" y="T1"/>
                </a:cxn>
                <a:cxn ang="0">
                  <a:pos x="T2" y="T3"/>
                </a:cxn>
                <a:cxn ang="0">
                  <a:pos x="T4" y="T5"/>
                </a:cxn>
                <a:cxn ang="0">
                  <a:pos x="T6" y="T7"/>
                </a:cxn>
                <a:cxn ang="0">
                  <a:pos x="T8" y="T9"/>
                </a:cxn>
                <a:cxn ang="0">
                  <a:pos x="T10" y="T11"/>
                </a:cxn>
              </a:cxnLst>
              <a:rect l="0" t="0" r="r" b="b"/>
              <a:pathLst>
                <a:path w="42" h="2147">
                  <a:moveTo>
                    <a:pt x="42" y="0"/>
                  </a:moveTo>
                  <a:lnTo>
                    <a:pt x="42" y="0"/>
                  </a:lnTo>
                  <a:lnTo>
                    <a:pt x="0" y="3"/>
                  </a:lnTo>
                  <a:lnTo>
                    <a:pt x="0" y="2147"/>
                  </a:lnTo>
                  <a:lnTo>
                    <a:pt x="42" y="2147"/>
                  </a:lnTo>
                  <a:lnTo>
                    <a:pt x="42" y="0"/>
                  </a:lnTo>
                  <a:close/>
                </a:path>
              </a:pathLst>
            </a:custGeom>
            <a:solidFill>
              <a:srgbClr val="D797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 name="íṩľi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4F9769E-5442-43FB-A598-70A10C07BD2A}"/>
                </a:ext>
              </a:extLst>
            </p:cNvPr>
            <p:cNvSpPr/>
            <p:nvPr/>
          </p:nvSpPr>
          <p:spPr bwMode="auto">
            <a:xfrm>
              <a:off x="4991100" y="1776413"/>
              <a:ext cx="66675" cy="3408363"/>
            </a:xfrm>
            <a:custGeom>
              <a:avLst/>
              <a:gdLst>
                <a:gd name="T0" fmla="*/ 42 w 42"/>
                <a:gd name="T1" fmla="*/ 0 h 2147"/>
                <a:gd name="T2" fmla="*/ 42 w 42"/>
                <a:gd name="T3" fmla="*/ 0 h 2147"/>
                <a:gd name="T4" fmla="*/ 0 w 42"/>
                <a:gd name="T5" fmla="*/ 3 h 2147"/>
                <a:gd name="T6" fmla="*/ 0 w 42"/>
                <a:gd name="T7" fmla="*/ 2147 h 2147"/>
                <a:gd name="T8" fmla="*/ 42 w 42"/>
                <a:gd name="T9" fmla="*/ 2147 h 2147"/>
                <a:gd name="T10" fmla="*/ 42 w 42"/>
                <a:gd name="T11" fmla="*/ 0 h 2147"/>
              </a:gdLst>
              <a:ahLst/>
              <a:cxnLst>
                <a:cxn ang="0">
                  <a:pos x="T0" y="T1"/>
                </a:cxn>
                <a:cxn ang="0">
                  <a:pos x="T2" y="T3"/>
                </a:cxn>
                <a:cxn ang="0">
                  <a:pos x="T4" y="T5"/>
                </a:cxn>
                <a:cxn ang="0">
                  <a:pos x="T6" y="T7"/>
                </a:cxn>
                <a:cxn ang="0">
                  <a:pos x="T8" y="T9"/>
                </a:cxn>
                <a:cxn ang="0">
                  <a:pos x="T10" y="T11"/>
                </a:cxn>
              </a:cxnLst>
              <a:rect l="0" t="0" r="r" b="b"/>
              <a:pathLst>
                <a:path w="42" h="2147">
                  <a:moveTo>
                    <a:pt x="42" y="0"/>
                  </a:moveTo>
                  <a:lnTo>
                    <a:pt x="42" y="0"/>
                  </a:lnTo>
                  <a:lnTo>
                    <a:pt x="0" y="3"/>
                  </a:lnTo>
                  <a:lnTo>
                    <a:pt x="0" y="2147"/>
                  </a:lnTo>
                  <a:lnTo>
                    <a:pt x="42" y="2147"/>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 name="ïs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C3ABF66-9DD9-477F-96A1-30D57BE3C3B1}"/>
                </a:ext>
              </a:extLst>
            </p:cNvPr>
            <p:cNvSpPr/>
            <p:nvPr/>
          </p:nvSpPr>
          <p:spPr bwMode="auto">
            <a:xfrm>
              <a:off x="4991100" y="5184775"/>
              <a:ext cx="66675" cy="85725"/>
            </a:xfrm>
            <a:custGeom>
              <a:avLst/>
              <a:gdLst>
                <a:gd name="T0" fmla="*/ 42 w 42"/>
                <a:gd name="T1" fmla="*/ 0 h 54"/>
                <a:gd name="T2" fmla="*/ 42 w 42"/>
                <a:gd name="T3" fmla="*/ 0 h 54"/>
                <a:gd name="T4" fmla="*/ 0 w 42"/>
                <a:gd name="T5" fmla="*/ 0 h 54"/>
                <a:gd name="T6" fmla="*/ 0 w 42"/>
                <a:gd name="T7" fmla="*/ 54 h 54"/>
                <a:gd name="T8" fmla="*/ 42 w 42"/>
                <a:gd name="T9" fmla="*/ 54 h 54"/>
                <a:gd name="T10" fmla="*/ 42 w 42"/>
                <a:gd name="T11" fmla="*/ 0 h 54"/>
              </a:gdLst>
              <a:ahLst/>
              <a:cxnLst>
                <a:cxn ang="0">
                  <a:pos x="T0" y="T1"/>
                </a:cxn>
                <a:cxn ang="0">
                  <a:pos x="T2" y="T3"/>
                </a:cxn>
                <a:cxn ang="0">
                  <a:pos x="T4" y="T5"/>
                </a:cxn>
                <a:cxn ang="0">
                  <a:pos x="T6" y="T7"/>
                </a:cxn>
                <a:cxn ang="0">
                  <a:pos x="T8" y="T9"/>
                </a:cxn>
                <a:cxn ang="0">
                  <a:pos x="T10" y="T11"/>
                </a:cxn>
              </a:cxnLst>
              <a:rect l="0" t="0" r="r" b="b"/>
              <a:pathLst>
                <a:path w="42" h="54">
                  <a:moveTo>
                    <a:pt x="42" y="0"/>
                  </a:moveTo>
                  <a:lnTo>
                    <a:pt x="42" y="0"/>
                  </a:lnTo>
                  <a:lnTo>
                    <a:pt x="0" y="0"/>
                  </a:lnTo>
                  <a:lnTo>
                    <a:pt x="0" y="54"/>
                  </a:lnTo>
                  <a:lnTo>
                    <a:pt x="42" y="54"/>
                  </a:lnTo>
                  <a:lnTo>
                    <a:pt x="4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 name="íṩl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1C3F5CE-9AD7-49FE-B124-CB1543E4B6C7}"/>
                </a:ext>
              </a:extLst>
            </p:cNvPr>
            <p:cNvSpPr/>
            <p:nvPr/>
          </p:nvSpPr>
          <p:spPr bwMode="auto">
            <a:xfrm>
              <a:off x="4991100" y="5184775"/>
              <a:ext cx="66675" cy="85725"/>
            </a:xfrm>
            <a:custGeom>
              <a:avLst/>
              <a:gdLst>
                <a:gd name="T0" fmla="*/ 42 w 42"/>
                <a:gd name="T1" fmla="*/ 0 h 54"/>
                <a:gd name="T2" fmla="*/ 42 w 42"/>
                <a:gd name="T3" fmla="*/ 0 h 54"/>
                <a:gd name="T4" fmla="*/ 0 w 42"/>
                <a:gd name="T5" fmla="*/ 0 h 54"/>
                <a:gd name="T6" fmla="*/ 0 w 42"/>
                <a:gd name="T7" fmla="*/ 54 h 54"/>
                <a:gd name="T8" fmla="*/ 42 w 42"/>
                <a:gd name="T9" fmla="*/ 54 h 54"/>
                <a:gd name="T10" fmla="*/ 42 w 42"/>
                <a:gd name="T11" fmla="*/ 0 h 54"/>
              </a:gdLst>
              <a:ahLst/>
              <a:cxnLst>
                <a:cxn ang="0">
                  <a:pos x="T0" y="T1"/>
                </a:cxn>
                <a:cxn ang="0">
                  <a:pos x="T2" y="T3"/>
                </a:cxn>
                <a:cxn ang="0">
                  <a:pos x="T4" y="T5"/>
                </a:cxn>
                <a:cxn ang="0">
                  <a:pos x="T6" y="T7"/>
                </a:cxn>
                <a:cxn ang="0">
                  <a:pos x="T8" y="T9"/>
                </a:cxn>
                <a:cxn ang="0">
                  <a:pos x="T10" y="T11"/>
                </a:cxn>
              </a:cxnLst>
              <a:rect l="0" t="0" r="r" b="b"/>
              <a:pathLst>
                <a:path w="42" h="54">
                  <a:moveTo>
                    <a:pt x="42" y="0"/>
                  </a:moveTo>
                  <a:lnTo>
                    <a:pt x="42" y="0"/>
                  </a:lnTo>
                  <a:lnTo>
                    <a:pt x="0" y="0"/>
                  </a:lnTo>
                  <a:lnTo>
                    <a:pt x="0" y="54"/>
                  </a:lnTo>
                  <a:lnTo>
                    <a:pt x="42" y="54"/>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 name="işľí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7F61509-2D7B-4FAC-B505-D37F7F67C18A}"/>
                </a:ext>
              </a:extLst>
            </p:cNvPr>
            <p:cNvSpPr/>
            <p:nvPr/>
          </p:nvSpPr>
          <p:spPr bwMode="auto">
            <a:xfrm>
              <a:off x="5010150" y="2289175"/>
              <a:ext cx="107950" cy="63500"/>
            </a:xfrm>
            <a:custGeom>
              <a:avLst/>
              <a:gdLst>
                <a:gd name="T0" fmla="*/ 12 w 29"/>
                <a:gd name="T1" fmla="*/ 1 h 17"/>
                <a:gd name="T2" fmla="*/ 1 w 29"/>
                <a:gd name="T3" fmla="*/ 5 h 17"/>
                <a:gd name="T4" fmla="*/ 9 w 29"/>
                <a:gd name="T5" fmla="*/ 17 h 17"/>
                <a:gd name="T6" fmla="*/ 27 w 29"/>
                <a:gd name="T7" fmla="*/ 13 h 17"/>
                <a:gd name="T8" fmla="*/ 25 w 29"/>
                <a:gd name="T9" fmla="*/ 1 h 17"/>
                <a:gd name="T10" fmla="*/ 12 w 29"/>
                <a:gd name="T11" fmla="*/ 1 h 17"/>
              </a:gdLst>
              <a:ahLst/>
              <a:cxnLst>
                <a:cxn ang="0">
                  <a:pos x="T0" y="T1"/>
                </a:cxn>
                <a:cxn ang="0">
                  <a:pos x="T2" y="T3"/>
                </a:cxn>
                <a:cxn ang="0">
                  <a:pos x="T4" y="T5"/>
                </a:cxn>
                <a:cxn ang="0">
                  <a:pos x="T6" y="T7"/>
                </a:cxn>
                <a:cxn ang="0">
                  <a:pos x="T8" y="T9"/>
                </a:cxn>
                <a:cxn ang="0">
                  <a:pos x="T10" y="T11"/>
                </a:cxn>
              </a:cxnLst>
              <a:rect l="0" t="0" r="r" b="b"/>
              <a:pathLst>
                <a:path w="29" h="17">
                  <a:moveTo>
                    <a:pt x="12" y="1"/>
                  </a:moveTo>
                  <a:cubicBezTo>
                    <a:pt x="12" y="1"/>
                    <a:pt x="2" y="0"/>
                    <a:pt x="1" y="5"/>
                  </a:cubicBezTo>
                  <a:cubicBezTo>
                    <a:pt x="0" y="10"/>
                    <a:pt x="3" y="17"/>
                    <a:pt x="9" y="17"/>
                  </a:cubicBezTo>
                  <a:cubicBezTo>
                    <a:pt x="15" y="17"/>
                    <a:pt x="25" y="16"/>
                    <a:pt x="27" y="13"/>
                  </a:cubicBezTo>
                  <a:cubicBezTo>
                    <a:pt x="29" y="9"/>
                    <a:pt x="28" y="1"/>
                    <a:pt x="25" y="1"/>
                  </a:cubicBezTo>
                  <a:cubicBezTo>
                    <a:pt x="21" y="0"/>
                    <a:pt x="12" y="1"/>
                    <a:pt x="12" y="1"/>
                  </a:cubicBezTo>
                  <a:close/>
                </a:path>
              </a:pathLst>
            </a:custGeom>
            <a:solidFill>
              <a:srgbClr val="FFC7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 name="ïsḷ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3D3714-F780-4C57-83D4-F8C25991F19E}"/>
                </a:ext>
              </a:extLst>
            </p:cNvPr>
            <p:cNvSpPr/>
            <p:nvPr/>
          </p:nvSpPr>
          <p:spPr bwMode="auto">
            <a:xfrm>
              <a:off x="5010150" y="2352675"/>
              <a:ext cx="107950" cy="60325"/>
            </a:xfrm>
            <a:custGeom>
              <a:avLst/>
              <a:gdLst>
                <a:gd name="T0" fmla="*/ 12 w 29"/>
                <a:gd name="T1" fmla="*/ 0 h 16"/>
                <a:gd name="T2" fmla="*/ 1 w 29"/>
                <a:gd name="T3" fmla="*/ 4 h 16"/>
                <a:gd name="T4" fmla="*/ 9 w 29"/>
                <a:gd name="T5" fmla="*/ 16 h 16"/>
                <a:gd name="T6" fmla="*/ 27 w 29"/>
                <a:gd name="T7" fmla="*/ 12 h 16"/>
                <a:gd name="T8" fmla="*/ 25 w 29"/>
                <a:gd name="T9" fmla="*/ 0 h 16"/>
                <a:gd name="T10" fmla="*/ 12 w 29"/>
                <a:gd name="T11" fmla="*/ 0 h 16"/>
              </a:gdLst>
              <a:ahLst/>
              <a:cxnLst>
                <a:cxn ang="0">
                  <a:pos x="T0" y="T1"/>
                </a:cxn>
                <a:cxn ang="0">
                  <a:pos x="T2" y="T3"/>
                </a:cxn>
                <a:cxn ang="0">
                  <a:pos x="T4" y="T5"/>
                </a:cxn>
                <a:cxn ang="0">
                  <a:pos x="T6" y="T7"/>
                </a:cxn>
                <a:cxn ang="0">
                  <a:pos x="T8" y="T9"/>
                </a:cxn>
                <a:cxn ang="0">
                  <a:pos x="T10" y="T11"/>
                </a:cxn>
              </a:cxnLst>
              <a:rect l="0" t="0" r="r" b="b"/>
              <a:pathLst>
                <a:path w="29" h="16">
                  <a:moveTo>
                    <a:pt x="12" y="0"/>
                  </a:moveTo>
                  <a:cubicBezTo>
                    <a:pt x="12" y="0"/>
                    <a:pt x="2" y="0"/>
                    <a:pt x="1" y="4"/>
                  </a:cubicBezTo>
                  <a:cubicBezTo>
                    <a:pt x="0" y="9"/>
                    <a:pt x="3" y="16"/>
                    <a:pt x="9" y="16"/>
                  </a:cubicBezTo>
                  <a:cubicBezTo>
                    <a:pt x="15" y="16"/>
                    <a:pt x="25" y="16"/>
                    <a:pt x="27" y="12"/>
                  </a:cubicBezTo>
                  <a:cubicBezTo>
                    <a:pt x="29" y="9"/>
                    <a:pt x="28" y="1"/>
                    <a:pt x="25" y="0"/>
                  </a:cubicBezTo>
                  <a:cubicBezTo>
                    <a:pt x="21" y="0"/>
                    <a:pt x="12" y="0"/>
                    <a:pt x="12" y="0"/>
                  </a:cubicBezTo>
                  <a:close/>
                </a:path>
              </a:pathLst>
            </a:custGeom>
            <a:solidFill>
              <a:srgbClr val="FFC7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 name="íṥ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C0A558-8F39-41CA-B0D2-231FA035F4D3}"/>
                </a:ext>
              </a:extLst>
            </p:cNvPr>
            <p:cNvSpPr/>
            <p:nvPr/>
          </p:nvSpPr>
          <p:spPr bwMode="auto">
            <a:xfrm>
              <a:off x="5010150" y="2413000"/>
              <a:ext cx="107950" cy="63500"/>
            </a:xfrm>
            <a:custGeom>
              <a:avLst/>
              <a:gdLst>
                <a:gd name="T0" fmla="*/ 12 w 29"/>
                <a:gd name="T1" fmla="*/ 1 h 17"/>
                <a:gd name="T2" fmla="*/ 1 w 29"/>
                <a:gd name="T3" fmla="*/ 5 h 17"/>
                <a:gd name="T4" fmla="*/ 9 w 29"/>
                <a:gd name="T5" fmla="*/ 17 h 17"/>
                <a:gd name="T6" fmla="*/ 27 w 29"/>
                <a:gd name="T7" fmla="*/ 13 h 17"/>
                <a:gd name="T8" fmla="*/ 25 w 29"/>
                <a:gd name="T9" fmla="*/ 1 h 17"/>
                <a:gd name="T10" fmla="*/ 12 w 29"/>
                <a:gd name="T11" fmla="*/ 1 h 17"/>
              </a:gdLst>
              <a:ahLst/>
              <a:cxnLst>
                <a:cxn ang="0">
                  <a:pos x="T0" y="T1"/>
                </a:cxn>
                <a:cxn ang="0">
                  <a:pos x="T2" y="T3"/>
                </a:cxn>
                <a:cxn ang="0">
                  <a:pos x="T4" y="T5"/>
                </a:cxn>
                <a:cxn ang="0">
                  <a:pos x="T6" y="T7"/>
                </a:cxn>
                <a:cxn ang="0">
                  <a:pos x="T8" y="T9"/>
                </a:cxn>
                <a:cxn ang="0">
                  <a:pos x="T10" y="T11"/>
                </a:cxn>
              </a:cxnLst>
              <a:rect l="0" t="0" r="r" b="b"/>
              <a:pathLst>
                <a:path w="29" h="17">
                  <a:moveTo>
                    <a:pt x="12" y="1"/>
                  </a:moveTo>
                  <a:cubicBezTo>
                    <a:pt x="12" y="1"/>
                    <a:pt x="2" y="0"/>
                    <a:pt x="1" y="5"/>
                  </a:cubicBezTo>
                  <a:cubicBezTo>
                    <a:pt x="0" y="10"/>
                    <a:pt x="3" y="17"/>
                    <a:pt x="9" y="17"/>
                  </a:cubicBezTo>
                  <a:cubicBezTo>
                    <a:pt x="15" y="17"/>
                    <a:pt x="25" y="16"/>
                    <a:pt x="27" y="13"/>
                  </a:cubicBezTo>
                  <a:cubicBezTo>
                    <a:pt x="29" y="9"/>
                    <a:pt x="28" y="1"/>
                    <a:pt x="25" y="1"/>
                  </a:cubicBezTo>
                  <a:cubicBezTo>
                    <a:pt x="21" y="0"/>
                    <a:pt x="12" y="1"/>
                    <a:pt x="12" y="1"/>
                  </a:cubicBezTo>
                  <a:close/>
                </a:path>
              </a:pathLst>
            </a:custGeom>
            <a:solidFill>
              <a:srgbClr val="FFC7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 name="išḷ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82AF9D-B804-4826-8B84-6DEE2DC3DE84}"/>
                </a:ext>
              </a:extLst>
            </p:cNvPr>
            <p:cNvSpPr/>
            <p:nvPr/>
          </p:nvSpPr>
          <p:spPr bwMode="auto">
            <a:xfrm>
              <a:off x="5002213" y="2471738"/>
              <a:ext cx="111125" cy="63500"/>
            </a:xfrm>
            <a:custGeom>
              <a:avLst/>
              <a:gdLst>
                <a:gd name="T0" fmla="*/ 12 w 30"/>
                <a:gd name="T1" fmla="*/ 1 h 17"/>
                <a:gd name="T2" fmla="*/ 2 w 30"/>
                <a:gd name="T3" fmla="*/ 5 h 17"/>
                <a:gd name="T4" fmla="*/ 10 w 30"/>
                <a:gd name="T5" fmla="*/ 17 h 17"/>
                <a:gd name="T6" fmla="*/ 28 w 30"/>
                <a:gd name="T7" fmla="*/ 13 h 17"/>
                <a:gd name="T8" fmla="*/ 25 w 30"/>
                <a:gd name="T9" fmla="*/ 1 h 17"/>
                <a:gd name="T10" fmla="*/ 12 w 30"/>
                <a:gd name="T11" fmla="*/ 1 h 17"/>
              </a:gdLst>
              <a:ahLst/>
              <a:cxnLst>
                <a:cxn ang="0">
                  <a:pos x="T0" y="T1"/>
                </a:cxn>
                <a:cxn ang="0">
                  <a:pos x="T2" y="T3"/>
                </a:cxn>
                <a:cxn ang="0">
                  <a:pos x="T4" y="T5"/>
                </a:cxn>
                <a:cxn ang="0">
                  <a:pos x="T6" y="T7"/>
                </a:cxn>
                <a:cxn ang="0">
                  <a:pos x="T8" y="T9"/>
                </a:cxn>
                <a:cxn ang="0">
                  <a:pos x="T10" y="T11"/>
                </a:cxn>
              </a:cxnLst>
              <a:rect l="0" t="0" r="r" b="b"/>
              <a:pathLst>
                <a:path w="30" h="17">
                  <a:moveTo>
                    <a:pt x="12" y="1"/>
                  </a:moveTo>
                  <a:cubicBezTo>
                    <a:pt x="12" y="1"/>
                    <a:pt x="3" y="0"/>
                    <a:pt x="2" y="5"/>
                  </a:cubicBezTo>
                  <a:cubicBezTo>
                    <a:pt x="0" y="10"/>
                    <a:pt x="4" y="17"/>
                    <a:pt x="10" y="17"/>
                  </a:cubicBezTo>
                  <a:cubicBezTo>
                    <a:pt x="16" y="17"/>
                    <a:pt x="26" y="16"/>
                    <a:pt x="28" y="13"/>
                  </a:cubicBezTo>
                  <a:cubicBezTo>
                    <a:pt x="30" y="9"/>
                    <a:pt x="29" y="2"/>
                    <a:pt x="25" y="1"/>
                  </a:cubicBezTo>
                  <a:cubicBezTo>
                    <a:pt x="22" y="1"/>
                    <a:pt x="12" y="1"/>
                    <a:pt x="12" y="1"/>
                  </a:cubicBezTo>
                  <a:close/>
                </a:path>
              </a:pathLst>
            </a:custGeom>
            <a:solidFill>
              <a:srgbClr val="FFC7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3" name="矩形 2"/>
          <p:cNvSpPr/>
          <p:nvPr/>
        </p:nvSpPr>
        <p:spPr>
          <a:xfrm>
            <a:off x="553446" y="151209"/>
            <a:ext cx="3451260" cy="655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4000" b="1" dirty="0" smtClean="0">
                <a:solidFill>
                  <a:schemeClr val="accent1"/>
                </a:solidFill>
                <a:effectLst>
                  <a:outerShdw blurRad="38100" dist="38100" dir="2700000" algn="tl">
                    <a:srgbClr val="000000">
                      <a:alpha val="43137"/>
                    </a:srgbClr>
                  </a:outerShdw>
                </a:effectLst>
                <a:latin typeface="华文行楷" pitchFamily="2" charset="-122"/>
                <a:ea typeface="华文行楷" pitchFamily="2" charset="-122"/>
                <a:cs typeface="+mn-ea"/>
              </a:rPr>
              <a:t>培训纲要</a:t>
            </a:r>
            <a:endParaRPr lang="zh-CN" altLang="en-US" sz="4000" dirty="0">
              <a:solidFill>
                <a:schemeClr val="tx1"/>
              </a:solidFill>
              <a:effectLst>
                <a:outerShdw blurRad="38100" dist="38100" dir="2700000" algn="tl">
                  <a:srgbClr val="000000">
                    <a:alpha val="43137"/>
                  </a:srgbClr>
                </a:outerShdw>
              </a:effectLst>
              <a:latin typeface="华文行楷" pitchFamily="2" charset="-122"/>
              <a:ea typeface="华文行楷" pitchFamily="2" charset="-122"/>
            </a:endParaRPr>
          </a:p>
        </p:txBody>
      </p:sp>
    </p:spTree>
    <p:extLst>
      <p:ext uri="{BB962C8B-B14F-4D97-AF65-F5344CB8AC3E}">
        <p14:creationId xmlns:p14="http://schemas.microsoft.com/office/powerpoint/2010/main" val="911933172"/>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285998" y="1179402"/>
            <a:ext cx="6181107" cy="4154984"/>
          </a:xfrm>
          <a:prstGeom prst="rect">
            <a:avLst/>
          </a:prstGeom>
        </p:spPr>
        <p:txBody>
          <a:bodyPr wrap="square">
            <a:spAutoFit/>
          </a:bodyPr>
          <a:lstStyle/>
          <a:p>
            <a:pPr lvl="0"/>
            <a:r>
              <a:rPr lang="en-US" altLang="zh-CN" sz="2400" b="1" dirty="0">
                <a:solidFill>
                  <a:srgbClr val="0366B8"/>
                </a:solidFill>
                <a:effectLst>
                  <a:outerShdw blurRad="38100" dist="38100" dir="2700000" algn="tl">
                    <a:srgbClr val="000000">
                      <a:alpha val="43137"/>
                    </a:srgbClr>
                  </a:outerShdw>
                </a:effectLst>
                <a:latin typeface="Microsoft YaHei"/>
              </a:rPr>
              <a:t>GSP </a:t>
            </a:r>
            <a:r>
              <a:rPr lang="zh-CN" altLang="en-US" sz="2400" b="1" dirty="0" smtClean="0">
                <a:solidFill>
                  <a:srgbClr val="0366B8"/>
                </a:solidFill>
                <a:effectLst>
                  <a:outerShdw blurRad="38100" dist="38100" dir="2700000" algn="tl">
                    <a:srgbClr val="000000">
                      <a:alpha val="43137"/>
                    </a:srgbClr>
                  </a:outerShdw>
                </a:effectLst>
                <a:latin typeface="Microsoft YaHei"/>
              </a:rPr>
              <a:t>附录</a:t>
            </a:r>
            <a:r>
              <a:rPr lang="en-US" altLang="zh-CN" sz="2400" b="1" dirty="0" smtClean="0">
                <a:solidFill>
                  <a:srgbClr val="0366B8"/>
                </a:solidFill>
                <a:effectLst>
                  <a:outerShdw blurRad="38100" dist="38100" dir="2700000" algn="tl">
                    <a:srgbClr val="000000">
                      <a:alpha val="43137"/>
                    </a:srgbClr>
                  </a:outerShdw>
                </a:effectLst>
                <a:latin typeface="Microsoft YaHei"/>
              </a:rPr>
              <a:t>5</a:t>
            </a:r>
            <a:r>
              <a:rPr lang="zh-CN" altLang="en-US" sz="2400" b="1" dirty="0" smtClean="0">
                <a:solidFill>
                  <a:srgbClr val="0366B8"/>
                </a:solidFill>
                <a:effectLst>
                  <a:outerShdw blurRad="38100" dist="38100" dir="2700000" algn="tl">
                    <a:srgbClr val="000000">
                      <a:alpha val="43137"/>
                    </a:srgbClr>
                  </a:outerShdw>
                </a:effectLst>
                <a:latin typeface="Microsoft YaHei"/>
              </a:rPr>
              <a:t>：验证管理</a:t>
            </a:r>
            <a:endParaRPr lang="en-US" altLang="zh-CN" sz="2400" b="1" dirty="0" smtClean="0">
              <a:solidFill>
                <a:srgbClr val="0366B8"/>
              </a:solidFill>
              <a:effectLst>
                <a:outerShdw blurRad="38100" dist="38100" dir="2700000" algn="tl">
                  <a:srgbClr val="000000">
                    <a:alpha val="43137"/>
                  </a:srgbClr>
                </a:outerShdw>
              </a:effectLst>
              <a:latin typeface="Microsoft YaHei"/>
            </a:endParaRPr>
          </a:p>
          <a:p>
            <a:pPr lvl="0" indent="406400" algn="just">
              <a:lnSpc>
                <a:spcPct val="200000"/>
              </a:lnSpc>
            </a:pPr>
            <a:r>
              <a:rPr lang="zh-CN" altLang="zh-CN" sz="2000" kern="100" dirty="0">
                <a:solidFill>
                  <a:schemeClr val="accent1"/>
                </a:solidFill>
                <a:latin typeface="宋体" pitchFamily="2" charset="-122"/>
                <a:ea typeface="宋体" pitchFamily="2" charset="-122"/>
              </a:rPr>
              <a:t>第六条</a:t>
            </a:r>
            <a:r>
              <a:rPr lang="en-US" altLang="zh-CN" sz="2000" kern="100" dirty="0">
                <a:solidFill>
                  <a:schemeClr val="accent1"/>
                </a:solidFill>
                <a:latin typeface="宋体" pitchFamily="2" charset="-122"/>
                <a:ea typeface="宋体" pitchFamily="2" charset="-122"/>
              </a:rPr>
              <a:t>  </a:t>
            </a:r>
            <a:r>
              <a:rPr lang="zh-CN" altLang="zh-CN" sz="2000" kern="100" dirty="0">
                <a:solidFill>
                  <a:schemeClr val="accent1"/>
                </a:solidFill>
                <a:latin typeface="宋体" pitchFamily="2" charset="-122"/>
                <a:ea typeface="宋体" pitchFamily="2" charset="-122"/>
              </a:rPr>
              <a:t>（一）冷库验证的项目至少包括：</a:t>
            </a:r>
          </a:p>
          <a:p>
            <a:pPr lvl="0" indent="406400" algn="just">
              <a:lnSpc>
                <a:spcPct val="200000"/>
              </a:lnSpc>
            </a:pPr>
            <a:r>
              <a:rPr lang="en-US" altLang="zh-CN" sz="2000" kern="100" dirty="0">
                <a:solidFill>
                  <a:schemeClr val="accent1"/>
                </a:solidFill>
                <a:latin typeface="宋体" pitchFamily="2" charset="-122"/>
                <a:ea typeface="宋体" pitchFamily="2" charset="-122"/>
              </a:rPr>
              <a:t>1. </a:t>
            </a:r>
            <a:r>
              <a:rPr lang="zh-CN" altLang="zh-CN" sz="2000" kern="100" dirty="0">
                <a:solidFill>
                  <a:schemeClr val="accent1"/>
                </a:solidFill>
                <a:latin typeface="宋体" pitchFamily="2" charset="-122"/>
                <a:ea typeface="宋体" pitchFamily="2" charset="-122"/>
              </a:rPr>
              <a:t>温度分布特性的测试与分析，</a:t>
            </a:r>
            <a:r>
              <a:rPr lang="zh-CN" altLang="zh-CN" sz="2000" kern="100" dirty="0">
                <a:solidFill>
                  <a:srgbClr val="FF0000"/>
                </a:solidFill>
                <a:latin typeface="宋体" pitchFamily="2" charset="-122"/>
                <a:ea typeface="宋体" pitchFamily="2" charset="-122"/>
              </a:rPr>
              <a:t>确定适宜药品存放的安全位置及区域</a:t>
            </a:r>
            <a:r>
              <a:rPr lang="zh-CN" altLang="zh-CN" sz="2000" kern="100" dirty="0">
                <a:solidFill>
                  <a:schemeClr val="accent1"/>
                </a:solidFill>
                <a:latin typeface="宋体" pitchFamily="2" charset="-122"/>
                <a:ea typeface="宋体" pitchFamily="2" charset="-122"/>
              </a:rPr>
              <a:t>；</a:t>
            </a:r>
          </a:p>
          <a:p>
            <a:pPr lvl="0" indent="406400" algn="just">
              <a:lnSpc>
                <a:spcPct val="200000"/>
              </a:lnSpc>
            </a:pPr>
            <a:r>
              <a:rPr lang="en-US" altLang="zh-CN" sz="2000" kern="100" dirty="0">
                <a:solidFill>
                  <a:schemeClr val="accent1"/>
                </a:solidFill>
                <a:latin typeface="宋体" pitchFamily="2" charset="-122"/>
                <a:ea typeface="宋体" pitchFamily="2" charset="-122"/>
              </a:rPr>
              <a:t>2.</a:t>
            </a:r>
            <a:r>
              <a:rPr lang="zh-CN" altLang="zh-CN" sz="2000" kern="100" dirty="0">
                <a:solidFill>
                  <a:srgbClr val="FF0000"/>
                </a:solidFill>
                <a:latin typeface="宋体" pitchFamily="2" charset="-122"/>
                <a:ea typeface="宋体" pitchFamily="2" charset="-122"/>
              </a:rPr>
              <a:t>温控设备运行参数及使用状况</a:t>
            </a:r>
            <a:r>
              <a:rPr lang="zh-CN" altLang="zh-CN" sz="2000" kern="100" dirty="0">
                <a:solidFill>
                  <a:schemeClr val="accent1"/>
                </a:solidFill>
                <a:latin typeface="宋体" pitchFamily="2" charset="-122"/>
                <a:ea typeface="宋体" pitchFamily="2" charset="-122"/>
              </a:rPr>
              <a:t>测试；</a:t>
            </a:r>
          </a:p>
          <a:p>
            <a:pPr lvl="0" indent="406400" algn="just">
              <a:lnSpc>
                <a:spcPct val="200000"/>
              </a:lnSpc>
            </a:pPr>
            <a:r>
              <a:rPr lang="en-US" altLang="zh-CN" sz="2000" kern="100" dirty="0">
                <a:solidFill>
                  <a:schemeClr val="accent1"/>
                </a:solidFill>
                <a:latin typeface="宋体" pitchFamily="2" charset="-122"/>
                <a:ea typeface="宋体" pitchFamily="2" charset="-122"/>
              </a:rPr>
              <a:t>3.</a:t>
            </a:r>
            <a:r>
              <a:rPr lang="zh-CN" altLang="zh-CN" sz="2000" kern="100" dirty="0">
                <a:solidFill>
                  <a:srgbClr val="FF0000"/>
                </a:solidFill>
                <a:latin typeface="宋体" pitchFamily="2" charset="-122"/>
                <a:ea typeface="宋体" pitchFamily="2" charset="-122"/>
              </a:rPr>
              <a:t>监测系统配置的测点终端参数及安装位置确认</a:t>
            </a:r>
            <a:r>
              <a:rPr lang="zh-CN" altLang="zh-CN" sz="2000" kern="100" dirty="0">
                <a:solidFill>
                  <a:schemeClr val="accent1"/>
                </a:solidFill>
                <a:latin typeface="宋体" pitchFamily="2" charset="-122"/>
                <a:ea typeface="宋体" pitchFamily="2" charset="-122"/>
              </a:rPr>
              <a:t>；</a:t>
            </a:r>
          </a:p>
          <a:p>
            <a:pPr lvl="0" indent="406400" algn="just">
              <a:lnSpc>
                <a:spcPct val="200000"/>
              </a:lnSpc>
            </a:pPr>
            <a:r>
              <a:rPr lang="en-US" altLang="zh-CN" sz="2000" kern="100" dirty="0">
                <a:solidFill>
                  <a:schemeClr val="accent1"/>
                </a:solidFill>
                <a:latin typeface="宋体" pitchFamily="2" charset="-122"/>
                <a:ea typeface="宋体" pitchFamily="2" charset="-122"/>
              </a:rPr>
              <a:t>4.</a:t>
            </a:r>
            <a:r>
              <a:rPr lang="zh-CN" altLang="zh-CN" sz="2000" kern="100" dirty="0">
                <a:solidFill>
                  <a:srgbClr val="FF0000"/>
                </a:solidFill>
                <a:latin typeface="宋体" pitchFamily="2" charset="-122"/>
                <a:ea typeface="宋体" pitchFamily="2" charset="-122"/>
              </a:rPr>
              <a:t>开门作业对</a:t>
            </a:r>
            <a:r>
              <a:rPr lang="zh-CN" altLang="en-US" sz="2000" kern="100" dirty="0">
                <a:solidFill>
                  <a:srgbClr val="FF0000"/>
                </a:solidFill>
                <a:latin typeface="宋体" pitchFamily="2" charset="-122"/>
                <a:ea typeface="宋体" pitchFamily="2" charset="-122"/>
              </a:rPr>
              <a:t>仓库</a:t>
            </a:r>
            <a:r>
              <a:rPr lang="zh-CN" altLang="zh-CN" sz="2000" kern="100" dirty="0">
                <a:solidFill>
                  <a:srgbClr val="FF0000"/>
                </a:solidFill>
                <a:latin typeface="宋体" pitchFamily="2" charset="-122"/>
                <a:ea typeface="宋体" pitchFamily="2" charset="-122"/>
              </a:rPr>
              <a:t>温度分布及药品储存的影响</a:t>
            </a:r>
            <a:r>
              <a:rPr lang="zh-CN" altLang="zh-CN" sz="2000" kern="100" dirty="0">
                <a:solidFill>
                  <a:schemeClr val="accent1"/>
                </a:solidFill>
                <a:latin typeface="宋体" pitchFamily="2" charset="-122"/>
                <a:ea typeface="宋体" pitchFamily="2" charset="-122"/>
              </a:rPr>
              <a:t>；</a:t>
            </a:r>
          </a:p>
        </p:txBody>
      </p:sp>
    </p:spTree>
    <p:extLst>
      <p:ext uri="{BB962C8B-B14F-4D97-AF65-F5344CB8AC3E}">
        <p14:creationId xmlns:p14="http://schemas.microsoft.com/office/powerpoint/2010/main" val="3870323110"/>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285998" y="1179402"/>
            <a:ext cx="6181107" cy="4154984"/>
          </a:xfrm>
          <a:prstGeom prst="rect">
            <a:avLst/>
          </a:prstGeom>
        </p:spPr>
        <p:txBody>
          <a:bodyPr wrap="square">
            <a:spAutoFit/>
          </a:bodyPr>
          <a:lstStyle/>
          <a:p>
            <a:pPr lvl="0"/>
            <a:r>
              <a:rPr lang="en-US" altLang="zh-CN" sz="2400" b="1" dirty="0">
                <a:solidFill>
                  <a:srgbClr val="0366B8"/>
                </a:solidFill>
                <a:effectLst>
                  <a:outerShdw blurRad="38100" dist="38100" dir="2700000" algn="tl">
                    <a:srgbClr val="000000">
                      <a:alpha val="43137"/>
                    </a:srgbClr>
                  </a:outerShdw>
                </a:effectLst>
                <a:latin typeface="Microsoft YaHei"/>
              </a:rPr>
              <a:t>GSP </a:t>
            </a:r>
            <a:r>
              <a:rPr lang="zh-CN" altLang="en-US" sz="2400" b="1" dirty="0" smtClean="0">
                <a:solidFill>
                  <a:srgbClr val="0366B8"/>
                </a:solidFill>
                <a:effectLst>
                  <a:outerShdw blurRad="38100" dist="38100" dir="2700000" algn="tl">
                    <a:srgbClr val="000000">
                      <a:alpha val="43137"/>
                    </a:srgbClr>
                  </a:outerShdw>
                </a:effectLst>
                <a:latin typeface="Microsoft YaHei"/>
              </a:rPr>
              <a:t>附录</a:t>
            </a:r>
            <a:r>
              <a:rPr lang="en-US" altLang="zh-CN" sz="2400" b="1" dirty="0" smtClean="0">
                <a:solidFill>
                  <a:srgbClr val="0366B8"/>
                </a:solidFill>
                <a:effectLst>
                  <a:outerShdw blurRad="38100" dist="38100" dir="2700000" algn="tl">
                    <a:srgbClr val="000000">
                      <a:alpha val="43137"/>
                    </a:srgbClr>
                  </a:outerShdw>
                </a:effectLst>
                <a:latin typeface="Microsoft YaHei"/>
              </a:rPr>
              <a:t>5</a:t>
            </a:r>
            <a:r>
              <a:rPr lang="zh-CN" altLang="en-US" sz="2400" b="1" dirty="0" smtClean="0">
                <a:solidFill>
                  <a:srgbClr val="0366B8"/>
                </a:solidFill>
                <a:effectLst>
                  <a:outerShdw blurRad="38100" dist="38100" dir="2700000" algn="tl">
                    <a:srgbClr val="000000">
                      <a:alpha val="43137"/>
                    </a:srgbClr>
                  </a:outerShdw>
                </a:effectLst>
                <a:latin typeface="Microsoft YaHei"/>
              </a:rPr>
              <a:t>：验证管理</a:t>
            </a:r>
            <a:endParaRPr lang="en-US" altLang="zh-CN" sz="2400" b="1" dirty="0" smtClean="0">
              <a:solidFill>
                <a:srgbClr val="0366B8"/>
              </a:solidFill>
              <a:effectLst>
                <a:outerShdw blurRad="38100" dist="38100" dir="2700000" algn="tl">
                  <a:srgbClr val="000000">
                    <a:alpha val="43137"/>
                  </a:srgbClr>
                </a:outerShdw>
              </a:effectLst>
              <a:latin typeface="Microsoft YaHei"/>
            </a:endParaRPr>
          </a:p>
          <a:p>
            <a:pPr lvl="0" indent="406400" algn="just">
              <a:lnSpc>
                <a:spcPct val="150000"/>
              </a:lnSpc>
            </a:pPr>
            <a:r>
              <a:rPr lang="zh-CN" altLang="zh-CN" sz="2000" kern="100" dirty="0">
                <a:solidFill>
                  <a:schemeClr val="accent1"/>
                </a:solidFill>
                <a:latin typeface="宋体" pitchFamily="2" charset="-122"/>
                <a:ea typeface="宋体" pitchFamily="2" charset="-122"/>
              </a:rPr>
              <a:t>第六条</a:t>
            </a:r>
            <a:r>
              <a:rPr lang="en-US" altLang="zh-CN" sz="2000" kern="100" dirty="0">
                <a:solidFill>
                  <a:schemeClr val="accent1"/>
                </a:solidFill>
                <a:latin typeface="宋体" pitchFamily="2" charset="-122"/>
                <a:ea typeface="宋体" pitchFamily="2" charset="-122"/>
              </a:rPr>
              <a:t>  </a:t>
            </a:r>
            <a:r>
              <a:rPr lang="zh-CN" altLang="zh-CN" sz="2000" kern="100" dirty="0">
                <a:solidFill>
                  <a:schemeClr val="accent1"/>
                </a:solidFill>
                <a:latin typeface="宋体" pitchFamily="2" charset="-122"/>
                <a:ea typeface="宋体" pitchFamily="2" charset="-122"/>
              </a:rPr>
              <a:t>（一）冷库验证的项目至少包括：</a:t>
            </a:r>
          </a:p>
          <a:p>
            <a:pPr lvl="0" indent="406400" algn="just">
              <a:lnSpc>
                <a:spcPct val="150000"/>
              </a:lnSpc>
            </a:pPr>
            <a:r>
              <a:rPr lang="en-US" altLang="zh-CN" sz="2000" kern="100" dirty="0">
                <a:solidFill>
                  <a:schemeClr val="accent1"/>
                </a:solidFill>
                <a:latin typeface="宋体" pitchFamily="2" charset="-122"/>
                <a:ea typeface="宋体" pitchFamily="2" charset="-122"/>
              </a:rPr>
              <a:t>5.</a:t>
            </a:r>
            <a:r>
              <a:rPr lang="zh-CN" altLang="zh-CN" sz="2000" kern="100" dirty="0">
                <a:solidFill>
                  <a:schemeClr val="accent1"/>
                </a:solidFill>
                <a:latin typeface="宋体" pitchFamily="2" charset="-122"/>
                <a:ea typeface="宋体" pitchFamily="2" charset="-122"/>
              </a:rPr>
              <a:t>确定</a:t>
            </a:r>
            <a:r>
              <a:rPr lang="zh-CN" altLang="zh-CN" sz="2000" kern="100" dirty="0">
                <a:solidFill>
                  <a:srgbClr val="FF0000"/>
                </a:solidFill>
                <a:latin typeface="宋体" pitchFamily="2" charset="-122"/>
                <a:ea typeface="宋体" pitchFamily="2" charset="-122"/>
              </a:rPr>
              <a:t>设备故障或外部供电中断</a:t>
            </a:r>
            <a:r>
              <a:rPr lang="zh-CN" altLang="zh-CN" sz="2000" kern="100" dirty="0">
                <a:solidFill>
                  <a:schemeClr val="accent1"/>
                </a:solidFill>
                <a:latin typeface="宋体" pitchFamily="2" charset="-122"/>
                <a:ea typeface="宋体" pitchFamily="2" charset="-122"/>
              </a:rPr>
              <a:t>的状况下，</a:t>
            </a:r>
            <a:r>
              <a:rPr lang="zh-CN" altLang="en-US" sz="2000" kern="100" dirty="0">
                <a:solidFill>
                  <a:schemeClr val="accent1"/>
                </a:solidFill>
                <a:latin typeface="宋体" pitchFamily="2" charset="-122"/>
                <a:ea typeface="宋体" pitchFamily="2" charset="-122"/>
              </a:rPr>
              <a:t>仓库</a:t>
            </a:r>
            <a:r>
              <a:rPr lang="zh-CN" altLang="zh-CN" sz="2000" kern="100" dirty="0">
                <a:solidFill>
                  <a:schemeClr val="accent1"/>
                </a:solidFill>
                <a:latin typeface="宋体" pitchFamily="2" charset="-122"/>
                <a:ea typeface="宋体" pitchFamily="2" charset="-122"/>
              </a:rPr>
              <a:t>保温性能及变化趋势分析；</a:t>
            </a:r>
          </a:p>
          <a:p>
            <a:pPr lvl="0" indent="406400" algn="just">
              <a:lnSpc>
                <a:spcPct val="150000"/>
              </a:lnSpc>
            </a:pPr>
            <a:r>
              <a:rPr lang="en-US" altLang="zh-CN" sz="2000" kern="100" dirty="0">
                <a:solidFill>
                  <a:schemeClr val="accent1"/>
                </a:solidFill>
                <a:latin typeface="宋体" pitchFamily="2" charset="-122"/>
                <a:ea typeface="宋体" pitchFamily="2" charset="-122"/>
              </a:rPr>
              <a:t>6.</a:t>
            </a:r>
            <a:r>
              <a:rPr lang="zh-CN" altLang="zh-CN" sz="2000" kern="100" dirty="0">
                <a:solidFill>
                  <a:schemeClr val="accent1"/>
                </a:solidFill>
                <a:latin typeface="宋体" pitchFamily="2" charset="-122"/>
                <a:ea typeface="宋体" pitchFamily="2" charset="-122"/>
              </a:rPr>
              <a:t>对本地区的</a:t>
            </a:r>
            <a:r>
              <a:rPr lang="zh-CN" altLang="zh-CN" sz="2000" kern="100" dirty="0">
                <a:solidFill>
                  <a:srgbClr val="FF0000"/>
                </a:solidFill>
                <a:latin typeface="宋体" pitchFamily="2" charset="-122"/>
                <a:ea typeface="宋体" pitchFamily="2" charset="-122"/>
              </a:rPr>
              <a:t>高温或低温等极端外部环境条件</a:t>
            </a:r>
            <a:r>
              <a:rPr lang="zh-CN" altLang="zh-CN" sz="2000" kern="100" dirty="0">
                <a:solidFill>
                  <a:schemeClr val="accent1"/>
                </a:solidFill>
                <a:latin typeface="宋体" pitchFamily="2" charset="-122"/>
                <a:ea typeface="宋体" pitchFamily="2" charset="-122"/>
              </a:rPr>
              <a:t>，分别进行保温效果评估；</a:t>
            </a:r>
          </a:p>
          <a:p>
            <a:pPr lvl="0" indent="406400" algn="just">
              <a:lnSpc>
                <a:spcPct val="150000"/>
              </a:lnSpc>
            </a:pPr>
            <a:r>
              <a:rPr lang="en-US" altLang="zh-CN" sz="2000" kern="100" dirty="0">
                <a:solidFill>
                  <a:schemeClr val="accent1"/>
                </a:solidFill>
                <a:latin typeface="宋体" pitchFamily="2" charset="-122"/>
                <a:ea typeface="宋体" pitchFamily="2" charset="-122"/>
              </a:rPr>
              <a:t>7.</a:t>
            </a:r>
            <a:r>
              <a:rPr lang="zh-CN" altLang="zh-CN" sz="2000" kern="100" dirty="0">
                <a:solidFill>
                  <a:schemeClr val="accent1"/>
                </a:solidFill>
                <a:latin typeface="宋体" pitchFamily="2" charset="-122"/>
                <a:ea typeface="宋体" pitchFamily="2" charset="-122"/>
              </a:rPr>
              <a:t>在新建</a:t>
            </a:r>
            <a:r>
              <a:rPr lang="zh-CN" altLang="en-US" sz="2000" kern="100" dirty="0">
                <a:solidFill>
                  <a:schemeClr val="accent1"/>
                </a:solidFill>
                <a:latin typeface="宋体" pitchFamily="2" charset="-122"/>
                <a:ea typeface="宋体" pitchFamily="2" charset="-122"/>
              </a:rPr>
              <a:t>仓库</a:t>
            </a:r>
            <a:r>
              <a:rPr lang="zh-CN" altLang="zh-CN" sz="2000" kern="100" dirty="0">
                <a:solidFill>
                  <a:schemeClr val="accent1"/>
                </a:solidFill>
                <a:latin typeface="宋体" pitchFamily="2" charset="-122"/>
                <a:ea typeface="宋体" pitchFamily="2" charset="-122"/>
              </a:rPr>
              <a:t>初次使用前或改造后重新使用前，</a:t>
            </a:r>
            <a:r>
              <a:rPr lang="zh-CN" altLang="zh-CN" sz="2000" kern="100" dirty="0">
                <a:solidFill>
                  <a:srgbClr val="FF0000"/>
                </a:solidFill>
                <a:latin typeface="宋体" pitchFamily="2" charset="-122"/>
                <a:ea typeface="宋体" pitchFamily="2" charset="-122"/>
              </a:rPr>
              <a:t>进行空载及满载验证</a:t>
            </a:r>
            <a:r>
              <a:rPr lang="zh-CN" altLang="zh-CN" sz="2000" kern="100" dirty="0">
                <a:solidFill>
                  <a:schemeClr val="accent1"/>
                </a:solidFill>
                <a:latin typeface="宋体" pitchFamily="2" charset="-122"/>
                <a:ea typeface="宋体" pitchFamily="2" charset="-122"/>
              </a:rPr>
              <a:t>；</a:t>
            </a:r>
          </a:p>
          <a:p>
            <a:pPr lvl="0" indent="406400" algn="just">
              <a:lnSpc>
                <a:spcPct val="150000"/>
              </a:lnSpc>
            </a:pPr>
            <a:r>
              <a:rPr lang="en-US" altLang="zh-CN" sz="2000" kern="100" dirty="0">
                <a:solidFill>
                  <a:schemeClr val="accent1"/>
                </a:solidFill>
                <a:latin typeface="宋体" pitchFamily="2" charset="-122"/>
                <a:ea typeface="宋体" pitchFamily="2" charset="-122"/>
              </a:rPr>
              <a:t>8.</a:t>
            </a:r>
            <a:r>
              <a:rPr lang="zh-CN" altLang="zh-CN" sz="2000" kern="100" dirty="0">
                <a:solidFill>
                  <a:schemeClr val="accent1"/>
                </a:solidFill>
                <a:latin typeface="宋体" pitchFamily="2" charset="-122"/>
                <a:ea typeface="宋体" pitchFamily="2" charset="-122"/>
              </a:rPr>
              <a:t>年度定期验证时，</a:t>
            </a:r>
            <a:r>
              <a:rPr lang="zh-CN" altLang="zh-CN" sz="2000" kern="100" dirty="0">
                <a:solidFill>
                  <a:srgbClr val="FF0000"/>
                </a:solidFill>
                <a:latin typeface="宋体" pitchFamily="2" charset="-122"/>
                <a:ea typeface="宋体" pitchFamily="2" charset="-122"/>
              </a:rPr>
              <a:t>进行满载验证</a:t>
            </a:r>
            <a:r>
              <a:rPr lang="zh-CN" altLang="zh-CN" sz="2000" kern="100" dirty="0" smtClean="0">
                <a:solidFill>
                  <a:schemeClr val="accent1"/>
                </a:solidFill>
                <a:latin typeface="宋体" pitchFamily="2" charset="-122"/>
                <a:ea typeface="宋体" pitchFamily="2" charset="-122"/>
              </a:rPr>
              <a:t>。</a:t>
            </a:r>
            <a:endParaRPr lang="en-US" altLang="zh-CN" sz="2000" kern="100" dirty="0">
              <a:solidFill>
                <a:schemeClr val="accent1"/>
              </a:solidFill>
              <a:latin typeface="宋体" pitchFamily="2" charset="-122"/>
              <a:ea typeface="宋体" pitchFamily="2" charset="-122"/>
            </a:endParaRPr>
          </a:p>
        </p:txBody>
      </p:sp>
    </p:spTree>
    <p:extLst>
      <p:ext uri="{BB962C8B-B14F-4D97-AF65-F5344CB8AC3E}">
        <p14:creationId xmlns:p14="http://schemas.microsoft.com/office/powerpoint/2010/main" val="3604098326"/>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127760" y="904717"/>
            <a:ext cx="6731232" cy="4154984"/>
          </a:xfrm>
          <a:prstGeom prst="rect">
            <a:avLst/>
          </a:prstGeom>
        </p:spPr>
        <p:txBody>
          <a:bodyPr wrap="square">
            <a:spAutoFit/>
          </a:bodyPr>
          <a:lstStyle/>
          <a:p>
            <a:pPr lvl="0"/>
            <a:r>
              <a:rPr lang="en-US" altLang="zh-CN" sz="2400" b="1" dirty="0">
                <a:solidFill>
                  <a:srgbClr val="0366B8"/>
                </a:solidFill>
                <a:effectLst>
                  <a:outerShdw blurRad="38100" dist="38100" dir="2700000" algn="tl">
                    <a:srgbClr val="000000">
                      <a:alpha val="43137"/>
                    </a:srgbClr>
                  </a:outerShdw>
                </a:effectLst>
                <a:latin typeface="Microsoft YaHei"/>
              </a:rPr>
              <a:t>GSP </a:t>
            </a:r>
            <a:r>
              <a:rPr lang="zh-CN" altLang="en-US" sz="2400" b="1" dirty="0" smtClean="0">
                <a:solidFill>
                  <a:srgbClr val="0366B8"/>
                </a:solidFill>
                <a:effectLst>
                  <a:outerShdw blurRad="38100" dist="38100" dir="2700000" algn="tl">
                    <a:srgbClr val="000000">
                      <a:alpha val="43137"/>
                    </a:srgbClr>
                  </a:outerShdw>
                </a:effectLst>
                <a:latin typeface="Microsoft YaHei"/>
              </a:rPr>
              <a:t>附录</a:t>
            </a:r>
            <a:r>
              <a:rPr lang="en-US" altLang="zh-CN" sz="2400" b="1" dirty="0" smtClean="0">
                <a:solidFill>
                  <a:srgbClr val="0366B8"/>
                </a:solidFill>
                <a:effectLst>
                  <a:outerShdw blurRad="38100" dist="38100" dir="2700000" algn="tl">
                    <a:srgbClr val="000000">
                      <a:alpha val="43137"/>
                    </a:srgbClr>
                  </a:outerShdw>
                </a:effectLst>
                <a:latin typeface="Microsoft YaHei"/>
              </a:rPr>
              <a:t>5</a:t>
            </a:r>
            <a:r>
              <a:rPr lang="zh-CN" altLang="en-US" sz="2400" b="1" dirty="0" smtClean="0">
                <a:solidFill>
                  <a:srgbClr val="0366B8"/>
                </a:solidFill>
                <a:effectLst>
                  <a:outerShdw blurRad="38100" dist="38100" dir="2700000" algn="tl">
                    <a:srgbClr val="000000">
                      <a:alpha val="43137"/>
                    </a:srgbClr>
                  </a:outerShdw>
                </a:effectLst>
                <a:latin typeface="Microsoft YaHei"/>
              </a:rPr>
              <a:t>：验证管理</a:t>
            </a:r>
            <a:endParaRPr lang="en-US" altLang="zh-CN" sz="2400" b="1" dirty="0" smtClean="0">
              <a:solidFill>
                <a:srgbClr val="0366B8"/>
              </a:solidFill>
              <a:effectLst>
                <a:outerShdw blurRad="38100" dist="38100" dir="2700000" algn="tl">
                  <a:srgbClr val="000000">
                    <a:alpha val="43137"/>
                  </a:srgbClr>
                </a:outerShdw>
              </a:effectLst>
              <a:latin typeface="Microsoft YaHei"/>
            </a:endParaRPr>
          </a:p>
          <a:p>
            <a:pPr indent="406400" algn="just">
              <a:lnSpc>
                <a:spcPct val="150000"/>
              </a:lnSpc>
              <a:spcAft>
                <a:spcPts val="0"/>
              </a:spcAft>
            </a:pPr>
            <a:r>
              <a:rPr lang="zh-CN" altLang="zh-CN" sz="2000" kern="100" dirty="0">
                <a:solidFill>
                  <a:schemeClr val="accent1"/>
                </a:solidFill>
                <a:latin typeface="宋体" pitchFamily="2" charset="-122"/>
                <a:ea typeface="宋体" pitchFamily="2" charset="-122"/>
              </a:rPr>
              <a:t>（四）监测系统验证的项目至少包括：</a:t>
            </a:r>
          </a:p>
          <a:p>
            <a:pPr indent="406400" algn="just">
              <a:lnSpc>
                <a:spcPct val="150000"/>
              </a:lnSpc>
              <a:spcAft>
                <a:spcPts val="0"/>
              </a:spcAft>
            </a:pPr>
            <a:r>
              <a:rPr lang="en-US" altLang="zh-CN" sz="2000" kern="100" dirty="0">
                <a:solidFill>
                  <a:schemeClr val="accent1"/>
                </a:solidFill>
                <a:latin typeface="宋体" pitchFamily="2" charset="-122"/>
                <a:ea typeface="宋体" pitchFamily="2" charset="-122"/>
              </a:rPr>
              <a:t>1.</a:t>
            </a:r>
            <a:r>
              <a:rPr lang="zh-CN" altLang="zh-CN" sz="2000" kern="100" dirty="0">
                <a:solidFill>
                  <a:schemeClr val="accent1"/>
                </a:solidFill>
                <a:latin typeface="宋体" pitchFamily="2" charset="-122"/>
                <a:ea typeface="宋体" pitchFamily="2" charset="-122"/>
              </a:rPr>
              <a:t>采集、传送、</a:t>
            </a:r>
            <a:r>
              <a:rPr lang="zh-CN" altLang="zh-CN" sz="2000" kern="100" dirty="0">
                <a:solidFill>
                  <a:srgbClr val="FF0000"/>
                </a:solidFill>
                <a:latin typeface="宋体" pitchFamily="2" charset="-122"/>
                <a:ea typeface="宋体" pitchFamily="2" charset="-122"/>
              </a:rPr>
              <a:t>记录数据以及报警功能的确认</a:t>
            </a:r>
            <a:r>
              <a:rPr lang="zh-CN" altLang="zh-CN" sz="2000" kern="100" dirty="0">
                <a:solidFill>
                  <a:schemeClr val="accent1"/>
                </a:solidFill>
                <a:latin typeface="宋体" pitchFamily="2" charset="-122"/>
                <a:ea typeface="宋体" pitchFamily="2" charset="-122"/>
              </a:rPr>
              <a:t>；</a:t>
            </a:r>
          </a:p>
          <a:p>
            <a:pPr indent="406400" algn="just">
              <a:lnSpc>
                <a:spcPct val="150000"/>
              </a:lnSpc>
              <a:spcAft>
                <a:spcPts val="0"/>
              </a:spcAft>
            </a:pPr>
            <a:r>
              <a:rPr lang="en-US" altLang="zh-CN" sz="2000" kern="100" dirty="0">
                <a:solidFill>
                  <a:schemeClr val="accent1"/>
                </a:solidFill>
                <a:latin typeface="宋体" pitchFamily="2" charset="-122"/>
                <a:ea typeface="宋体" pitchFamily="2" charset="-122"/>
              </a:rPr>
              <a:t>2.</a:t>
            </a:r>
            <a:r>
              <a:rPr lang="zh-CN" altLang="zh-CN" sz="2000" kern="100" dirty="0">
                <a:solidFill>
                  <a:schemeClr val="accent1"/>
                </a:solidFill>
                <a:latin typeface="宋体" pitchFamily="2" charset="-122"/>
                <a:ea typeface="宋体" pitchFamily="2" charset="-122"/>
              </a:rPr>
              <a:t>监测设备的</a:t>
            </a:r>
            <a:r>
              <a:rPr lang="zh-CN" altLang="zh-CN" sz="2000" kern="100" dirty="0">
                <a:solidFill>
                  <a:srgbClr val="FF0000"/>
                </a:solidFill>
                <a:latin typeface="宋体" pitchFamily="2" charset="-122"/>
                <a:ea typeface="宋体" pitchFamily="2" charset="-122"/>
              </a:rPr>
              <a:t>测量范围和准确度确认</a:t>
            </a:r>
            <a:r>
              <a:rPr lang="zh-CN" altLang="zh-CN" sz="2000" kern="100" dirty="0">
                <a:solidFill>
                  <a:schemeClr val="accent1"/>
                </a:solidFill>
                <a:latin typeface="宋体" pitchFamily="2" charset="-122"/>
                <a:ea typeface="宋体" pitchFamily="2" charset="-122"/>
              </a:rPr>
              <a:t>；</a:t>
            </a:r>
          </a:p>
          <a:p>
            <a:pPr indent="406400" algn="just">
              <a:lnSpc>
                <a:spcPct val="150000"/>
              </a:lnSpc>
              <a:spcAft>
                <a:spcPts val="0"/>
              </a:spcAft>
            </a:pPr>
            <a:r>
              <a:rPr lang="en-US" altLang="zh-CN" sz="2000" kern="100" dirty="0">
                <a:solidFill>
                  <a:schemeClr val="accent1"/>
                </a:solidFill>
                <a:latin typeface="宋体" pitchFamily="2" charset="-122"/>
                <a:ea typeface="宋体" pitchFamily="2" charset="-122"/>
              </a:rPr>
              <a:t>3.</a:t>
            </a:r>
            <a:r>
              <a:rPr lang="zh-CN" altLang="zh-CN" sz="2000" kern="100" dirty="0">
                <a:solidFill>
                  <a:schemeClr val="accent1"/>
                </a:solidFill>
                <a:latin typeface="宋体" pitchFamily="2" charset="-122"/>
                <a:ea typeface="宋体" pitchFamily="2" charset="-122"/>
              </a:rPr>
              <a:t>测点终端</a:t>
            </a:r>
            <a:r>
              <a:rPr lang="zh-CN" altLang="zh-CN" sz="2000" kern="100" dirty="0">
                <a:solidFill>
                  <a:srgbClr val="FF0000"/>
                </a:solidFill>
                <a:latin typeface="宋体" pitchFamily="2" charset="-122"/>
                <a:ea typeface="宋体" pitchFamily="2" charset="-122"/>
              </a:rPr>
              <a:t>安装数量及位置确认</a:t>
            </a:r>
            <a:r>
              <a:rPr lang="zh-CN" altLang="zh-CN" sz="2000" kern="100" dirty="0">
                <a:solidFill>
                  <a:schemeClr val="accent1"/>
                </a:solidFill>
                <a:latin typeface="宋体" pitchFamily="2" charset="-122"/>
                <a:ea typeface="宋体" pitchFamily="2" charset="-122"/>
              </a:rPr>
              <a:t>；</a:t>
            </a:r>
          </a:p>
          <a:p>
            <a:pPr indent="406400" algn="just">
              <a:lnSpc>
                <a:spcPct val="150000"/>
              </a:lnSpc>
              <a:spcAft>
                <a:spcPts val="0"/>
              </a:spcAft>
            </a:pPr>
            <a:r>
              <a:rPr lang="en-US" altLang="zh-CN" sz="2000" kern="100" dirty="0">
                <a:solidFill>
                  <a:schemeClr val="accent1"/>
                </a:solidFill>
                <a:latin typeface="宋体" pitchFamily="2" charset="-122"/>
                <a:ea typeface="宋体" pitchFamily="2" charset="-122"/>
              </a:rPr>
              <a:t>4.</a:t>
            </a:r>
            <a:r>
              <a:rPr lang="zh-CN" altLang="zh-CN" sz="2000" kern="100" dirty="0">
                <a:solidFill>
                  <a:srgbClr val="FF0000"/>
                </a:solidFill>
                <a:latin typeface="宋体" pitchFamily="2" charset="-122"/>
                <a:ea typeface="宋体" pitchFamily="2" charset="-122"/>
              </a:rPr>
              <a:t>监测系统与温度调控设施无联动状态</a:t>
            </a:r>
            <a:r>
              <a:rPr lang="zh-CN" altLang="zh-CN" sz="2000" kern="100" dirty="0">
                <a:solidFill>
                  <a:schemeClr val="accent1"/>
                </a:solidFill>
                <a:latin typeface="宋体" pitchFamily="2" charset="-122"/>
                <a:ea typeface="宋体" pitchFamily="2" charset="-122"/>
              </a:rPr>
              <a:t>的独立安全运行性能确认；</a:t>
            </a:r>
          </a:p>
          <a:p>
            <a:pPr indent="406400" algn="just">
              <a:lnSpc>
                <a:spcPct val="150000"/>
              </a:lnSpc>
              <a:spcAft>
                <a:spcPts val="0"/>
              </a:spcAft>
            </a:pPr>
            <a:r>
              <a:rPr lang="en-US" altLang="zh-CN" sz="2000" kern="100" dirty="0">
                <a:solidFill>
                  <a:schemeClr val="accent1"/>
                </a:solidFill>
                <a:latin typeface="宋体" pitchFamily="2" charset="-122"/>
                <a:ea typeface="宋体" pitchFamily="2" charset="-122"/>
              </a:rPr>
              <a:t>5.</a:t>
            </a:r>
            <a:r>
              <a:rPr lang="zh-CN" altLang="zh-CN" sz="2000" kern="100" dirty="0">
                <a:solidFill>
                  <a:schemeClr val="accent1"/>
                </a:solidFill>
                <a:latin typeface="宋体" pitchFamily="2" charset="-122"/>
                <a:ea typeface="宋体" pitchFamily="2" charset="-122"/>
              </a:rPr>
              <a:t>系统在</a:t>
            </a:r>
            <a:r>
              <a:rPr lang="zh-CN" altLang="zh-CN" sz="2000" kern="100" dirty="0">
                <a:solidFill>
                  <a:srgbClr val="FF0000"/>
                </a:solidFill>
                <a:latin typeface="宋体" pitchFamily="2" charset="-122"/>
                <a:ea typeface="宋体" pitchFamily="2" charset="-122"/>
              </a:rPr>
              <a:t>断电、计算机关机状态下的应急性能确认</a:t>
            </a:r>
            <a:r>
              <a:rPr lang="zh-CN" altLang="zh-CN" sz="2000" kern="100" dirty="0">
                <a:solidFill>
                  <a:schemeClr val="accent1"/>
                </a:solidFill>
                <a:latin typeface="宋体" pitchFamily="2" charset="-122"/>
                <a:ea typeface="宋体" pitchFamily="2" charset="-122"/>
              </a:rPr>
              <a:t>；</a:t>
            </a:r>
          </a:p>
          <a:p>
            <a:pPr indent="406400" algn="just">
              <a:lnSpc>
                <a:spcPct val="150000"/>
              </a:lnSpc>
              <a:spcAft>
                <a:spcPts val="0"/>
              </a:spcAft>
            </a:pPr>
            <a:r>
              <a:rPr lang="en-US" altLang="zh-CN" sz="2000" kern="100" dirty="0">
                <a:solidFill>
                  <a:schemeClr val="accent1"/>
                </a:solidFill>
                <a:latin typeface="宋体" pitchFamily="2" charset="-122"/>
                <a:ea typeface="宋体" pitchFamily="2" charset="-122"/>
              </a:rPr>
              <a:t>6.</a:t>
            </a:r>
            <a:r>
              <a:rPr lang="zh-CN" altLang="zh-CN" sz="2000" kern="100" dirty="0">
                <a:solidFill>
                  <a:schemeClr val="accent1"/>
                </a:solidFill>
                <a:latin typeface="宋体" pitchFamily="2" charset="-122"/>
                <a:ea typeface="宋体" pitchFamily="2" charset="-122"/>
              </a:rPr>
              <a:t>防止</a:t>
            </a:r>
            <a:r>
              <a:rPr lang="zh-CN" altLang="zh-CN" sz="2000" kern="100" dirty="0">
                <a:solidFill>
                  <a:srgbClr val="FF0000"/>
                </a:solidFill>
                <a:latin typeface="宋体" pitchFamily="2" charset="-122"/>
                <a:ea typeface="宋体" pitchFamily="2" charset="-122"/>
              </a:rPr>
              <a:t>用户修改、删除、反向导入数据</a:t>
            </a:r>
            <a:r>
              <a:rPr lang="zh-CN" altLang="zh-CN" sz="2000" kern="100" dirty="0">
                <a:solidFill>
                  <a:schemeClr val="accent1"/>
                </a:solidFill>
                <a:latin typeface="宋体" pitchFamily="2" charset="-122"/>
                <a:ea typeface="宋体" pitchFamily="2" charset="-122"/>
              </a:rPr>
              <a:t>等功能确认。</a:t>
            </a:r>
          </a:p>
        </p:txBody>
      </p:sp>
    </p:spTree>
    <p:extLst>
      <p:ext uri="{BB962C8B-B14F-4D97-AF65-F5344CB8AC3E}">
        <p14:creationId xmlns:p14="http://schemas.microsoft.com/office/powerpoint/2010/main" val="130293683"/>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127760" y="726455"/>
            <a:ext cx="6600604" cy="6001643"/>
          </a:xfrm>
          <a:prstGeom prst="rect">
            <a:avLst/>
          </a:prstGeom>
        </p:spPr>
        <p:txBody>
          <a:bodyPr wrap="square">
            <a:spAutoFit/>
          </a:bodyPr>
          <a:lstStyle/>
          <a:p>
            <a:pPr lvl="0"/>
            <a:r>
              <a:rPr lang="en-US" altLang="zh-CN" sz="2400" b="1" dirty="0">
                <a:solidFill>
                  <a:srgbClr val="0366B8"/>
                </a:solidFill>
                <a:effectLst>
                  <a:outerShdw blurRad="38100" dist="38100" dir="2700000" algn="tl">
                    <a:srgbClr val="000000">
                      <a:alpha val="43137"/>
                    </a:srgbClr>
                  </a:outerShdw>
                </a:effectLst>
                <a:latin typeface="Microsoft YaHei"/>
              </a:rPr>
              <a:t>GSP </a:t>
            </a:r>
            <a:r>
              <a:rPr lang="zh-CN" altLang="en-US" sz="2400" b="1" dirty="0" smtClean="0">
                <a:solidFill>
                  <a:srgbClr val="0366B8"/>
                </a:solidFill>
                <a:effectLst>
                  <a:outerShdw blurRad="38100" dist="38100" dir="2700000" algn="tl">
                    <a:srgbClr val="000000">
                      <a:alpha val="43137"/>
                    </a:srgbClr>
                  </a:outerShdw>
                </a:effectLst>
                <a:latin typeface="Microsoft YaHei"/>
              </a:rPr>
              <a:t>附录</a:t>
            </a:r>
            <a:r>
              <a:rPr lang="en-US" altLang="zh-CN" sz="2400" b="1" dirty="0" smtClean="0">
                <a:solidFill>
                  <a:srgbClr val="0366B8"/>
                </a:solidFill>
                <a:effectLst>
                  <a:outerShdw blurRad="38100" dist="38100" dir="2700000" algn="tl">
                    <a:srgbClr val="000000">
                      <a:alpha val="43137"/>
                    </a:srgbClr>
                  </a:outerShdw>
                </a:effectLst>
                <a:latin typeface="Microsoft YaHei"/>
              </a:rPr>
              <a:t>5</a:t>
            </a:r>
            <a:r>
              <a:rPr lang="zh-CN" altLang="en-US" sz="2400" b="1" dirty="0" smtClean="0">
                <a:solidFill>
                  <a:srgbClr val="0366B8"/>
                </a:solidFill>
                <a:effectLst>
                  <a:outerShdw blurRad="38100" dist="38100" dir="2700000" algn="tl">
                    <a:srgbClr val="000000">
                      <a:alpha val="43137"/>
                    </a:srgbClr>
                  </a:outerShdw>
                </a:effectLst>
                <a:latin typeface="Microsoft YaHei"/>
              </a:rPr>
              <a:t>：验证管理</a:t>
            </a:r>
            <a:endParaRPr lang="en-US" altLang="zh-CN" sz="2400" b="1" dirty="0" smtClean="0">
              <a:solidFill>
                <a:srgbClr val="0366B8"/>
              </a:solidFill>
              <a:effectLst>
                <a:outerShdw blurRad="38100" dist="38100" dir="2700000" algn="tl">
                  <a:srgbClr val="000000">
                    <a:alpha val="43137"/>
                  </a:srgbClr>
                </a:outerShdw>
              </a:effectLst>
              <a:latin typeface="Microsoft YaHei"/>
            </a:endParaRPr>
          </a:p>
          <a:p>
            <a:pPr lvl="0" indent="406400" algn="just">
              <a:lnSpc>
                <a:spcPct val="150000"/>
              </a:lnSpc>
            </a:pPr>
            <a:r>
              <a:rPr lang="zh-CN" altLang="zh-CN" sz="2000" kern="100" dirty="0">
                <a:solidFill>
                  <a:schemeClr val="accent1"/>
                </a:solidFill>
                <a:latin typeface="宋体" pitchFamily="2" charset="-122"/>
                <a:ea typeface="宋体" pitchFamily="2" charset="-122"/>
              </a:rPr>
              <a:t>第七条</a:t>
            </a:r>
            <a:r>
              <a:rPr lang="en-US" altLang="zh-CN" sz="2000" kern="100" dirty="0">
                <a:solidFill>
                  <a:schemeClr val="accent1"/>
                </a:solidFill>
                <a:latin typeface="宋体" pitchFamily="2" charset="-122"/>
                <a:ea typeface="宋体" pitchFamily="2" charset="-122"/>
              </a:rPr>
              <a:t>  </a:t>
            </a:r>
            <a:r>
              <a:rPr lang="zh-CN" altLang="zh-CN" sz="2000" kern="100" dirty="0">
                <a:solidFill>
                  <a:schemeClr val="accent1"/>
                </a:solidFill>
                <a:latin typeface="宋体" pitchFamily="2" charset="-122"/>
                <a:ea typeface="宋体" pitchFamily="2" charset="-122"/>
              </a:rPr>
              <a:t>应当根据验证对象及项目，合理设置验证测点。</a:t>
            </a:r>
          </a:p>
          <a:p>
            <a:pPr lvl="0" indent="406400" algn="just">
              <a:lnSpc>
                <a:spcPct val="150000"/>
              </a:lnSpc>
            </a:pPr>
            <a:r>
              <a:rPr lang="zh-CN" altLang="zh-CN" sz="2000" kern="100" dirty="0">
                <a:solidFill>
                  <a:schemeClr val="accent1"/>
                </a:solidFill>
                <a:latin typeface="宋体" pitchFamily="2" charset="-122"/>
                <a:ea typeface="宋体" pitchFamily="2" charset="-122"/>
              </a:rPr>
              <a:t>（一）在被验证设施</a:t>
            </a:r>
            <a:r>
              <a:rPr lang="zh-CN" altLang="zh-CN" sz="2000" kern="100" dirty="0">
                <a:solidFill>
                  <a:srgbClr val="FF0000"/>
                </a:solidFill>
                <a:latin typeface="宋体" pitchFamily="2" charset="-122"/>
                <a:ea typeface="宋体" pitchFamily="2" charset="-122"/>
              </a:rPr>
              <a:t>设备内一次性同步布点，确保各测点采集数据的同步、有效</a:t>
            </a:r>
            <a:r>
              <a:rPr lang="zh-CN" altLang="zh-CN" sz="2000" kern="100" dirty="0">
                <a:solidFill>
                  <a:schemeClr val="accent1"/>
                </a:solidFill>
                <a:latin typeface="宋体" pitchFamily="2" charset="-122"/>
                <a:ea typeface="宋体" pitchFamily="2" charset="-122"/>
              </a:rPr>
              <a:t>。</a:t>
            </a:r>
          </a:p>
          <a:p>
            <a:pPr lvl="0" indent="406400" algn="just">
              <a:lnSpc>
                <a:spcPct val="150000"/>
              </a:lnSpc>
            </a:pPr>
            <a:r>
              <a:rPr lang="zh-CN" altLang="zh-CN" sz="2000" kern="100" dirty="0">
                <a:solidFill>
                  <a:schemeClr val="accent1"/>
                </a:solidFill>
                <a:latin typeface="宋体" pitchFamily="2" charset="-122"/>
                <a:ea typeface="宋体" pitchFamily="2" charset="-122"/>
              </a:rPr>
              <a:t>（二）在被验证设施设备内，</a:t>
            </a:r>
            <a:r>
              <a:rPr lang="zh-CN" altLang="zh-CN" sz="2000" kern="100" dirty="0">
                <a:solidFill>
                  <a:srgbClr val="FF0000"/>
                </a:solidFill>
                <a:latin typeface="宋体" pitchFamily="2" charset="-122"/>
                <a:ea typeface="宋体" pitchFamily="2" charset="-122"/>
              </a:rPr>
              <a:t>进行均匀性布点、特殊项目及特殊位置专门布点</a:t>
            </a:r>
            <a:r>
              <a:rPr lang="zh-CN" altLang="zh-CN" sz="2000" kern="100" dirty="0">
                <a:solidFill>
                  <a:schemeClr val="accent1"/>
                </a:solidFill>
                <a:latin typeface="宋体" pitchFamily="2" charset="-122"/>
                <a:ea typeface="宋体" pitchFamily="2" charset="-122"/>
              </a:rPr>
              <a:t>。</a:t>
            </a:r>
          </a:p>
          <a:p>
            <a:pPr lvl="0" indent="406400" algn="just">
              <a:lnSpc>
                <a:spcPct val="150000"/>
              </a:lnSpc>
            </a:pPr>
            <a:r>
              <a:rPr lang="zh-CN" altLang="zh-CN" sz="2000" kern="100" dirty="0">
                <a:solidFill>
                  <a:schemeClr val="accent1"/>
                </a:solidFill>
                <a:latin typeface="宋体" pitchFamily="2" charset="-122"/>
                <a:ea typeface="宋体" pitchFamily="2" charset="-122"/>
              </a:rPr>
              <a:t>（三）</a:t>
            </a:r>
            <a:r>
              <a:rPr lang="zh-CN" altLang="zh-CN" sz="2000" kern="100" dirty="0">
                <a:solidFill>
                  <a:srgbClr val="FF0000"/>
                </a:solidFill>
                <a:latin typeface="宋体" pitchFamily="2" charset="-122"/>
                <a:ea typeface="宋体" pitchFamily="2" charset="-122"/>
              </a:rPr>
              <a:t>每个</a:t>
            </a:r>
            <a:r>
              <a:rPr lang="zh-CN" altLang="en-US" sz="2000" kern="100" dirty="0">
                <a:solidFill>
                  <a:srgbClr val="FF0000"/>
                </a:solidFill>
                <a:latin typeface="宋体" pitchFamily="2" charset="-122"/>
                <a:ea typeface="宋体" pitchFamily="2" charset="-122"/>
              </a:rPr>
              <a:t>仓库</a:t>
            </a:r>
            <a:r>
              <a:rPr lang="zh-CN" altLang="zh-CN" sz="2000" kern="100" dirty="0">
                <a:solidFill>
                  <a:srgbClr val="FF0000"/>
                </a:solidFill>
                <a:latin typeface="宋体" pitchFamily="2" charset="-122"/>
                <a:ea typeface="宋体" pitchFamily="2" charset="-122"/>
              </a:rPr>
              <a:t>中均匀性布点数量不得少于</a:t>
            </a:r>
            <a:r>
              <a:rPr lang="en-US" altLang="zh-CN" sz="2000" kern="100" dirty="0">
                <a:solidFill>
                  <a:srgbClr val="FF0000"/>
                </a:solidFill>
                <a:latin typeface="宋体" pitchFamily="2" charset="-122"/>
                <a:ea typeface="宋体" pitchFamily="2" charset="-122"/>
              </a:rPr>
              <a:t>9</a:t>
            </a:r>
            <a:r>
              <a:rPr lang="zh-CN" altLang="zh-CN" sz="2000" kern="100" dirty="0">
                <a:solidFill>
                  <a:srgbClr val="FF0000"/>
                </a:solidFill>
                <a:latin typeface="宋体" pitchFamily="2" charset="-122"/>
                <a:ea typeface="宋体" pitchFamily="2" charset="-122"/>
              </a:rPr>
              <a:t>个，仓间各角及中心位置均需布置测点，每两个测点的水平间距不得大于</a:t>
            </a:r>
            <a:r>
              <a:rPr lang="en-US" altLang="zh-CN" sz="2000" kern="100" dirty="0">
                <a:solidFill>
                  <a:srgbClr val="FF0000"/>
                </a:solidFill>
                <a:latin typeface="宋体" pitchFamily="2" charset="-122"/>
                <a:ea typeface="宋体" pitchFamily="2" charset="-122"/>
              </a:rPr>
              <a:t>5</a:t>
            </a:r>
            <a:r>
              <a:rPr lang="zh-CN" altLang="zh-CN" sz="2000" kern="100" dirty="0">
                <a:solidFill>
                  <a:srgbClr val="FF0000"/>
                </a:solidFill>
                <a:latin typeface="宋体" pitchFamily="2" charset="-122"/>
                <a:ea typeface="宋体" pitchFamily="2" charset="-122"/>
              </a:rPr>
              <a:t>米，垂直间距不得超过</a:t>
            </a:r>
            <a:r>
              <a:rPr lang="en-US" altLang="zh-CN" sz="2000" kern="100" dirty="0">
                <a:solidFill>
                  <a:srgbClr val="FF0000"/>
                </a:solidFill>
                <a:latin typeface="宋体" pitchFamily="2" charset="-122"/>
                <a:ea typeface="宋体" pitchFamily="2" charset="-122"/>
              </a:rPr>
              <a:t>2</a:t>
            </a:r>
            <a:r>
              <a:rPr lang="zh-CN" altLang="zh-CN" sz="2000" kern="100" dirty="0">
                <a:solidFill>
                  <a:srgbClr val="FF0000"/>
                </a:solidFill>
                <a:latin typeface="宋体" pitchFamily="2" charset="-122"/>
                <a:ea typeface="宋体" pitchFamily="2" charset="-122"/>
              </a:rPr>
              <a:t>米</a:t>
            </a:r>
            <a:r>
              <a:rPr lang="zh-CN" altLang="zh-CN" sz="2000" kern="100" dirty="0">
                <a:solidFill>
                  <a:schemeClr val="accent1"/>
                </a:solidFill>
                <a:latin typeface="宋体" pitchFamily="2" charset="-122"/>
                <a:ea typeface="宋体" pitchFamily="2" charset="-122"/>
              </a:rPr>
              <a:t>。</a:t>
            </a:r>
          </a:p>
          <a:p>
            <a:pPr lvl="0" indent="406400" algn="just">
              <a:lnSpc>
                <a:spcPct val="150000"/>
              </a:lnSpc>
            </a:pPr>
            <a:r>
              <a:rPr lang="zh-CN" altLang="zh-CN" sz="2000" kern="100" dirty="0">
                <a:solidFill>
                  <a:schemeClr val="accent1"/>
                </a:solidFill>
                <a:latin typeface="宋体" pitchFamily="2" charset="-122"/>
                <a:ea typeface="宋体" pitchFamily="2" charset="-122"/>
              </a:rPr>
              <a:t>（四）</a:t>
            </a:r>
            <a:r>
              <a:rPr lang="zh-CN" altLang="en-US" sz="2000" kern="100" dirty="0">
                <a:solidFill>
                  <a:schemeClr val="accent1"/>
                </a:solidFill>
                <a:latin typeface="宋体" pitchFamily="2" charset="-122"/>
                <a:ea typeface="宋体" pitchFamily="2" charset="-122"/>
              </a:rPr>
              <a:t>仓库</a:t>
            </a:r>
            <a:r>
              <a:rPr lang="zh-CN" altLang="zh-CN" sz="2000" kern="100" dirty="0">
                <a:solidFill>
                  <a:schemeClr val="accent1"/>
                </a:solidFill>
                <a:latin typeface="宋体" pitchFamily="2" charset="-122"/>
                <a:ea typeface="宋体" pitchFamily="2" charset="-122"/>
              </a:rPr>
              <a:t>每个作业</a:t>
            </a:r>
            <a:r>
              <a:rPr lang="zh-CN" altLang="zh-CN" sz="2000" kern="100" dirty="0">
                <a:solidFill>
                  <a:srgbClr val="FF0000"/>
                </a:solidFill>
                <a:latin typeface="宋体" pitchFamily="2" charset="-122"/>
                <a:ea typeface="宋体" pitchFamily="2" charset="-122"/>
              </a:rPr>
              <a:t>出入口及风机出风口至少布置</a:t>
            </a:r>
            <a:r>
              <a:rPr lang="en-US" altLang="zh-CN" sz="2000" kern="100" dirty="0">
                <a:solidFill>
                  <a:srgbClr val="FF0000"/>
                </a:solidFill>
                <a:latin typeface="宋体" pitchFamily="2" charset="-122"/>
                <a:ea typeface="宋体" pitchFamily="2" charset="-122"/>
              </a:rPr>
              <a:t>5</a:t>
            </a:r>
            <a:r>
              <a:rPr lang="zh-CN" altLang="zh-CN" sz="2000" kern="100" dirty="0">
                <a:solidFill>
                  <a:srgbClr val="FF0000"/>
                </a:solidFill>
                <a:latin typeface="宋体" pitchFamily="2" charset="-122"/>
                <a:ea typeface="宋体" pitchFamily="2" charset="-122"/>
              </a:rPr>
              <a:t>个测点，</a:t>
            </a:r>
            <a:r>
              <a:rPr lang="zh-CN" altLang="en-US" sz="2000" kern="100" dirty="0">
                <a:solidFill>
                  <a:schemeClr val="accent1"/>
                </a:solidFill>
                <a:latin typeface="宋体" pitchFamily="2" charset="-122"/>
                <a:ea typeface="宋体" pitchFamily="2" charset="-122"/>
              </a:rPr>
              <a:t>仓库</a:t>
            </a:r>
            <a:r>
              <a:rPr lang="zh-CN" altLang="zh-CN" sz="2000" kern="100" dirty="0">
                <a:solidFill>
                  <a:schemeClr val="accent1"/>
                </a:solidFill>
                <a:latin typeface="宋体" pitchFamily="2" charset="-122"/>
                <a:ea typeface="宋体" pitchFamily="2" charset="-122"/>
              </a:rPr>
              <a:t>中每组货架或建筑结构的</a:t>
            </a:r>
            <a:r>
              <a:rPr lang="zh-CN" altLang="zh-CN" sz="2000" kern="100" dirty="0">
                <a:solidFill>
                  <a:srgbClr val="FF0000"/>
                </a:solidFill>
                <a:latin typeface="宋体" pitchFamily="2" charset="-122"/>
                <a:ea typeface="宋体" pitchFamily="2" charset="-122"/>
              </a:rPr>
              <a:t>风向死角位置至少布置</a:t>
            </a:r>
            <a:r>
              <a:rPr lang="en-US" altLang="zh-CN" sz="2000" kern="100" dirty="0">
                <a:solidFill>
                  <a:srgbClr val="FF0000"/>
                </a:solidFill>
                <a:latin typeface="宋体" pitchFamily="2" charset="-122"/>
                <a:ea typeface="宋体" pitchFamily="2" charset="-122"/>
              </a:rPr>
              <a:t>3</a:t>
            </a:r>
            <a:r>
              <a:rPr lang="zh-CN" altLang="zh-CN" sz="2000" kern="100" dirty="0">
                <a:solidFill>
                  <a:srgbClr val="FF0000"/>
                </a:solidFill>
                <a:latin typeface="宋体" pitchFamily="2" charset="-122"/>
                <a:ea typeface="宋体" pitchFamily="2" charset="-122"/>
              </a:rPr>
              <a:t>个测点。</a:t>
            </a:r>
          </a:p>
        </p:txBody>
      </p:sp>
    </p:spTree>
    <p:extLst>
      <p:ext uri="{BB962C8B-B14F-4D97-AF65-F5344CB8AC3E}">
        <p14:creationId xmlns:p14="http://schemas.microsoft.com/office/powerpoint/2010/main" val="2505988211"/>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286000" y="682094"/>
            <a:ext cx="6086104" cy="5078313"/>
          </a:xfrm>
          <a:prstGeom prst="rect">
            <a:avLst/>
          </a:prstGeom>
        </p:spPr>
        <p:txBody>
          <a:bodyPr wrap="square">
            <a:spAutoFit/>
          </a:bodyPr>
          <a:lstStyle/>
          <a:p>
            <a:pPr lvl="0"/>
            <a:r>
              <a:rPr lang="en-US" altLang="zh-CN" sz="2400" b="1" dirty="0">
                <a:solidFill>
                  <a:srgbClr val="0366B8"/>
                </a:solidFill>
                <a:effectLst>
                  <a:outerShdw blurRad="38100" dist="38100" dir="2700000" algn="tl">
                    <a:srgbClr val="000000">
                      <a:alpha val="43137"/>
                    </a:srgbClr>
                  </a:outerShdw>
                </a:effectLst>
                <a:latin typeface="Microsoft YaHei"/>
              </a:rPr>
              <a:t>GSP </a:t>
            </a:r>
            <a:r>
              <a:rPr lang="zh-CN" altLang="en-US" sz="2400" b="1" dirty="0">
                <a:solidFill>
                  <a:srgbClr val="0366B8"/>
                </a:solidFill>
                <a:effectLst>
                  <a:outerShdw blurRad="38100" dist="38100" dir="2700000" algn="tl">
                    <a:srgbClr val="000000">
                      <a:alpha val="43137"/>
                    </a:srgbClr>
                  </a:outerShdw>
                </a:effectLst>
                <a:latin typeface="Microsoft YaHei"/>
              </a:rPr>
              <a:t>附录</a:t>
            </a:r>
            <a:r>
              <a:rPr lang="en-US" altLang="zh-CN" sz="2400" b="1" dirty="0">
                <a:solidFill>
                  <a:srgbClr val="0366B8"/>
                </a:solidFill>
                <a:effectLst>
                  <a:outerShdw blurRad="38100" dist="38100" dir="2700000" algn="tl">
                    <a:srgbClr val="000000">
                      <a:alpha val="43137"/>
                    </a:srgbClr>
                  </a:outerShdw>
                </a:effectLst>
                <a:latin typeface="Microsoft YaHei"/>
              </a:rPr>
              <a:t>5</a:t>
            </a:r>
            <a:r>
              <a:rPr lang="zh-CN" altLang="en-US" sz="2400" b="1" dirty="0">
                <a:solidFill>
                  <a:srgbClr val="0366B8"/>
                </a:solidFill>
                <a:effectLst>
                  <a:outerShdw blurRad="38100" dist="38100" dir="2700000" algn="tl">
                    <a:srgbClr val="000000">
                      <a:alpha val="43137"/>
                    </a:srgbClr>
                  </a:outerShdw>
                </a:effectLst>
                <a:latin typeface="Microsoft YaHei"/>
              </a:rPr>
              <a:t>：验证</a:t>
            </a:r>
            <a:r>
              <a:rPr lang="zh-CN" altLang="en-US" sz="2400" b="1" dirty="0" smtClean="0">
                <a:solidFill>
                  <a:srgbClr val="0366B8"/>
                </a:solidFill>
                <a:effectLst>
                  <a:outerShdw blurRad="38100" dist="38100" dir="2700000" algn="tl">
                    <a:srgbClr val="000000">
                      <a:alpha val="43137"/>
                    </a:srgbClr>
                  </a:outerShdw>
                </a:effectLst>
                <a:latin typeface="Microsoft YaHei"/>
              </a:rPr>
              <a:t>管理</a:t>
            </a:r>
            <a:endParaRPr lang="en-US" altLang="zh-CN" kern="100" dirty="0" smtClean="0">
              <a:solidFill>
                <a:srgbClr val="000000"/>
              </a:solidFill>
              <a:latin typeface="Times New Roman"/>
              <a:ea typeface="黑体"/>
            </a:endParaRPr>
          </a:p>
          <a:p>
            <a:pPr lvl="0" indent="406400" algn="just">
              <a:lnSpc>
                <a:spcPct val="150000"/>
              </a:lnSpc>
            </a:pPr>
            <a:r>
              <a:rPr lang="zh-CN" altLang="zh-CN" sz="2000" kern="100" dirty="0" smtClean="0">
                <a:solidFill>
                  <a:schemeClr val="accent1"/>
                </a:solidFill>
                <a:latin typeface="宋体" pitchFamily="2" charset="-122"/>
                <a:ea typeface="宋体" pitchFamily="2" charset="-122"/>
              </a:rPr>
              <a:t>第八</a:t>
            </a:r>
            <a:r>
              <a:rPr lang="zh-CN" altLang="zh-CN" sz="2000" kern="100" dirty="0">
                <a:solidFill>
                  <a:schemeClr val="accent1"/>
                </a:solidFill>
                <a:latin typeface="宋体" pitchFamily="2" charset="-122"/>
                <a:ea typeface="宋体" pitchFamily="2" charset="-122"/>
              </a:rPr>
              <a:t>条</a:t>
            </a:r>
            <a:r>
              <a:rPr lang="en-US" altLang="zh-CN" sz="2000" kern="100" dirty="0">
                <a:solidFill>
                  <a:schemeClr val="accent1"/>
                </a:solidFill>
                <a:latin typeface="宋体" pitchFamily="2" charset="-122"/>
                <a:ea typeface="宋体" pitchFamily="2" charset="-122"/>
              </a:rPr>
              <a:t>  </a:t>
            </a:r>
            <a:r>
              <a:rPr lang="zh-CN" altLang="zh-CN" sz="2000" kern="100" dirty="0">
                <a:solidFill>
                  <a:schemeClr val="accent1"/>
                </a:solidFill>
                <a:latin typeface="宋体" pitchFamily="2" charset="-122"/>
                <a:ea typeface="宋体" pitchFamily="2" charset="-122"/>
              </a:rPr>
              <a:t>应当确定适宜的持续验证时间，以保证验证数据的充分、有效及连续。</a:t>
            </a:r>
          </a:p>
          <a:p>
            <a:pPr lvl="0" indent="406400" algn="just">
              <a:lnSpc>
                <a:spcPct val="150000"/>
              </a:lnSpc>
            </a:pPr>
            <a:r>
              <a:rPr lang="zh-CN" altLang="zh-CN" sz="2000" kern="100" dirty="0">
                <a:solidFill>
                  <a:schemeClr val="accent1"/>
                </a:solidFill>
                <a:latin typeface="宋体" pitchFamily="2" charset="-122"/>
                <a:ea typeface="宋体" pitchFamily="2" charset="-122"/>
              </a:rPr>
              <a:t>（一）在</a:t>
            </a:r>
            <a:r>
              <a:rPr lang="zh-CN" altLang="en-US" sz="2000" kern="100" dirty="0">
                <a:solidFill>
                  <a:schemeClr val="accent1"/>
                </a:solidFill>
                <a:latin typeface="宋体" pitchFamily="2" charset="-122"/>
                <a:ea typeface="宋体" pitchFamily="2" charset="-122"/>
              </a:rPr>
              <a:t>仓库</a:t>
            </a:r>
            <a:r>
              <a:rPr lang="zh-CN" altLang="zh-CN" sz="2000" kern="100" dirty="0">
                <a:solidFill>
                  <a:schemeClr val="accent1"/>
                </a:solidFill>
                <a:latin typeface="宋体" pitchFamily="2" charset="-122"/>
                <a:ea typeface="宋体" pitchFamily="2" charset="-122"/>
              </a:rPr>
              <a:t>各项参数及使用条件符合规定的要求并达到运行稳定后，</a:t>
            </a:r>
            <a:r>
              <a:rPr lang="zh-CN" altLang="zh-CN" sz="2000" kern="100" dirty="0">
                <a:solidFill>
                  <a:srgbClr val="FF0000"/>
                </a:solidFill>
                <a:latin typeface="宋体" pitchFamily="2" charset="-122"/>
                <a:ea typeface="宋体" pitchFamily="2" charset="-122"/>
              </a:rPr>
              <a:t>数据有效持续采集时间不得少于</a:t>
            </a:r>
            <a:r>
              <a:rPr lang="en-US" altLang="zh-CN" sz="2000" kern="100" dirty="0">
                <a:solidFill>
                  <a:srgbClr val="FF0000"/>
                </a:solidFill>
                <a:latin typeface="宋体" pitchFamily="2" charset="-122"/>
                <a:ea typeface="宋体" pitchFamily="2" charset="-122"/>
              </a:rPr>
              <a:t>48</a:t>
            </a:r>
            <a:r>
              <a:rPr lang="zh-CN" altLang="zh-CN" sz="2000" kern="100" dirty="0">
                <a:solidFill>
                  <a:srgbClr val="FF0000"/>
                </a:solidFill>
                <a:latin typeface="宋体" pitchFamily="2" charset="-122"/>
                <a:ea typeface="宋体" pitchFamily="2" charset="-122"/>
              </a:rPr>
              <a:t>小时。</a:t>
            </a:r>
          </a:p>
          <a:p>
            <a:pPr lvl="0" indent="406400" algn="just">
              <a:lnSpc>
                <a:spcPct val="150000"/>
              </a:lnSpc>
            </a:pPr>
            <a:r>
              <a:rPr lang="zh-CN" altLang="zh-CN" sz="2000" kern="100" dirty="0">
                <a:solidFill>
                  <a:schemeClr val="accent1"/>
                </a:solidFill>
                <a:latin typeface="宋体" pitchFamily="2" charset="-122"/>
                <a:ea typeface="宋体" pitchFamily="2" charset="-122"/>
              </a:rPr>
              <a:t>（二）在冷藏车达到规定的温度并运行稳定后，数据</a:t>
            </a:r>
            <a:r>
              <a:rPr lang="zh-CN" altLang="zh-CN" sz="2000" kern="100" dirty="0">
                <a:solidFill>
                  <a:srgbClr val="FF0000"/>
                </a:solidFill>
                <a:latin typeface="宋体" pitchFamily="2" charset="-122"/>
                <a:ea typeface="宋体" pitchFamily="2" charset="-122"/>
              </a:rPr>
              <a:t>有效持续采集时间不得少于</a:t>
            </a:r>
            <a:r>
              <a:rPr lang="en-US" altLang="zh-CN" sz="2000" kern="100" dirty="0">
                <a:solidFill>
                  <a:srgbClr val="FF0000"/>
                </a:solidFill>
                <a:latin typeface="宋体" pitchFamily="2" charset="-122"/>
                <a:ea typeface="宋体" pitchFamily="2" charset="-122"/>
              </a:rPr>
              <a:t>5</a:t>
            </a:r>
            <a:r>
              <a:rPr lang="zh-CN" altLang="zh-CN" sz="2000" kern="100" dirty="0">
                <a:solidFill>
                  <a:srgbClr val="FF0000"/>
                </a:solidFill>
                <a:latin typeface="宋体" pitchFamily="2" charset="-122"/>
                <a:ea typeface="宋体" pitchFamily="2" charset="-122"/>
              </a:rPr>
              <a:t>小时</a:t>
            </a:r>
            <a:r>
              <a:rPr lang="zh-CN" altLang="zh-CN" sz="2000" kern="100" dirty="0">
                <a:solidFill>
                  <a:schemeClr val="accent1"/>
                </a:solidFill>
                <a:latin typeface="宋体" pitchFamily="2" charset="-122"/>
                <a:ea typeface="宋体" pitchFamily="2" charset="-122"/>
              </a:rPr>
              <a:t>。</a:t>
            </a:r>
          </a:p>
          <a:p>
            <a:pPr lvl="0" indent="406400" algn="just">
              <a:lnSpc>
                <a:spcPct val="150000"/>
              </a:lnSpc>
            </a:pPr>
            <a:r>
              <a:rPr lang="zh-CN" altLang="zh-CN" sz="2000" kern="100" dirty="0">
                <a:solidFill>
                  <a:schemeClr val="accent1"/>
                </a:solidFill>
                <a:latin typeface="宋体" pitchFamily="2" charset="-122"/>
                <a:ea typeface="宋体" pitchFamily="2" charset="-122"/>
              </a:rPr>
              <a:t>（三）冷藏箱或保温箱经过预热或预冷至规定温度并满载装箱后，</a:t>
            </a:r>
            <a:r>
              <a:rPr lang="zh-CN" altLang="zh-CN" sz="2000" kern="100" dirty="0">
                <a:solidFill>
                  <a:srgbClr val="FF0000"/>
                </a:solidFill>
                <a:latin typeface="宋体" pitchFamily="2" charset="-122"/>
                <a:ea typeface="宋体" pitchFamily="2" charset="-122"/>
              </a:rPr>
              <a:t>按照最长的配送时间连续采集数据</a:t>
            </a:r>
            <a:r>
              <a:rPr lang="zh-CN" altLang="zh-CN" sz="2000" kern="100" dirty="0">
                <a:solidFill>
                  <a:schemeClr val="accent1"/>
                </a:solidFill>
                <a:latin typeface="宋体" pitchFamily="2" charset="-122"/>
                <a:ea typeface="宋体" pitchFamily="2" charset="-122"/>
              </a:rPr>
              <a:t>。</a:t>
            </a:r>
          </a:p>
          <a:p>
            <a:pPr lvl="0" indent="406400" algn="just">
              <a:lnSpc>
                <a:spcPct val="150000"/>
              </a:lnSpc>
            </a:pPr>
            <a:r>
              <a:rPr lang="zh-CN" altLang="zh-CN" sz="2000" kern="100" dirty="0">
                <a:solidFill>
                  <a:schemeClr val="accent1"/>
                </a:solidFill>
                <a:latin typeface="宋体" pitchFamily="2" charset="-122"/>
                <a:ea typeface="宋体" pitchFamily="2" charset="-122"/>
              </a:rPr>
              <a:t>（四）验证数据采集的</a:t>
            </a:r>
            <a:r>
              <a:rPr lang="zh-CN" altLang="zh-CN" sz="2000" kern="100" dirty="0">
                <a:solidFill>
                  <a:srgbClr val="FF0000"/>
                </a:solidFill>
                <a:latin typeface="宋体" pitchFamily="2" charset="-122"/>
                <a:ea typeface="宋体" pitchFamily="2" charset="-122"/>
              </a:rPr>
              <a:t>间隔时间不得大于</a:t>
            </a:r>
            <a:r>
              <a:rPr lang="en-US" altLang="zh-CN" sz="2000" kern="100" dirty="0">
                <a:solidFill>
                  <a:srgbClr val="FF0000"/>
                </a:solidFill>
                <a:latin typeface="宋体" pitchFamily="2" charset="-122"/>
                <a:ea typeface="宋体" pitchFamily="2" charset="-122"/>
              </a:rPr>
              <a:t>5</a:t>
            </a:r>
            <a:r>
              <a:rPr lang="zh-CN" altLang="zh-CN" sz="2000" kern="100" dirty="0">
                <a:solidFill>
                  <a:srgbClr val="FF0000"/>
                </a:solidFill>
                <a:latin typeface="宋体" pitchFamily="2" charset="-122"/>
                <a:ea typeface="宋体" pitchFamily="2" charset="-122"/>
              </a:rPr>
              <a:t>分钟</a:t>
            </a:r>
            <a:r>
              <a:rPr lang="zh-CN" altLang="zh-CN" sz="2000" kern="100" dirty="0">
                <a:solidFill>
                  <a:schemeClr val="accent1"/>
                </a:solidFill>
                <a:latin typeface="宋体" pitchFamily="2" charset="-122"/>
                <a:ea typeface="宋体" pitchFamily="2" charset="-122"/>
              </a:rPr>
              <a:t>。</a:t>
            </a:r>
          </a:p>
        </p:txBody>
      </p:sp>
      <p:sp>
        <p:nvSpPr>
          <p:cNvPr id="3" name="椭圆 2"/>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5"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图片 20">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5"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3" name="图片 112">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414702185"/>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392876" y="749359"/>
            <a:ext cx="6109855" cy="5262979"/>
          </a:xfrm>
          <a:prstGeom prst="rect">
            <a:avLst/>
          </a:prstGeom>
        </p:spPr>
        <p:txBody>
          <a:bodyPr wrap="square">
            <a:spAutoFit/>
          </a:bodyPr>
          <a:lstStyle/>
          <a:p>
            <a:pPr>
              <a:lnSpc>
                <a:spcPct val="150000"/>
              </a:lnSpc>
            </a:pPr>
            <a:r>
              <a:rPr lang="en-US" altLang="zh-CN" sz="2400" b="1" dirty="0">
                <a:solidFill>
                  <a:srgbClr val="0366B8"/>
                </a:solidFill>
                <a:effectLst>
                  <a:outerShdw blurRad="38100" dist="38100" dir="2700000" algn="tl">
                    <a:srgbClr val="000000">
                      <a:alpha val="43137"/>
                    </a:srgbClr>
                  </a:outerShdw>
                </a:effectLst>
                <a:latin typeface="Microsoft YaHei"/>
                <a:sym typeface="+mn-lt"/>
              </a:rPr>
              <a:t>USP </a:t>
            </a:r>
            <a:r>
              <a:rPr lang="en-US" altLang="zh-CN" sz="2400" b="1" dirty="0" smtClean="0">
                <a:solidFill>
                  <a:srgbClr val="0366B8"/>
                </a:solidFill>
                <a:effectLst>
                  <a:outerShdw blurRad="38100" dist="38100" dir="2700000" algn="tl">
                    <a:srgbClr val="000000">
                      <a:alpha val="43137"/>
                    </a:srgbClr>
                  </a:outerShdw>
                </a:effectLst>
                <a:latin typeface="Microsoft YaHei"/>
                <a:sym typeface="+mn-lt"/>
              </a:rPr>
              <a:t>〈1079</a:t>
            </a:r>
            <a:r>
              <a:rPr lang="en-US" altLang="zh-CN" sz="2400" b="1" dirty="0">
                <a:solidFill>
                  <a:srgbClr val="0366B8"/>
                </a:solidFill>
                <a:effectLst>
                  <a:outerShdw blurRad="38100" dist="38100" dir="2700000" algn="tl">
                    <a:srgbClr val="000000">
                      <a:alpha val="43137"/>
                    </a:srgbClr>
                  </a:outerShdw>
                </a:effectLst>
                <a:latin typeface="Microsoft YaHei"/>
                <a:sym typeface="+mn-lt"/>
              </a:rPr>
              <a:t>〉</a:t>
            </a:r>
            <a:r>
              <a:rPr lang="zh-CN" altLang="en-US" sz="2400" b="1" dirty="0">
                <a:solidFill>
                  <a:srgbClr val="0366B8"/>
                </a:solidFill>
                <a:effectLst>
                  <a:outerShdw blurRad="38100" dist="38100" dir="2700000" algn="tl">
                    <a:srgbClr val="000000">
                      <a:alpha val="43137"/>
                    </a:srgbClr>
                  </a:outerShdw>
                </a:effectLst>
                <a:latin typeface="Microsoft YaHei"/>
                <a:sym typeface="+mn-lt"/>
              </a:rPr>
              <a:t>药品良好的储存和分销实践 </a:t>
            </a:r>
            <a:endParaRPr lang="en-US" altLang="zh-CN" sz="2400" b="1" dirty="0" smtClean="0">
              <a:solidFill>
                <a:srgbClr val="0366B8"/>
              </a:solidFill>
              <a:effectLst>
                <a:outerShdw blurRad="38100" dist="38100" dir="2700000" algn="tl">
                  <a:srgbClr val="000000">
                    <a:alpha val="43137"/>
                  </a:srgbClr>
                </a:outerShdw>
              </a:effectLst>
              <a:latin typeface="Microsoft YaHei"/>
              <a:sym typeface="+mn-lt"/>
            </a:endParaRPr>
          </a:p>
          <a:p>
            <a:pPr>
              <a:lnSpc>
                <a:spcPct val="150000"/>
              </a:lnSpc>
            </a:pPr>
            <a:r>
              <a:rPr lang="en-US" altLang="zh-CN" sz="2000" dirty="0" smtClean="0">
                <a:solidFill>
                  <a:schemeClr val="accent1"/>
                </a:solidFill>
                <a:latin typeface="宋体" pitchFamily="2" charset="-122"/>
                <a:ea typeface="宋体" pitchFamily="2" charset="-122"/>
              </a:rPr>
              <a:t>   </a:t>
            </a:r>
            <a:r>
              <a:rPr lang="zh-CN" altLang="en-US" sz="2000" dirty="0" smtClean="0">
                <a:solidFill>
                  <a:schemeClr val="accent1"/>
                </a:solidFill>
                <a:latin typeface="宋体" pitchFamily="2" charset="-122"/>
                <a:ea typeface="宋体" pitchFamily="2" charset="-122"/>
              </a:rPr>
              <a:t>采集时间要求：</a:t>
            </a:r>
            <a:endParaRPr lang="en-US" altLang="zh-CN" sz="2000" dirty="0" smtClean="0">
              <a:solidFill>
                <a:schemeClr val="accent1"/>
              </a:solidFill>
              <a:latin typeface="宋体" pitchFamily="2" charset="-122"/>
              <a:ea typeface="宋体" pitchFamily="2" charset="-122"/>
            </a:endParaRPr>
          </a:p>
          <a:p>
            <a:pPr>
              <a:lnSpc>
                <a:spcPct val="150000"/>
              </a:lnSpc>
            </a:pPr>
            <a:r>
              <a:rPr lang="en-US" altLang="zh-CN" sz="2000" dirty="0" smtClean="0">
                <a:solidFill>
                  <a:schemeClr val="accent1"/>
                </a:solidFill>
                <a:latin typeface="宋体" pitchFamily="2" charset="-122"/>
                <a:ea typeface="宋体" pitchFamily="2" charset="-122"/>
              </a:rPr>
              <a:t>-</a:t>
            </a:r>
            <a:r>
              <a:rPr lang="zh-CN" altLang="en-US" sz="2000" dirty="0" smtClean="0">
                <a:solidFill>
                  <a:schemeClr val="accent1"/>
                </a:solidFill>
                <a:latin typeface="宋体" pitchFamily="2" charset="-122"/>
                <a:ea typeface="宋体" pitchFamily="2" charset="-122"/>
              </a:rPr>
              <a:t>温度分布</a:t>
            </a:r>
            <a:r>
              <a:rPr lang="zh-CN" altLang="en-US" sz="2000" dirty="0">
                <a:solidFill>
                  <a:schemeClr val="accent1"/>
                </a:solidFill>
                <a:latin typeface="宋体" pitchFamily="2" charset="-122"/>
                <a:ea typeface="宋体" pitchFamily="2" charset="-122"/>
              </a:rPr>
              <a:t>曲线图的绘制可以使用合适数量的温度计或其他温度记录仪器。这些仪器应该放在整个仓库的不同部位，</a:t>
            </a:r>
            <a:r>
              <a:rPr lang="zh-CN" altLang="en-US" sz="2000" dirty="0">
                <a:solidFill>
                  <a:srgbClr val="FF0000"/>
                </a:solidFill>
                <a:latin typeface="宋体" pitchFamily="2" charset="-122"/>
                <a:ea typeface="宋体" pitchFamily="2" charset="-122"/>
              </a:rPr>
              <a:t>并在</a:t>
            </a:r>
            <a:r>
              <a:rPr lang="en-US" altLang="zh-CN" sz="2000" dirty="0">
                <a:solidFill>
                  <a:srgbClr val="FF0000"/>
                </a:solidFill>
                <a:latin typeface="宋体" pitchFamily="2" charset="-122"/>
                <a:ea typeface="宋体" pitchFamily="2" charset="-122"/>
              </a:rPr>
              <a:t>3</a:t>
            </a:r>
            <a:r>
              <a:rPr lang="zh-CN" altLang="en-US" sz="2000" dirty="0">
                <a:solidFill>
                  <a:srgbClr val="FF0000"/>
                </a:solidFill>
                <a:latin typeface="宋体" pitchFamily="2" charset="-122"/>
                <a:ea typeface="宋体" pitchFamily="2" charset="-122"/>
              </a:rPr>
              <a:t>个连续的</a:t>
            </a:r>
            <a:r>
              <a:rPr lang="en-US" altLang="zh-CN" sz="2000" dirty="0">
                <a:solidFill>
                  <a:srgbClr val="FF0000"/>
                </a:solidFill>
                <a:latin typeface="宋体" pitchFamily="2" charset="-122"/>
                <a:ea typeface="宋体" pitchFamily="2" charset="-122"/>
              </a:rPr>
              <a:t>24</a:t>
            </a:r>
            <a:r>
              <a:rPr lang="zh-CN" altLang="en-US" sz="2000" dirty="0">
                <a:solidFill>
                  <a:srgbClr val="FF0000"/>
                </a:solidFill>
                <a:latin typeface="宋体" pitchFamily="2" charset="-122"/>
                <a:ea typeface="宋体" pitchFamily="2" charset="-122"/>
              </a:rPr>
              <a:t>小时时间段内记录下每</a:t>
            </a:r>
            <a:r>
              <a:rPr lang="en-US" altLang="zh-CN" sz="2000" dirty="0">
                <a:solidFill>
                  <a:srgbClr val="FF0000"/>
                </a:solidFill>
                <a:latin typeface="宋体" pitchFamily="2" charset="-122"/>
                <a:ea typeface="宋体" pitchFamily="2" charset="-122"/>
              </a:rPr>
              <a:t>24</a:t>
            </a:r>
            <a:r>
              <a:rPr lang="zh-CN" altLang="en-US" sz="2000" dirty="0">
                <a:solidFill>
                  <a:srgbClr val="FF0000"/>
                </a:solidFill>
                <a:latin typeface="宋体" pitchFamily="2" charset="-122"/>
                <a:ea typeface="宋体" pitchFamily="2" charset="-122"/>
              </a:rPr>
              <a:t>小时内的最高和最低气温</a:t>
            </a:r>
            <a:r>
              <a:rPr lang="zh-CN" altLang="en-US" sz="2000" dirty="0" smtClean="0">
                <a:solidFill>
                  <a:schemeClr val="accent1"/>
                </a:solidFill>
                <a:latin typeface="宋体" pitchFamily="2" charset="-122"/>
                <a:ea typeface="宋体" pitchFamily="2" charset="-122"/>
              </a:rPr>
              <a:t>。</a:t>
            </a:r>
            <a:endParaRPr lang="en-US" altLang="zh-CN" sz="2000" dirty="0" smtClean="0">
              <a:solidFill>
                <a:schemeClr val="accent1"/>
              </a:solidFill>
              <a:latin typeface="宋体" pitchFamily="2" charset="-122"/>
              <a:ea typeface="宋体" pitchFamily="2" charset="-122"/>
            </a:endParaRPr>
          </a:p>
          <a:p>
            <a:pPr>
              <a:lnSpc>
                <a:spcPct val="150000"/>
              </a:lnSpc>
            </a:pPr>
            <a:r>
              <a:rPr lang="en-US" altLang="zh-CN" sz="2000" dirty="0" smtClean="0">
                <a:solidFill>
                  <a:schemeClr val="accent1"/>
                </a:solidFill>
                <a:latin typeface="宋体" pitchFamily="2" charset="-122"/>
                <a:ea typeface="宋体" pitchFamily="2" charset="-122"/>
              </a:rPr>
              <a:t>   </a:t>
            </a:r>
            <a:r>
              <a:rPr lang="zh-CN" altLang="en-US" sz="2000" dirty="0" smtClean="0">
                <a:solidFill>
                  <a:schemeClr val="accent1"/>
                </a:solidFill>
                <a:latin typeface="宋体" pitchFamily="2" charset="-122"/>
                <a:ea typeface="宋体" pitchFamily="2" charset="-122"/>
              </a:rPr>
              <a:t>布点原则：</a:t>
            </a:r>
            <a:r>
              <a:rPr lang="en-US" altLang="zh-CN" sz="2000" dirty="0" smtClean="0">
                <a:solidFill>
                  <a:schemeClr val="accent1"/>
                </a:solidFill>
                <a:latin typeface="宋体" pitchFamily="2" charset="-122"/>
                <a:ea typeface="宋体" pitchFamily="2" charset="-122"/>
              </a:rPr>
              <a:t>  </a:t>
            </a:r>
          </a:p>
          <a:p>
            <a:pPr>
              <a:lnSpc>
                <a:spcPct val="150000"/>
              </a:lnSpc>
            </a:pPr>
            <a:r>
              <a:rPr lang="en-US" altLang="zh-CN" sz="2000" dirty="0" smtClean="0">
                <a:solidFill>
                  <a:schemeClr val="accent1"/>
                </a:solidFill>
                <a:latin typeface="宋体" pitchFamily="2" charset="-122"/>
                <a:ea typeface="宋体" pitchFamily="2" charset="-122"/>
              </a:rPr>
              <a:t>-</a:t>
            </a:r>
            <a:r>
              <a:rPr lang="zh-CN" altLang="en-US" sz="2000" dirty="0" smtClean="0">
                <a:solidFill>
                  <a:schemeClr val="accent1"/>
                </a:solidFill>
                <a:latin typeface="宋体" pitchFamily="2" charset="-122"/>
                <a:ea typeface="宋体" pitchFamily="2" charset="-122"/>
              </a:rPr>
              <a:t>在</a:t>
            </a:r>
            <a:r>
              <a:rPr lang="zh-CN" altLang="en-US" sz="2000" dirty="0">
                <a:solidFill>
                  <a:schemeClr val="accent1"/>
                </a:solidFill>
                <a:latin typeface="宋体" pitchFamily="2" charset="-122"/>
                <a:ea typeface="宋体" pitchFamily="2" charset="-122"/>
              </a:rPr>
              <a:t>制作温度曲线图的过程中，必须考虑某些可能会</a:t>
            </a:r>
            <a:r>
              <a:rPr lang="zh-CN" altLang="en-US" sz="2000" dirty="0">
                <a:solidFill>
                  <a:srgbClr val="FF0000"/>
                </a:solidFill>
                <a:latin typeface="宋体" pitchFamily="2" charset="-122"/>
                <a:ea typeface="宋体" pitchFamily="2" charset="-122"/>
              </a:rPr>
              <a:t>导致极限温度升高的因素：空间的大小，加热器的位置，面阳的墙壁，天花板或屋顶的高度和仓库的地理位置</a:t>
            </a:r>
            <a:r>
              <a:rPr lang="zh-CN" altLang="en-US" sz="2000" dirty="0" smtClean="0">
                <a:solidFill>
                  <a:schemeClr val="accent1"/>
                </a:solidFill>
                <a:latin typeface="宋体" pitchFamily="2" charset="-122"/>
                <a:ea typeface="宋体" pitchFamily="2" charset="-122"/>
              </a:rPr>
              <a:t>。</a:t>
            </a:r>
            <a:endParaRPr lang="en-US" altLang="zh-CN" sz="2000" b="1" dirty="0">
              <a:solidFill>
                <a:schemeClr val="accent1"/>
              </a:solidFill>
              <a:effectLst>
                <a:outerShdw blurRad="38100" dist="38100" dir="2700000" algn="tl">
                  <a:srgbClr val="000000">
                    <a:alpha val="43137"/>
                  </a:srgbClr>
                </a:outerShdw>
              </a:effectLst>
              <a:latin typeface="宋体" pitchFamily="2" charset="-122"/>
              <a:ea typeface="宋体" pitchFamily="2" charset="-122"/>
              <a:sym typeface="+mn-lt"/>
            </a:endParaRPr>
          </a:p>
        </p:txBody>
      </p:sp>
      <p:sp>
        <p:nvSpPr>
          <p:cNvPr id="3" name="椭圆 2"/>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5"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图片 20">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5"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3" name="图片 112">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80303057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286000" y="533067"/>
            <a:ext cx="5943600" cy="5262979"/>
          </a:xfrm>
          <a:prstGeom prst="rect">
            <a:avLst/>
          </a:prstGeom>
        </p:spPr>
        <p:txBody>
          <a:bodyPr wrap="square">
            <a:spAutoFit/>
          </a:bodyPr>
          <a:lstStyle/>
          <a:p>
            <a:pPr>
              <a:lnSpc>
                <a:spcPct val="150000"/>
              </a:lnSpc>
            </a:pPr>
            <a:r>
              <a:rPr lang="en-US" altLang="zh-CN" sz="2400" b="1" dirty="0">
                <a:solidFill>
                  <a:srgbClr val="0366B8"/>
                </a:solidFill>
                <a:effectLst>
                  <a:outerShdw blurRad="38100" dist="38100" dir="2700000" algn="tl">
                    <a:srgbClr val="000000">
                      <a:alpha val="43137"/>
                    </a:srgbClr>
                  </a:outerShdw>
                </a:effectLst>
                <a:latin typeface="Microsoft YaHei"/>
                <a:sym typeface="+mn-lt"/>
              </a:rPr>
              <a:t>USP </a:t>
            </a:r>
            <a:r>
              <a:rPr lang="en-US" altLang="zh-CN" sz="2400" b="1" dirty="0" smtClean="0">
                <a:solidFill>
                  <a:srgbClr val="0366B8"/>
                </a:solidFill>
                <a:effectLst>
                  <a:outerShdw blurRad="38100" dist="38100" dir="2700000" algn="tl">
                    <a:srgbClr val="000000">
                      <a:alpha val="43137"/>
                    </a:srgbClr>
                  </a:outerShdw>
                </a:effectLst>
                <a:latin typeface="Microsoft YaHei"/>
                <a:sym typeface="+mn-lt"/>
              </a:rPr>
              <a:t>〈1079</a:t>
            </a:r>
            <a:r>
              <a:rPr lang="en-US" altLang="zh-CN" sz="2400" b="1" dirty="0">
                <a:solidFill>
                  <a:srgbClr val="0366B8"/>
                </a:solidFill>
                <a:effectLst>
                  <a:outerShdw blurRad="38100" dist="38100" dir="2700000" algn="tl">
                    <a:srgbClr val="000000">
                      <a:alpha val="43137"/>
                    </a:srgbClr>
                  </a:outerShdw>
                </a:effectLst>
                <a:latin typeface="Microsoft YaHei"/>
                <a:sym typeface="+mn-lt"/>
              </a:rPr>
              <a:t>〉</a:t>
            </a:r>
            <a:r>
              <a:rPr lang="zh-CN" altLang="en-US" sz="2400" b="1" dirty="0">
                <a:solidFill>
                  <a:srgbClr val="0366B8"/>
                </a:solidFill>
                <a:effectLst>
                  <a:outerShdw blurRad="38100" dist="38100" dir="2700000" algn="tl">
                    <a:srgbClr val="000000">
                      <a:alpha val="43137"/>
                    </a:srgbClr>
                  </a:outerShdw>
                </a:effectLst>
                <a:latin typeface="Microsoft YaHei"/>
                <a:sym typeface="+mn-lt"/>
              </a:rPr>
              <a:t>药品良好的储存和分销实践 </a:t>
            </a:r>
            <a:endParaRPr lang="en-US" altLang="zh-CN" sz="2400" dirty="0" smtClean="0">
              <a:solidFill>
                <a:srgbClr val="000000"/>
              </a:solidFill>
            </a:endParaRPr>
          </a:p>
          <a:p>
            <a:pPr lvl="0">
              <a:lnSpc>
                <a:spcPct val="150000"/>
              </a:lnSpc>
            </a:pPr>
            <a:r>
              <a:rPr lang="en-US" altLang="zh-CN" sz="2000" dirty="0" smtClean="0">
                <a:solidFill>
                  <a:schemeClr val="accent1"/>
                </a:solidFill>
                <a:latin typeface="宋体" pitchFamily="2" charset="-122"/>
                <a:ea typeface="宋体" pitchFamily="2" charset="-122"/>
              </a:rPr>
              <a:t>   -</a:t>
            </a:r>
            <a:r>
              <a:rPr lang="zh-CN" altLang="en-US" sz="2000" dirty="0" smtClean="0">
                <a:solidFill>
                  <a:schemeClr val="accent1"/>
                </a:solidFill>
                <a:latin typeface="宋体" pitchFamily="2" charset="-122"/>
                <a:ea typeface="宋体" pitchFamily="2" charset="-122"/>
              </a:rPr>
              <a:t>仓库</a:t>
            </a:r>
            <a:r>
              <a:rPr lang="zh-CN" altLang="en-US" sz="2000" dirty="0">
                <a:solidFill>
                  <a:schemeClr val="accent1"/>
                </a:solidFill>
                <a:latin typeface="宋体" pitchFamily="2" charset="-122"/>
                <a:ea typeface="宋体" pitchFamily="2" charset="-122"/>
              </a:rPr>
              <a:t>的温度</a:t>
            </a:r>
            <a:r>
              <a:rPr lang="zh-CN" altLang="en-US" sz="2000" dirty="0" smtClean="0">
                <a:solidFill>
                  <a:schemeClr val="accent1"/>
                </a:solidFill>
                <a:latin typeface="宋体" pitchFamily="2" charset="-122"/>
                <a:ea typeface="宋体" pitchFamily="2" charset="-122"/>
              </a:rPr>
              <a:t>曲线图</a:t>
            </a:r>
            <a:r>
              <a:rPr lang="zh-CN" altLang="en-US" sz="2000" dirty="0">
                <a:solidFill>
                  <a:schemeClr val="accent1"/>
                </a:solidFill>
                <a:latin typeface="宋体" pitchFamily="2" charset="-122"/>
                <a:ea typeface="宋体" pitchFamily="2" charset="-122"/>
              </a:rPr>
              <a:t>的制作应该在夏季跟冬季都进行</a:t>
            </a:r>
            <a:r>
              <a:rPr lang="zh-CN" altLang="en-US" sz="2000" dirty="0" smtClean="0">
                <a:solidFill>
                  <a:schemeClr val="accent1"/>
                </a:solidFill>
                <a:latin typeface="宋体" pitchFamily="2" charset="-122"/>
                <a:ea typeface="宋体" pitchFamily="2" charset="-122"/>
              </a:rPr>
              <a:t>。</a:t>
            </a:r>
            <a:endParaRPr lang="en-US" altLang="zh-CN" sz="2000" dirty="0">
              <a:solidFill>
                <a:schemeClr val="accent1"/>
              </a:solidFill>
              <a:latin typeface="宋体" pitchFamily="2" charset="-122"/>
              <a:ea typeface="宋体" pitchFamily="2" charset="-122"/>
            </a:endParaRPr>
          </a:p>
          <a:p>
            <a:pPr lvl="0">
              <a:lnSpc>
                <a:spcPct val="150000"/>
              </a:lnSpc>
            </a:pPr>
            <a:r>
              <a:rPr lang="en-US" altLang="zh-CN" sz="2000" dirty="0" smtClean="0">
                <a:solidFill>
                  <a:schemeClr val="accent1"/>
                </a:solidFill>
                <a:latin typeface="宋体" pitchFamily="2" charset="-122"/>
                <a:ea typeface="宋体" pitchFamily="2" charset="-122"/>
              </a:rPr>
              <a:t>    -</a:t>
            </a:r>
            <a:r>
              <a:rPr lang="zh-CN" altLang="en-US" sz="2000" dirty="0" smtClean="0">
                <a:solidFill>
                  <a:schemeClr val="accent1"/>
                </a:solidFill>
                <a:latin typeface="宋体" pitchFamily="2" charset="-122"/>
                <a:ea typeface="宋体" pitchFamily="2" charset="-122"/>
              </a:rPr>
              <a:t>温度分布</a:t>
            </a:r>
            <a:r>
              <a:rPr lang="zh-CN" altLang="en-US" sz="2000" dirty="0">
                <a:solidFill>
                  <a:schemeClr val="accent1"/>
                </a:solidFill>
                <a:latin typeface="宋体" pitchFamily="2" charset="-122"/>
                <a:ea typeface="宋体" pitchFamily="2" charset="-122"/>
              </a:rPr>
              <a:t>报告应当对可以使用的区域提供建议，并识别不适合储存药品的</a:t>
            </a:r>
            <a:r>
              <a:rPr lang="zh-CN" altLang="en-US" sz="2000" dirty="0" smtClean="0">
                <a:solidFill>
                  <a:schemeClr val="accent1"/>
                </a:solidFill>
                <a:latin typeface="宋体" pitchFamily="2" charset="-122"/>
                <a:ea typeface="宋体" pitchFamily="2" charset="-122"/>
              </a:rPr>
              <a:t>区域。</a:t>
            </a:r>
            <a:endParaRPr lang="en-US" altLang="zh-CN" sz="2000" dirty="0" smtClean="0">
              <a:solidFill>
                <a:schemeClr val="accent1"/>
              </a:solidFill>
              <a:latin typeface="宋体" pitchFamily="2" charset="-122"/>
              <a:ea typeface="宋体" pitchFamily="2" charset="-122"/>
            </a:endParaRPr>
          </a:p>
          <a:p>
            <a:pPr lvl="0">
              <a:lnSpc>
                <a:spcPct val="150000"/>
              </a:lnSpc>
            </a:pPr>
            <a:endParaRPr lang="en-US" altLang="zh-CN" sz="2000" dirty="0" smtClean="0">
              <a:solidFill>
                <a:schemeClr val="accent1"/>
              </a:solidFill>
              <a:latin typeface="宋体" pitchFamily="2" charset="-122"/>
              <a:ea typeface="宋体" pitchFamily="2" charset="-122"/>
            </a:endParaRPr>
          </a:p>
          <a:p>
            <a:pPr lvl="0">
              <a:lnSpc>
                <a:spcPct val="150000"/>
              </a:lnSpc>
            </a:pPr>
            <a:r>
              <a:rPr lang="zh-CN" altLang="en-US" sz="2000" dirty="0" smtClean="0">
                <a:solidFill>
                  <a:schemeClr val="accent1"/>
                </a:solidFill>
                <a:latin typeface="宋体" pitchFamily="2" charset="-122"/>
                <a:ea typeface="宋体" pitchFamily="2" charset="-122"/>
              </a:rPr>
              <a:t>    对自动监测系统的要求：</a:t>
            </a:r>
            <a:endParaRPr lang="en-US" altLang="zh-CN" sz="2000" dirty="0" smtClean="0">
              <a:solidFill>
                <a:schemeClr val="accent1"/>
              </a:solidFill>
              <a:latin typeface="宋体" pitchFamily="2" charset="-122"/>
              <a:ea typeface="宋体" pitchFamily="2" charset="-122"/>
            </a:endParaRPr>
          </a:p>
          <a:p>
            <a:pPr>
              <a:lnSpc>
                <a:spcPct val="150000"/>
              </a:lnSpc>
            </a:pPr>
            <a:r>
              <a:rPr lang="en-US" altLang="zh-CN" sz="2000" dirty="0" smtClean="0">
                <a:solidFill>
                  <a:schemeClr val="accent1"/>
                </a:solidFill>
                <a:latin typeface="宋体" pitchFamily="2" charset="-122"/>
                <a:ea typeface="宋体" pitchFamily="2" charset="-122"/>
              </a:rPr>
              <a:t>    -</a:t>
            </a:r>
            <a:r>
              <a:rPr lang="zh-CN" altLang="en-US" sz="2000" dirty="0">
                <a:solidFill>
                  <a:schemeClr val="accent1"/>
                </a:solidFill>
                <a:latin typeface="宋体" pitchFamily="2" charset="-122"/>
                <a:ea typeface="宋体" pitchFamily="2" charset="-122"/>
              </a:rPr>
              <a:t>记录装置可以安装在设备内，用于每隔一段时间记录空气和物品温度。监视器的数量和位置应根据温度曲线图的结果来确定</a:t>
            </a:r>
            <a:r>
              <a:rPr lang="zh-CN" altLang="en-US" sz="2000" dirty="0" smtClean="0">
                <a:solidFill>
                  <a:schemeClr val="accent1"/>
                </a:solidFill>
                <a:latin typeface="宋体" pitchFamily="2" charset="-122"/>
                <a:ea typeface="宋体" pitchFamily="2" charset="-122"/>
              </a:rPr>
              <a:t>。</a:t>
            </a:r>
            <a:r>
              <a:rPr lang="zh-CN" altLang="en-US" sz="2000" dirty="0" smtClean="0">
                <a:solidFill>
                  <a:srgbClr val="FF0000"/>
                </a:solidFill>
                <a:latin typeface="宋体" pitchFamily="2" charset="-122"/>
                <a:ea typeface="宋体" pitchFamily="2" charset="-122"/>
              </a:rPr>
              <a:t>应至少</a:t>
            </a:r>
            <a:r>
              <a:rPr lang="zh-CN" altLang="en-US" sz="2000" dirty="0">
                <a:solidFill>
                  <a:srgbClr val="FF0000"/>
                </a:solidFill>
                <a:latin typeface="宋体" pitchFamily="2" charset="-122"/>
                <a:ea typeface="宋体" pitchFamily="2" charset="-122"/>
              </a:rPr>
              <a:t>每</a:t>
            </a:r>
            <a:r>
              <a:rPr lang="en-US" altLang="zh-CN" sz="2000" dirty="0">
                <a:solidFill>
                  <a:srgbClr val="FF0000"/>
                </a:solidFill>
                <a:latin typeface="宋体" pitchFamily="2" charset="-122"/>
                <a:ea typeface="宋体" pitchFamily="2" charset="-122"/>
              </a:rPr>
              <a:t>24</a:t>
            </a:r>
            <a:r>
              <a:rPr lang="zh-CN" altLang="en-US" sz="2000" dirty="0" smtClean="0">
                <a:solidFill>
                  <a:srgbClr val="FF0000"/>
                </a:solidFill>
                <a:latin typeface="宋体" pitchFamily="2" charset="-122"/>
                <a:ea typeface="宋体" pitchFamily="2" charset="-122"/>
              </a:rPr>
              <a:t>小时对温度记录审查一</a:t>
            </a:r>
            <a:r>
              <a:rPr lang="zh-CN" altLang="en-US" sz="2000" dirty="0">
                <a:solidFill>
                  <a:srgbClr val="FF0000"/>
                </a:solidFill>
                <a:latin typeface="宋体" pitchFamily="2" charset="-122"/>
                <a:ea typeface="宋体" pitchFamily="2" charset="-122"/>
              </a:rPr>
              <a:t>次或根据设备方案</a:t>
            </a:r>
            <a:r>
              <a:rPr lang="zh-CN" altLang="en-US" sz="2000" dirty="0">
                <a:solidFill>
                  <a:schemeClr val="accent1"/>
                </a:solidFill>
                <a:latin typeface="宋体" pitchFamily="2" charset="-122"/>
                <a:ea typeface="宋体" pitchFamily="2" charset="-122"/>
              </a:rPr>
              <a:t>。</a:t>
            </a:r>
          </a:p>
        </p:txBody>
      </p:sp>
      <p:sp>
        <p:nvSpPr>
          <p:cNvPr id="3" name="椭圆 2"/>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5"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图片 20">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5"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3" name="图片 112">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2578046304"/>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286000" y="839471"/>
            <a:ext cx="6323610" cy="5724644"/>
          </a:xfrm>
          <a:prstGeom prst="rect">
            <a:avLst/>
          </a:prstGeom>
        </p:spPr>
        <p:txBody>
          <a:bodyPr wrap="square">
            <a:spAutoFit/>
          </a:bodyPr>
          <a:lstStyle/>
          <a:p>
            <a:pPr lvl="0">
              <a:lnSpc>
                <a:spcPct val="150000"/>
              </a:lnSpc>
            </a:pPr>
            <a:r>
              <a:rPr lang="en-US" altLang="zh-CN" sz="2400" b="1" dirty="0">
                <a:solidFill>
                  <a:srgbClr val="0366B8"/>
                </a:solidFill>
                <a:effectLst>
                  <a:outerShdw blurRad="38100" dist="38100" dir="2700000" algn="tl">
                    <a:srgbClr val="000000">
                      <a:alpha val="43137"/>
                    </a:srgbClr>
                  </a:outerShdw>
                </a:effectLst>
                <a:latin typeface="Microsoft YaHei"/>
                <a:sym typeface="+mn-lt"/>
              </a:rPr>
              <a:t>USP </a:t>
            </a:r>
            <a:r>
              <a:rPr lang="en-US" altLang="zh-CN" sz="2400" b="1" dirty="0" smtClean="0">
                <a:solidFill>
                  <a:srgbClr val="0366B8"/>
                </a:solidFill>
                <a:effectLst>
                  <a:outerShdw blurRad="38100" dist="38100" dir="2700000" algn="tl">
                    <a:srgbClr val="000000">
                      <a:alpha val="43137"/>
                    </a:srgbClr>
                  </a:outerShdw>
                </a:effectLst>
                <a:latin typeface="Microsoft YaHei"/>
                <a:sym typeface="+mn-lt"/>
              </a:rPr>
              <a:t>〈1079</a:t>
            </a:r>
            <a:r>
              <a:rPr lang="en-US" altLang="zh-CN" sz="2400" b="1" dirty="0">
                <a:solidFill>
                  <a:srgbClr val="0366B8"/>
                </a:solidFill>
                <a:effectLst>
                  <a:outerShdw blurRad="38100" dist="38100" dir="2700000" algn="tl">
                    <a:srgbClr val="000000">
                      <a:alpha val="43137"/>
                    </a:srgbClr>
                  </a:outerShdw>
                </a:effectLst>
                <a:latin typeface="Microsoft YaHei"/>
                <a:sym typeface="+mn-lt"/>
              </a:rPr>
              <a:t>〉</a:t>
            </a:r>
            <a:r>
              <a:rPr lang="zh-CN" altLang="en-US" sz="2400" b="1" dirty="0">
                <a:solidFill>
                  <a:srgbClr val="0366B8"/>
                </a:solidFill>
                <a:effectLst>
                  <a:outerShdw blurRad="38100" dist="38100" dir="2700000" algn="tl">
                    <a:srgbClr val="000000">
                      <a:alpha val="43137"/>
                    </a:srgbClr>
                  </a:outerShdw>
                </a:effectLst>
                <a:latin typeface="Microsoft YaHei"/>
                <a:sym typeface="+mn-lt"/>
              </a:rPr>
              <a:t>药品良好的储存和分销实践 </a:t>
            </a:r>
            <a:endParaRPr lang="en-US" altLang="zh-CN" dirty="0" smtClean="0">
              <a:latin typeface="Times New Roman"/>
            </a:endParaRPr>
          </a:p>
          <a:p>
            <a:pPr algn="just">
              <a:lnSpc>
                <a:spcPct val="150000"/>
              </a:lnSpc>
            </a:pPr>
            <a:r>
              <a:rPr lang="zh-CN" altLang="en-US" sz="2000" dirty="0" smtClean="0">
                <a:solidFill>
                  <a:schemeClr val="accent1"/>
                </a:solidFill>
                <a:latin typeface="宋体" pitchFamily="2" charset="-122"/>
                <a:ea typeface="宋体" pitchFamily="2" charset="-122"/>
              </a:rPr>
              <a:t>       凡例</a:t>
            </a:r>
            <a:r>
              <a:rPr lang="zh-CN" altLang="en-US" sz="2000" dirty="0">
                <a:solidFill>
                  <a:schemeClr val="accent1"/>
                </a:solidFill>
                <a:latin typeface="宋体" pitchFamily="2" charset="-122"/>
                <a:ea typeface="宋体" pitchFamily="2" charset="-122"/>
              </a:rPr>
              <a:t>提供了控制室温度的定义。温度分布研究应证明根据一般储存室和控制室确定储存区域来储存物品的合适性</a:t>
            </a:r>
            <a:r>
              <a:rPr lang="zh-CN" altLang="en-US" sz="2000" dirty="0" smtClean="0">
                <a:solidFill>
                  <a:schemeClr val="accent1"/>
                </a:solidFill>
                <a:latin typeface="宋体" pitchFamily="2" charset="-122"/>
                <a:ea typeface="宋体" pitchFamily="2" charset="-122"/>
              </a:rPr>
              <a:t>。</a:t>
            </a:r>
            <a:endParaRPr lang="en-US" altLang="zh-CN" sz="2000" dirty="0" smtClean="0">
              <a:solidFill>
                <a:schemeClr val="accent1"/>
              </a:solidFill>
              <a:latin typeface="宋体" pitchFamily="2" charset="-122"/>
              <a:ea typeface="宋体" pitchFamily="2" charset="-122"/>
            </a:endParaRPr>
          </a:p>
          <a:p>
            <a:pPr algn="just">
              <a:lnSpc>
                <a:spcPct val="150000"/>
              </a:lnSpc>
            </a:pPr>
            <a:r>
              <a:rPr lang="en-US" altLang="zh-CN" sz="2000" dirty="0">
                <a:solidFill>
                  <a:srgbClr val="FF0000"/>
                </a:solidFill>
                <a:latin typeface="宋体" pitchFamily="2" charset="-122"/>
                <a:ea typeface="宋体" pitchFamily="2" charset="-122"/>
              </a:rPr>
              <a:t> </a:t>
            </a:r>
            <a:r>
              <a:rPr lang="en-US" altLang="zh-CN" sz="2000" dirty="0" smtClean="0">
                <a:solidFill>
                  <a:srgbClr val="FF0000"/>
                </a:solidFill>
                <a:latin typeface="宋体" pitchFamily="2" charset="-122"/>
                <a:ea typeface="宋体" pitchFamily="2" charset="-122"/>
              </a:rPr>
              <a:t>      </a:t>
            </a:r>
            <a:r>
              <a:rPr lang="zh-CN" altLang="en-US" sz="2000" dirty="0" smtClean="0">
                <a:solidFill>
                  <a:srgbClr val="FF0000"/>
                </a:solidFill>
                <a:latin typeface="宋体" pitchFamily="2" charset="-122"/>
                <a:ea typeface="宋体" pitchFamily="2" charset="-122"/>
              </a:rPr>
              <a:t>适当</a:t>
            </a:r>
            <a:r>
              <a:rPr lang="zh-CN" altLang="en-US" sz="2000" dirty="0">
                <a:solidFill>
                  <a:srgbClr val="FF0000"/>
                </a:solidFill>
                <a:latin typeface="宋体" pitchFamily="2" charset="-122"/>
                <a:ea typeface="宋体" pitchFamily="2" charset="-122"/>
              </a:rPr>
              <a:t>数量的温度和湿度记录仪器</a:t>
            </a:r>
            <a:r>
              <a:rPr lang="zh-CN" altLang="en-US" sz="2000" dirty="0">
                <a:solidFill>
                  <a:schemeClr val="accent1"/>
                </a:solidFill>
                <a:latin typeface="宋体" pitchFamily="2" charset="-122"/>
                <a:ea typeface="宋体" pitchFamily="2" charset="-122"/>
              </a:rPr>
              <a:t>应安装用于记录温度，并提供温度和湿度分布。温度记录应当以满足建立平均动力学温度的要求和遵守仓库的管理制度。这些管理制度应该有一个报告机制，即</a:t>
            </a:r>
            <a:r>
              <a:rPr lang="zh-CN" altLang="en-US" sz="2000" dirty="0">
                <a:solidFill>
                  <a:srgbClr val="FF0000"/>
                </a:solidFill>
                <a:latin typeface="宋体" pitchFamily="2" charset="-122"/>
                <a:ea typeface="宋体" pitchFamily="2" charset="-122"/>
              </a:rPr>
              <a:t>如果超过了预先确定温度或湿度的限制，管理树将会报告</a:t>
            </a:r>
            <a:r>
              <a:rPr lang="zh-CN" altLang="en-US" sz="2000" dirty="0">
                <a:solidFill>
                  <a:schemeClr val="accent1"/>
                </a:solidFill>
                <a:latin typeface="宋体" pitchFamily="2" charset="-122"/>
                <a:ea typeface="宋体" pitchFamily="2" charset="-122"/>
              </a:rPr>
              <a:t>。按照既定的指导方针，根据管理系统可以对记录进行检查。</a:t>
            </a:r>
            <a:r>
              <a:rPr lang="zh-CN" altLang="en-US" sz="2000" dirty="0" smtClean="0">
                <a:solidFill>
                  <a:schemeClr val="accent1"/>
                </a:solidFill>
                <a:latin typeface="宋体" pitchFamily="2" charset="-122"/>
                <a:ea typeface="宋体" pitchFamily="2" charset="-122"/>
              </a:rPr>
              <a:t>应对温度</a:t>
            </a:r>
            <a:r>
              <a:rPr lang="zh-CN" altLang="en-US" sz="2000" dirty="0">
                <a:solidFill>
                  <a:schemeClr val="accent1"/>
                </a:solidFill>
                <a:latin typeface="宋体" pitchFamily="2" charset="-122"/>
                <a:ea typeface="宋体" pitchFamily="2" charset="-122"/>
              </a:rPr>
              <a:t>记录人员进行适当的培训，并保持合适的质量责任制和追踪系统。</a:t>
            </a:r>
          </a:p>
        </p:txBody>
      </p:sp>
      <p:sp>
        <p:nvSpPr>
          <p:cNvPr id="3" name="椭圆 2"/>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5"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图片 20">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5"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3" name="图片 112">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2134811019"/>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286000" y="839471"/>
            <a:ext cx="6323610" cy="5262979"/>
          </a:xfrm>
          <a:prstGeom prst="rect">
            <a:avLst/>
          </a:prstGeom>
        </p:spPr>
        <p:txBody>
          <a:bodyPr wrap="square">
            <a:spAutoFit/>
          </a:bodyPr>
          <a:lstStyle/>
          <a:p>
            <a:pPr lvl="0">
              <a:lnSpc>
                <a:spcPct val="150000"/>
              </a:lnSpc>
            </a:pPr>
            <a:r>
              <a:rPr lang="en-US" altLang="zh-CN" sz="2400" b="1" dirty="0">
                <a:solidFill>
                  <a:srgbClr val="0366B8"/>
                </a:solidFill>
                <a:effectLst>
                  <a:outerShdw blurRad="38100" dist="38100" dir="2700000" algn="tl">
                    <a:srgbClr val="000000">
                      <a:alpha val="43137"/>
                    </a:srgbClr>
                  </a:outerShdw>
                </a:effectLst>
                <a:latin typeface="Microsoft YaHei"/>
                <a:sym typeface="+mn-lt"/>
              </a:rPr>
              <a:t>USP </a:t>
            </a:r>
            <a:r>
              <a:rPr lang="en-US" altLang="zh-CN" sz="2400" b="1" dirty="0" smtClean="0">
                <a:solidFill>
                  <a:srgbClr val="0366B8"/>
                </a:solidFill>
                <a:effectLst>
                  <a:outerShdw blurRad="38100" dist="38100" dir="2700000" algn="tl">
                    <a:srgbClr val="000000">
                      <a:alpha val="43137"/>
                    </a:srgbClr>
                  </a:outerShdw>
                </a:effectLst>
                <a:latin typeface="Microsoft YaHei"/>
                <a:sym typeface="+mn-lt"/>
              </a:rPr>
              <a:t>〈1079</a:t>
            </a:r>
            <a:r>
              <a:rPr lang="en-US" altLang="zh-CN" sz="2400" b="1" dirty="0">
                <a:solidFill>
                  <a:srgbClr val="0366B8"/>
                </a:solidFill>
                <a:effectLst>
                  <a:outerShdw blurRad="38100" dist="38100" dir="2700000" algn="tl">
                    <a:srgbClr val="000000">
                      <a:alpha val="43137"/>
                    </a:srgbClr>
                  </a:outerShdw>
                </a:effectLst>
                <a:latin typeface="Microsoft YaHei"/>
                <a:sym typeface="+mn-lt"/>
              </a:rPr>
              <a:t>〉</a:t>
            </a:r>
            <a:r>
              <a:rPr lang="zh-CN" altLang="en-US" sz="2400" b="1" dirty="0">
                <a:solidFill>
                  <a:srgbClr val="0366B8"/>
                </a:solidFill>
                <a:effectLst>
                  <a:outerShdw blurRad="38100" dist="38100" dir="2700000" algn="tl">
                    <a:srgbClr val="000000">
                      <a:alpha val="43137"/>
                    </a:srgbClr>
                  </a:outerShdw>
                </a:effectLst>
                <a:latin typeface="Microsoft YaHei"/>
                <a:sym typeface="+mn-lt"/>
              </a:rPr>
              <a:t>药品良好的储存和分销实践 </a:t>
            </a:r>
            <a:endParaRPr lang="en-US" altLang="zh-CN" sz="2400" b="1" dirty="0" smtClean="0">
              <a:solidFill>
                <a:srgbClr val="0366B8"/>
              </a:solidFill>
              <a:effectLst>
                <a:outerShdw blurRad="38100" dist="38100" dir="2700000" algn="tl">
                  <a:srgbClr val="000000">
                    <a:alpha val="43137"/>
                  </a:srgbClr>
                </a:outerShdw>
              </a:effectLst>
              <a:latin typeface="Microsoft YaHei"/>
              <a:sym typeface="+mn-lt"/>
            </a:endParaRPr>
          </a:p>
          <a:p>
            <a:pPr lvl="0">
              <a:lnSpc>
                <a:spcPct val="150000"/>
              </a:lnSpc>
            </a:pPr>
            <a:r>
              <a:rPr lang="en-US" altLang="zh-CN" sz="2000" dirty="0" smtClean="0">
                <a:solidFill>
                  <a:schemeClr val="accent1"/>
                </a:solidFill>
                <a:latin typeface="宋体" pitchFamily="2" charset="-122"/>
                <a:ea typeface="宋体" pitchFamily="2" charset="-122"/>
              </a:rPr>
              <a:t>    -</a:t>
            </a:r>
            <a:r>
              <a:rPr lang="zh-CN" altLang="en-US" sz="2000" dirty="0" smtClean="0">
                <a:solidFill>
                  <a:schemeClr val="accent1"/>
                </a:solidFill>
                <a:latin typeface="宋体" pitchFamily="2" charset="-122"/>
                <a:ea typeface="宋体" pitchFamily="2" charset="-122"/>
              </a:rPr>
              <a:t>对冷藏设备的要求：</a:t>
            </a:r>
            <a:endParaRPr lang="en-US" altLang="zh-CN" sz="2000" dirty="0" smtClean="0">
              <a:solidFill>
                <a:schemeClr val="accent1"/>
              </a:solidFill>
              <a:latin typeface="宋体" pitchFamily="2" charset="-122"/>
              <a:ea typeface="宋体" pitchFamily="2" charset="-122"/>
            </a:endParaRPr>
          </a:p>
          <a:p>
            <a:pPr lvl="0">
              <a:lnSpc>
                <a:spcPct val="150000"/>
              </a:lnSpc>
            </a:pPr>
            <a:r>
              <a:rPr lang="en-US" altLang="zh-CN" sz="2000" dirty="0" smtClean="0">
                <a:solidFill>
                  <a:schemeClr val="accent1"/>
                </a:solidFill>
                <a:latin typeface="宋体" pitchFamily="2" charset="-122"/>
                <a:ea typeface="宋体" pitchFamily="2" charset="-122"/>
              </a:rPr>
              <a:t>-</a:t>
            </a:r>
            <a:r>
              <a:rPr lang="zh-CN" altLang="en-US" sz="2000" dirty="0" smtClean="0">
                <a:solidFill>
                  <a:schemeClr val="accent1"/>
                </a:solidFill>
                <a:latin typeface="宋体" pitchFamily="2" charset="-122"/>
                <a:ea typeface="宋体" pitchFamily="2" charset="-122"/>
              </a:rPr>
              <a:t>所有</a:t>
            </a:r>
            <a:r>
              <a:rPr lang="zh-CN" altLang="en-US" sz="2000" dirty="0">
                <a:solidFill>
                  <a:schemeClr val="accent1"/>
                </a:solidFill>
                <a:latin typeface="宋体" pitchFamily="2" charset="-122"/>
                <a:ea typeface="宋体" pitchFamily="2" charset="-122"/>
              </a:rPr>
              <a:t>温度和湿度的监测设备的功能和校准，包括警报器和其他相关设备，</a:t>
            </a:r>
            <a:r>
              <a:rPr lang="zh-CN" altLang="en-US" sz="2000" dirty="0">
                <a:solidFill>
                  <a:srgbClr val="FF0000"/>
                </a:solidFill>
                <a:latin typeface="宋体" pitchFamily="2" charset="-122"/>
                <a:ea typeface="宋体" pitchFamily="2" charset="-122"/>
              </a:rPr>
              <a:t>应每年或每半年检查一次</a:t>
            </a:r>
            <a:r>
              <a:rPr lang="zh-CN" altLang="en-US" sz="2000" dirty="0">
                <a:solidFill>
                  <a:schemeClr val="accent1"/>
                </a:solidFill>
                <a:latin typeface="宋体" pitchFamily="2" charset="-122"/>
                <a:ea typeface="宋体" pitchFamily="2" charset="-122"/>
              </a:rPr>
              <a:t>。</a:t>
            </a:r>
            <a:r>
              <a:rPr lang="zh-CN" altLang="en-US" sz="2000" dirty="0">
                <a:solidFill>
                  <a:srgbClr val="FF0000"/>
                </a:solidFill>
                <a:latin typeface="宋体" pitchFamily="2" charset="-122"/>
                <a:ea typeface="宋体" pitchFamily="2" charset="-122"/>
              </a:rPr>
              <a:t>冷藏设备应具备定期保养方案</a:t>
            </a:r>
            <a:r>
              <a:rPr lang="zh-CN" altLang="en-US" sz="2000" dirty="0" smtClean="0">
                <a:solidFill>
                  <a:srgbClr val="FF0000"/>
                </a:solidFill>
                <a:latin typeface="宋体" pitchFamily="2" charset="-122"/>
                <a:ea typeface="宋体" pitchFamily="2" charset="-122"/>
              </a:rPr>
              <a:t>。</a:t>
            </a:r>
            <a:endParaRPr lang="en-US" altLang="zh-CN" sz="2000" dirty="0" smtClean="0">
              <a:solidFill>
                <a:srgbClr val="FF0000"/>
              </a:solidFill>
              <a:latin typeface="宋体" pitchFamily="2" charset="-122"/>
              <a:ea typeface="宋体" pitchFamily="2" charset="-122"/>
            </a:endParaRPr>
          </a:p>
          <a:p>
            <a:pPr lvl="0">
              <a:lnSpc>
                <a:spcPct val="150000"/>
              </a:lnSpc>
            </a:pPr>
            <a:r>
              <a:rPr lang="en-US" altLang="zh-CN" sz="2000" dirty="0" smtClean="0">
                <a:solidFill>
                  <a:schemeClr val="accent1"/>
                </a:solidFill>
                <a:latin typeface="宋体" pitchFamily="2" charset="-122"/>
                <a:ea typeface="宋体" pitchFamily="2" charset="-122"/>
              </a:rPr>
              <a:t>    -</a:t>
            </a:r>
            <a:r>
              <a:rPr lang="zh-CN" altLang="en-US" sz="2000" dirty="0" smtClean="0">
                <a:solidFill>
                  <a:schemeClr val="accent1"/>
                </a:solidFill>
                <a:latin typeface="宋体" pitchFamily="2" charset="-122"/>
                <a:ea typeface="宋体" pitchFamily="2" charset="-122"/>
              </a:rPr>
              <a:t>运输确认方案的要求：</a:t>
            </a:r>
            <a:endParaRPr lang="en-US" altLang="zh-CN" sz="2000" dirty="0" smtClean="0">
              <a:solidFill>
                <a:schemeClr val="accent1"/>
              </a:solidFill>
              <a:latin typeface="宋体" pitchFamily="2" charset="-122"/>
              <a:ea typeface="宋体" pitchFamily="2" charset="-122"/>
            </a:endParaRPr>
          </a:p>
          <a:p>
            <a:pPr lvl="0">
              <a:lnSpc>
                <a:spcPct val="150000"/>
              </a:lnSpc>
            </a:pPr>
            <a:r>
              <a:rPr lang="zh-CN" altLang="en-US" sz="2000" dirty="0" smtClean="0">
                <a:solidFill>
                  <a:schemeClr val="accent1"/>
                </a:solidFill>
                <a:latin typeface="宋体" pitchFamily="2" charset="-122"/>
                <a:ea typeface="宋体" pitchFamily="2" charset="-122"/>
              </a:rPr>
              <a:t>业务</a:t>
            </a:r>
            <a:r>
              <a:rPr lang="zh-CN" altLang="en-US" sz="2000" dirty="0">
                <a:solidFill>
                  <a:schemeClr val="accent1"/>
                </a:solidFill>
                <a:latin typeface="宋体" pitchFamily="2" charset="-122"/>
                <a:ea typeface="宋体" pitchFamily="2" charset="-122"/>
              </a:rPr>
              <a:t>和性能测试应是正式验证方案的一部分，可以使用环境控制或实地测试，基于预计的运输渠道。这应反映</a:t>
            </a:r>
            <a:r>
              <a:rPr lang="zh-CN" altLang="en-US" sz="2000" dirty="0">
                <a:solidFill>
                  <a:srgbClr val="FF0000"/>
                </a:solidFill>
                <a:latin typeface="宋体" pitchFamily="2" charset="-122"/>
                <a:ea typeface="宋体" pitchFamily="2" charset="-122"/>
              </a:rPr>
              <a:t>实际装载配置，条件和预期的极端环境</a:t>
            </a:r>
            <a:r>
              <a:rPr lang="zh-CN" altLang="en-US" sz="2000" dirty="0">
                <a:solidFill>
                  <a:schemeClr val="accent1"/>
                </a:solidFill>
                <a:latin typeface="宋体" pitchFamily="2" charset="-122"/>
                <a:ea typeface="宋体" pitchFamily="2" charset="-122"/>
              </a:rPr>
              <a:t>。温度和湿度的监测设备应应用于产品。测试包括按照既定的方案连续重复实地运输测试。</a:t>
            </a:r>
            <a:endParaRPr lang="en-US" altLang="zh-CN" sz="2000" dirty="0" smtClean="0">
              <a:solidFill>
                <a:schemeClr val="accent1"/>
              </a:solidFill>
              <a:latin typeface="宋体" pitchFamily="2" charset="-122"/>
              <a:ea typeface="宋体" pitchFamily="2" charset="-122"/>
            </a:endParaRPr>
          </a:p>
        </p:txBody>
      </p:sp>
    </p:spTree>
    <p:extLst>
      <p:ext uri="{BB962C8B-B14F-4D97-AF65-F5344CB8AC3E}">
        <p14:creationId xmlns:p14="http://schemas.microsoft.com/office/powerpoint/2010/main" val="120146561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245675" y="874446"/>
            <a:ext cx="5972050" cy="5262979"/>
          </a:xfrm>
          <a:prstGeom prst="rect">
            <a:avLst/>
          </a:prstGeom>
        </p:spPr>
        <p:txBody>
          <a:bodyPr wrap="square">
            <a:spAutoFit/>
          </a:bodyPr>
          <a:lstStyle/>
          <a:p>
            <a:pPr lvl="0">
              <a:lnSpc>
                <a:spcPct val="150000"/>
              </a:lnSpc>
            </a:pPr>
            <a:r>
              <a:rPr lang="en-US" altLang="zh-CN" sz="2400" b="1" dirty="0">
                <a:solidFill>
                  <a:srgbClr val="0366B8"/>
                </a:solidFill>
                <a:effectLst>
                  <a:outerShdw blurRad="38100" dist="38100" dir="2700000" algn="tl">
                    <a:srgbClr val="000000">
                      <a:alpha val="43137"/>
                    </a:srgbClr>
                  </a:outerShdw>
                </a:effectLst>
                <a:latin typeface="Microsoft YaHei"/>
                <a:sym typeface="+mn-lt"/>
              </a:rPr>
              <a:t>USP 〈1079〉</a:t>
            </a:r>
            <a:r>
              <a:rPr lang="zh-CN" altLang="en-US" sz="2400" b="1" dirty="0">
                <a:solidFill>
                  <a:srgbClr val="0366B8"/>
                </a:solidFill>
                <a:effectLst>
                  <a:outerShdw blurRad="38100" dist="38100" dir="2700000" algn="tl">
                    <a:srgbClr val="000000">
                      <a:alpha val="43137"/>
                    </a:srgbClr>
                  </a:outerShdw>
                </a:effectLst>
                <a:latin typeface="Microsoft YaHei"/>
                <a:sym typeface="+mn-lt"/>
              </a:rPr>
              <a:t>药品良好的储存和分销实践 </a:t>
            </a:r>
            <a:endParaRPr lang="en-US" altLang="zh-CN" dirty="0" smtClean="0">
              <a:latin typeface="Times New Roman"/>
            </a:endParaRPr>
          </a:p>
          <a:p>
            <a:pPr>
              <a:lnSpc>
                <a:spcPct val="150000"/>
              </a:lnSpc>
            </a:pPr>
            <a:r>
              <a:rPr lang="en-US" altLang="zh-CN" sz="2000" dirty="0" smtClean="0">
                <a:solidFill>
                  <a:schemeClr val="accent1"/>
                </a:solidFill>
                <a:latin typeface="宋体" pitchFamily="2" charset="-122"/>
                <a:ea typeface="宋体" pitchFamily="2" charset="-122"/>
              </a:rPr>
              <a:t>    -</a:t>
            </a:r>
            <a:r>
              <a:rPr lang="zh-CN" altLang="en-US" sz="2000" dirty="0" smtClean="0">
                <a:solidFill>
                  <a:srgbClr val="FF0000"/>
                </a:solidFill>
                <a:latin typeface="宋体" pitchFamily="2" charset="-122"/>
                <a:ea typeface="宋体" pitchFamily="2" charset="-122"/>
              </a:rPr>
              <a:t>确认</a:t>
            </a:r>
            <a:r>
              <a:rPr lang="zh-CN" altLang="en-US" sz="2000" dirty="0">
                <a:solidFill>
                  <a:srgbClr val="FF0000"/>
                </a:solidFill>
                <a:latin typeface="宋体" pitchFamily="2" charset="-122"/>
                <a:ea typeface="宋体" pitchFamily="2" charset="-122"/>
              </a:rPr>
              <a:t>程序定期</a:t>
            </a:r>
            <a:r>
              <a:rPr lang="zh-CN" altLang="en-US" sz="2000" dirty="0">
                <a:solidFill>
                  <a:schemeClr val="accent1"/>
                </a:solidFill>
                <a:latin typeface="宋体" pitchFamily="2" charset="-122"/>
                <a:ea typeface="宋体" pitchFamily="2" charset="-122"/>
              </a:rPr>
              <a:t>应在冷藏库的设备上独立进行，以保证其适应性和正常运转。</a:t>
            </a:r>
            <a:r>
              <a:rPr lang="zh-CN" altLang="en-US" sz="2000" dirty="0">
                <a:solidFill>
                  <a:srgbClr val="FF0000"/>
                </a:solidFill>
                <a:latin typeface="宋体" pitchFamily="2" charset="-122"/>
                <a:ea typeface="宋体" pitchFamily="2" charset="-122"/>
              </a:rPr>
              <a:t>在空闲以及加载时该程序都应记录产品和空气的温度分布</a:t>
            </a:r>
            <a:r>
              <a:rPr lang="zh-CN" altLang="en-US" sz="2000" dirty="0">
                <a:solidFill>
                  <a:schemeClr val="accent1"/>
                </a:solidFill>
                <a:latin typeface="宋体" pitchFamily="2" charset="-122"/>
                <a:ea typeface="宋体" pitchFamily="2" charset="-122"/>
              </a:rPr>
              <a:t>。在发生电力故障时，该程序也应能记录超过最高温度的时间</a:t>
            </a:r>
            <a:r>
              <a:rPr lang="zh-CN" altLang="en-US" sz="2000" dirty="0" smtClean="0">
                <a:solidFill>
                  <a:schemeClr val="accent1"/>
                </a:solidFill>
                <a:latin typeface="宋体" pitchFamily="2" charset="-122"/>
                <a:ea typeface="宋体" pitchFamily="2" charset="-122"/>
              </a:rPr>
              <a:t>验证，应</a:t>
            </a:r>
            <a:r>
              <a:rPr lang="zh-CN" altLang="en-US" sz="2000" dirty="0">
                <a:solidFill>
                  <a:schemeClr val="accent1"/>
                </a:solidFill>
                <a:latin typeface="宋体" pitchFamily="2" charset="-122"/>
                <a:ea typeface="宋体" pitchFamily="2" charset="-122"/>
              </a:rPr>
              <a:t>考虑在库存补充和清除时的产生的热波动</a:t>
            </a:r>
            <a:r>
              <a:rPr lang="zh-CN" altLang="en-US" sz="2000" dirty="0" smtClean="0">
                <a:solidFill>
                  <a:schemeClr val="accent1"/>
                </a:solidFill>
                <a:latin typeface="宋体" pitchFamily="2" charset="-122"/>
                <a:ea typeface="宋体" pitchFamily="2" charset="-122"/>
              </a:rPr>
              <a:t>。</a:t>
            </a:r>
            <a:endParaRPr lang="en-US" altLang="zh-CN" sz="2000" dirty="0" smtClean="0">
              <a:solidFill>
                <a:schemeClr val="accent1"/>
              </a:solidFill>
              <a:latin typeface="宋体" pitchFamily="2" charset="-122"/>
              <a:ea typeface="宋体" pitchFamily="2" charset="-122"/>
            </a:endParaRPr>
          </a:p>
          <a:p>
            <a:pPr>
              <a:lnSpc>
                <a:spcPct val="150000"/>
              </a:lnSpc>
            </a:pPr>
            <a:r>
              <a:rPr lang="en-US" altLang="zh-CN" sz="2000" dirty="0" smtClean="0">
                <a:solidFill>
                  <a:schemeClr val="accent1"/>
                </a:solidFill>
                <a:latin typeface="宋体" pitchFamily="2" charset="-122"/>
                <a:ea typeface="宋体" pitchFamily="2" charset="-122"/>
              </a:rPr>
              <a:t>    -</a:t>
            </a:r>
            <a:r>
              <a:rPr lang="zh-CN" altLang="en-US" sz="2000" dirty="0" smtClean="0">
                <a:solidFill>
                  <a:schemeClr val="accent1"/>
                </a:solidFill>
                <a:latin typeface="宋体" pitchFamily="2" charset="-122"/>
                <a:ea typeface="宋体" pitchFamily="2" charset="-122"/>
              </a:rPr>
              <a:t>验证</a:t>
            </a:r>
            <a:r>
              <a:rPr lang="zh-CN" altLang="en-US" sz="2000" dirty="0">
                <a:solidFill>
                  <a:schemeClr val="accent1"/>
                </a:solidFill>
                <a:latin typeface="宋体" pitchFamily="2" charset="-122"/>
                <a:ea typeface="宋体" pitchFamily="2" charset="-122"/>
              </a:rPr>
              <a:t>结果应能证明设备在所有区域都能维持所需温度的能力，</a:t>
            </a:r>
            <a:r>
              <a:rPr lang="zh-CN" altLang="en-US" sz="2000" dirty="0">
                <a:solidFill>
                  <a:srgbClr val="FF0000"/>
                </a:solidFill>
                <a:latin typeface="宋体" pitchFamily="2" charset="-122"/>
                <a:ea typeface="宋体" pitchFamily="2" charset="-122"/>
              </a:rPr>
              <a:t>并确定任何不应该被用于存储的区域，如在靠近冷却旋管和通风设备产生冷气流的区域，或靠近门的区域</a:t>
            </a:r>
            <a:r>
              <a:rPr lang="zh-CN" altLang="en-US" sz="2000" dirty="0">
                <a:solidFill>
                  <a:schemeClr val="accent1"/>
                </a:solidFill>
                <a:latin typeface="宋体" pitchFamily="2" charset="-122"/>
                <a:ea typeface="宋体" pitchFamily="2" charset="-122"/>
              </a:rPr>
              <a:t>。系统产生的误差可以用相对标准偏差来衡量</a:t>
            </a:r>
            <a:r>
              <a:rPr lang="zh-CN" altLang="en-US" sz="2000" dirty="0" smtClean="0">
                <a:solidFill>
                  <a:schemeClr val="accent1"/>
                </a:solidFill>
                <a:latin typeface="宋体" pitchFamily="2" charset="-122"/>
                <a:ea typeface="宋体" pitchFamily="2" charset="-122"/>
              </a:rPr>
              <a:t>。</a:t>
            </a:r>
            <a:endParaRPr lang="zh-CN" altLang="en-US" sz="2000" dirty="0">
              <a:solidFill>
                <a:schemeClr val="accent1"/>
              </a:solidFill>
              <a:latin typeface="宋体" pitchFamily="2" charset="-122"/>
              <a:ea typeface="宋体" pitchFamily="2" charset="-122"/>
            </a:endParaRPr>
          </a:p>
        </p:txBody>
      </p:sp>
      <p:sp>
        <p:nvSpPr>
          <p:cNvPr id="3" name="椭圆 2"/>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5"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图片 20">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5"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3" name="图片 112">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258874841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637953" y="673786"/>
            <a:ext cx="7366016" cy="4893647"/>
          </a:xfrm>
          <a:prstGeom prst="rect">
            <a:avLst/>
          </a:prstGeom>
        </p:spPr>
        <p:txBody>
          <a:bodyPr wrap="square">
            <a:spAutoFit/>
          </a:bodyPr>
          <a:lstStyle/>
          <a:p>
            <a:pPr lvl="0">
              <a:lnSpc>
                <a:spcPct val="150000"/>
              </a:lnSpc>
            </a:pPr>
            <a:r>
              <a:rPr lang="zh-CN" altLang="en-US" sz="2800" b="1" dirty="0" smtClean="0">
                <a:solidFill>
                  <a:schemeClr val="accent1"/>
                </a:solidFill>
                <a:effectLst>
                  <a:outerShdw blurRad="38100" dist="38100" dir="2700000" algn="tl">
                    <a:srgbClr val="000000">
                      <a:alpha val="43137"/>
                    </a:srgbClr>
                  </a:outerShdw>
                </a:effectLst>
                <a:sym typeface="+mn-lt"/>
              </a:rPr>
              <a:t>仓库温湿度分布验证的目的</a:t>
            </a:r>
            <a:endParaRPr lang="en-US" altLang="zh-CN" sz="2800" b="1" dirty="0" smtClean="0">
              <a:solidFill>
                <a:schemeClr val="accent1"/>
              </a:solidFill>
              <a:effectLst>
                <a:outerShdw blurRad="38100" dist="38100" dir="2700000" algn="tl">
                  <a:srgbClr val="000000">
                    <a:alpha val="43137"/>
                  </a:srgbClr>
                </a:outerShdw>
              </a:effectLst>
              <a:sym typeface="+mn-lt"/>
            </a:endParaRPr>
          </a:p>
          <a:p>
            <a:pPr lvl="0">
              <a:lnSpc>
                <a:spcPct val="150000"/>
              </a:lnSpc>
            </a:pPr>
            <a:r>
              <a:rPr lang="zh-CN" altLang="en-US" sz="2000" kern="100" dirty="0">
                <a:solidFill>
                  <a:schemeClr val="accent1"/>
                </a:solidFill>
                <a:latin typeface="Times New Roman"/>
                <a:ea typeface="仿宋_GB2312"/>
              </a:rPr>
              <a:t>通过温度分布验证证明贮存区域的温度环境符合要求</a:t>
            </a:r>
            <a:r>
              <a:rPr lang="zh-CN" altLang="en-US" sz="2000" kern="100" dirty="0" smtClean="0">
                <a:solidFill>
                  <a:schemeClr val="accent1"/>
                </a:solidFill>
                <a:latin typeface="Times New Roman"/>
                <a:ea typeface="仿宋_GB2312"/>
              </a:rPr>
              <a:t>，</a:t>
            </a:r>
            <a:r>
              <a:rPr lang="zh-CN" altLang="en-US" sz="2000" kern="100" dirty="0" smtClean="0">
                <a:solidFill>
                  <a:srgbClr val="FF0000"/>
                </a:solidFill>
                <a:latin typeface="Times New Roman"/>
                <a:ea typeface="仿宋_GB2312"/>
              </a:rPr>
              <a:t>辨别</a:t>
            </a:r>
            <a:r>
              <a:rPr lang="zh-CN" altLang="en-US" sz="2000" kern="100" dirty="0" smtClean="0">
                <a:solidFill>
                  <a:schemeClr val="accent1"/>
                </a:solidFill>
                <a:latin typeface="Times New Roman"/>
                <a:ea typeface="仿宋_GB2312"/>
              </a:rPr>
              <a:t>贮存</a:t>
            </a:r>
            <a:r>
              <a:rPr lang="zh-CN" altLang="en-US" sz="2000" kern="100" dirty="0">
                <a:solidFill>
                  <a:schemeClr val="accent1"/>
                </a:solidFill>
                <a:latin typeface="Times New Roman"/>
                <a:ea typeface="仿宋_GB2312"/>
              </a:rPr>
              <a:t>区域内的</a:t>
            </a:r>
            <a:r>
              <a:rPr lang="zh-CN" altLang="en-US" sz="2000" kern="100" dirty="0">
                <a:solidFill>
                  <a:srgbClr val="FF0000"/>
                </a:solidFill>
                <a:latin typeface="Times New Roman"/>
                <a:ea typeface="仿宋_GB2312"/>
              </a:rPr>
              <a:t>安全存储区域及不能用于存储的区域</a:t>
            </a:r>
            <a:r>
              <a:rPr lang="zh-CN" altLang="en-US" sz="2000" kern="100" dirty="0">
                <a:solidFill>
                  <a:schemeClr val="accent1"/>
                </a:solidFill>
                <a:latin typeface="Times New Roman"/>
                <a:ea typeface="仿宋_GB2312"/>
              </a:rPr>
              <a:t>。</a:t>
            </a:r>
          </a:p>
          <a:p>
            <a:pPr marL="342900" lvl="0" indent="-342900">
              <a:lnSpc>
                <a:spcPct val="150000"/>
              </a:lnSpc>
              <a:buFont typeface="+mj-ea"/>
              <a:buAutoNum type="circleNumDbPlain"/>
            </a:pPr>
            <a:r>
              <a:rPr lang="zh-CN" altLang="en-US" sz="2000" kern="100" dirty="0">
                <a:solidFill>
                  <a:schemeClr val="accent1"/>
                </a:solidFill>
                <a:latin typeface="Times New Roman"/>
                <a:ea typeface="仿宋_GB2312"/>
              </a:rPr>
              <a:t>通过温度分布验证找出贮存区域的冷点和热点。冷点和热点需要根据季节来确定，因为在</a:t>
            </a:r>
            <a:r>
              <a:rPr lang="zh-CN" altLang="en-US" sz="2000" kern="100" dirty="0">
                <a:solidFill>
                  <a:srgbClr val="FF0000"/>
                </a:solidFill>
                <a:latin typeface="Times New Roman"/>
                <a:ea typeface="仿宋_GB2312"/>
              </a:rPr>
              <a:t>冬天和夏天可能</a:t>
            </a:r>
            <a:r>
              <a:rPr lang="zh-CN" altLang="en-US" sz="2000" kern="100" dirty="0">
                <a:solidFill>
                  <a:schemeClr val="accent1"/>
                </a:solidFill>
                <a:latin typeface="Times New Roman"/>
                <a:ea typeface="仿宋_GB2312"/>
              </a:rPr>
              <a:t>会有显著差异。</a:t>
            </a:r>
          </a:p>
          <a:p>
            <a:pPr marL="342900" lvl="0" indent="-342900">
              <a:lnSpc>
                <a:spcPct val="150000"/>
              </a:lnSpc>
              <a:buFont typeface="+mj-ea"/>
              <a:buAutoNum type="circleNumDbPlain"/>
            </a:pPr>
            <a:r>
              <a:rPr lang="zh-CN" altLang="en-US" sz="2000" kern="100" dirty="0" smtClean="0">
                <a:solidFill>
                  <a:schemeClr val="accent1"/>
                </a:solidFill>
                <a:latin typeface="Times New Roman"/>
                <a:ea typeface="仿宋_GB2312"/>
              </a:rPr>
              <a:t>通过</a:t>
            </a:r>
            <a:r>
              <a:rPr lang="zh-CN" altLang="en-US" sz="2000" kern="100" dirty="0">
                <a:solidFill>
                  <a:schemeClr val="accent1"/>
                </a:solidFill>
                <a:latin typeface="Times New Roman"/>
                <a:ea typeface="仿宋_GB2312"/>
              </a:rPr>
              <a:t>温度分布验证找出放置日常</a:t>
            </a:r>
            <a:r>
              <a:rPr lang="zh-CN" altLang="en-US" sz="2000" kern="100" dirty="0">
                <a:solidFill>
                  <a:srgbClr val="FF0000"/>
                </a:solidFill>
                <a:latin typeface="Times New Roman"/>
                <a:ea typeface="仿宋_GB2312"/>
              </a:rPr>
              <a:t>自动监测温度探头的最佳监控点</a:t>
            </a:r>
            <a:r>
              <a:rPr lang="zh-CN" altLang="en-US" sz="2000" kern="100" dirty="0">
                <a:solidFill>
                  <a:schemeClr val="accent1"/>
                </a:solidFill>
                <a:latin typeface="Times New Roman"/>
                <a:ea typeface="仿宋_GB2312"/>
              </a:rPr>
              <a:t>。</a:t>
            </a:r>
            <a:endParaRPr lang="en-US" altLang="zh-CN" sz="2000" kern="100" dirty="0">
              <a:solidFill>
                <a:schemeClr val="accent1"/>
              </a:solidFill>
              <a:latin typeface="Times New Roman"/>
              <a:ea typeface="仿宋_GB2312"/>
            </a:endParaRPr>
          </a:p>
          <a:p>
            <a:pPr marL="342900" lvl="0" indent="-342900">
              <a:lnSpc>
                <a:spcPct val="150000"/>
              </a:lnSpc>
              <a:buFont typeface="+mj-ea"/>
              <a:buAutoNum type="circleNumDbPlain"/>
            </a:pPr>
            <a:r>
              <a:rPr lang="zh-CN" altLang="en-US" sz="2000" kern="100" dirty="0">
                <a:solidFill>
                  <a:schemeClr val="accent1"/>
                </a:solidFill>
                <a:latin typeface="Times New Roman"/>
                <a:ea typeface="仿宋_GB2312"/>
              </a:rPr>
              <a:t>温度分布验证还被用于辨别需要采取补救措施的区域，如</a:t>
            </a:r>
            <a:r>
              <a:rPr lang="zh-CN" altLang="en-US" sz="2000" kern="100" dirty="0">
                <a:solidFill>
                  <a:srgbClr val="FF0000"/>
                </a:solidFill>
                <a:latin typeface="Times New Roman"/>
                <a:ea typeface="仿宋_GB2312"/>
              </a:rPr>
              <a:t>通过改变现有的气流分布来消除最冷点和最热点</a:t>
            </a:r>
            <a:r>
              <a:rPr lang="zh-CN" altLang="en-US" sz="2000" kern="100" dirty="0">
                <a:solidFill>
                  <a:schemeClr val="accent1"/>
                </a:solidFill>
                <a:latin typeface="Times New Roman"/>
                <a:ea typeface="仿宋_GB2312"/>
              </a:rPr>
              <a:t>，</a:t>
            </a:r>
            <a:r>
              <a:rPr lang="zh-CN" altLang="en-US" sz="2000" kern="100" dirty="0">
                <a:solidFill>
                  <a:srgbClr val="FF0000"/>
                </a:solidFill>
                <a:latin typeface="Times New Roman"/>
                <a:ea typeface="仿宋_GB2312"/>
              </a:rPr>
              <a:t>或通过改装新的空气分配设备来减少高架仓库里的温度分层</a:t>
            </a:r>
            <a:r>
              <a:rPr lang="zh-CN" altLang="en-US" sz="2000" kern="100" dirty="0" smtClean="0">
                <a:solidFill>
                  <a:srgbClr val="FF0000"/>
                </a:solidFill>
                <a:latin typeface="Times New Roman"/>
                <a:ea typeface="仿宋_GB2312"/>
              </a:rPr>
              <a:t>。</a:t>
            </a:r>
            <a:endParaRPr lang="en-US" altLang="zh-CN" sz="2000" kern="100" dirty="0">
              <a:solidFill>
                <a:srgbClr val="FF0000"/>
              </a:solidFill>
              <a:latin typeface="Times New Roman"/>
              <a:ea typeface="仿宋_GB2312"/>
            </a:endParaRPr>
          </a:p>
        </p:txBody>
      </p:sp>
    </p:spTree>
    <p:extLst>
      <p:ext uri="{BB962C8B-B14F-4D97-AF65-F5344CB8AC3E}">
        <p14:creationId xmlns:p14="http://schemas.microsoft.com/office/powerpoint/2010/main" val="300717109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285999" y="993438"/>
            <a:ext cx="5955475" cy="4955203"/>
          </a:xfrm>
          <a:prstGeom prst="rect">
            <a:avLst/>
          </a:prstGeom>
        </p:spPr>
        <p:txBody>
          <a:bodyPr wrap="square">
            <a:spAutoFit/>
          </a:bodyPr>
          <a:lstStyle/>
          <a:p>
            <a:pPr lvl="0">
              <a:lnSpc>
                <a:spcPct val="150000"/>
              </a:lnSpc>
            </a:pPr>
            <a:r>
              <a:rPr lang="en-US" altLang="zh-CN" sz="2400" b="1" dirty="0">
                <a:solidFill>
                  <a:srgbClr val="0366B8"/>
                </a:solidFill>
                <a:effectLst>
                  <a:outerShdw blurRad="38100" dist="38100" dir="2700000" algn="tl">
                    <a:srgbClr val="000000">
                      <a:alpha val="43137"/>
                    </a:srgbClr>
                  </a:outerShdw>
                </a:effectLst>
                <a:latin typeface="Microsoft YaHei"/>
                <a:sym typeface="+mn-lt"/>
              </a:rPr>
              <a:t>USP 〈1079〉</a:t>
            </a:r>
            <a:r>
              <a:rPr lang="zh-CN" altLang="en-US" sz="2400" b="1" dirty="0">
                <a:solidFill>
                  <a:srgbClr val="0366B8"/>
                </a:solidFill>
                <a:effectLst>
                  <a:outerShdw blurRad="38100" dist="38100" dir="2700000" algn="tl">
                    <a:srgbClr val="000000">
                      <a:alpha val="43137"/>
                    </a:srgbClr>
                  </a:outerShdw>
                </a:effectLst>
                <a:latin typeface="Microsoft YaHei"/>
                <a:sym typeface="+mn-lt"/>
              </a:rPr>
              <a:t>药品良好的储存和分销实践 </a:t>
            </a:r>
            <a:endParaRPr lang="en-US" altLang="zh-CN" dirty="0" smtClean="0">
              <a:latin typeface="Times New Roman"/>
            </a:endParaRPr>
          </a:p>
          <a:p>
            <a:pPr>
              <a:lnSpc>
                <a:spcPct val="200000"/>
              </a:lnSpc>
            </a:pPr>
            <a:r>
              <a:rPr lang="zh-CN" altLang="en-US" sz="2000" dirty="0" smtClean="0">
                <a:solidFill>
                  <a:schemeClr val="accent1"/>
                </a:solidFill>
                <a:latin typeface="宋体" pitchFamily="2" charset="-122"/>
                <a:ea typeface="宋体" pitchFamily="2" charset="-122"/>
              </a:rPr>
              <a:t>   车辆验证要求：</a:t>
            </a:r>
            <a:endParaRPr lang="en-US" altLang="zh-CN" sz="2000" dirty="0" smtClean="0">
              <a:solidFill>
                <a:schemeClr val="accent1"/>
              </a:solidFill>
              <a:latin typeface="宋体" pitchFamily="2" charset="-122"/>
              <a:ea typeface="宋体" pitchFamily="2" charset="-122"/>
            </a:endParaRPr>
          </a:p>
          <a:p>
            <a:pPr>
              <a:lnSpc>
                <a:spcPct val="200000"/>
              </a:lnSpc>
            </a:pPr>
            <a:r>
              <a:rPr lang="zh-CN" altLang="en-US" sz="2000" dirty="0" smtClean="0">
                <a:solidFill>
                  <a:schemeClr val="accent1"/>
                </a:solidFill>
                <a:latin typeface="宋体" pitchFamily="2" charset="-122"/>
                <a:ea typeface="宋体" pitchFamily="2" charset="-122"/>
              </a:rPr>
              <a:t>在</a:t>
            </a:r>
            <a:r>
              <a:rPr lang="zh-CN" altLang="en-US" sz="2000" dirty="0">
                <a:solidFill>
                  <a:schemeClr val="accent1"/>
                </a:solidFill>
                <a:latin typeface="宋体" pitchFamily="2" charset="-122"/>
                <a:ea typeface="宋体" pitchFamily="2" charset="-122"/>
              </a:rPr>
              <a:t>切实可行的情况下，生产商和汽车供应商确定的适当监测设备，应放置在卡车的不同位置，</a:t>
            </a:r>
            <a:r>
              <a:rPr lang="zh-CN" altLang="en-US" sz="2000" dirty="0">
                <a:solidFill>
                  <a:srgbClr val="FF0000"/>
                </a:solidFill>
                <a:latin typeface="宋体" pitchFamily="2" charset="-122"/>
                <a:ea typeface="宋体" pitchFamily="2" charset="-122"/>
              </a:rPr>
              <a:t>建立一个</a:t>
            </a:r>
            <a:r>
              <a:rPr lang="en-US" altLang="zh-CN" sz="2000" dirty="0">
                <a:solidFill>
                  <a:srgbClr val="FF0000"/>
                </a:solidFill>
                <a:latin typeface="宋体" pitchFamily="2" charset="-122"/>
                <a:ea typeface="宋体" pitchFamily="2" charset="-122"/>
              </a:rPr>
              <a:t>24</a:t>
            </a:r>
            <a:r>
              <a:rPr lang="zh-CN" altLang="en-US" sz="2000" dirty="0">
                <a:solidFill>
                  <a:srgbClr val="FF0000"/>
                </a:solidFill>
                <a:latin typeface="宋体" pitchFamily="2" charset="-122"/>
                <a:ea typeface="宋体" pitchFamily="2" charset="-122"/>
              </a:rPr>
              <a:t>小时内的温度分布曲线图，记录在炎热夏天一天的平均高温，寒冷冬天一天的平均低温</a:t>
            </a:r>
            <a:r>
              <a:rPr lang="zh-CN" altLang="en-US" sz="2000" dirty="0">
                <a:solidFill>
                  <a:schemeClr val="accent1"/>
                </a:solidFill>
                <a:latin typeface="宋体" pitchFamily="2" charset="-122"/>
                <a:ea typeface="宋体" pitchFamily="2" charset="-122"/>
              </a:rPr>
              <a:t>，或在正常或典型的一天的平均温度。所得出的温度，可用于确定卡车内药品可以适当存放的</a:t>
            </a:r>
            <a:r>
              <a:rPr lang="zh-CN" altLang="en-US" sz="2000" dirty="0" smtClean="0">
                <a:solidFill>
                  <a:schemeClr val="accent1"/>
                </a:solidFill>
                <a:latin typeface="宋体" pitchFamily="2" charset="-122"/>
                <a:ea typeface="宋体" pitchFamily="2" charset="-122"/>
              </a:rPr>
              <a:t>位置。</a:t>
            </a:r>
            <a:endParaRPr lang="zh-CN" altLang="en-US" sz="2000" dirty="0">
              <a:solidFill>
                <a:schemeClr val="accent1"/>
              </a:solidFill>
              <a:latin typeface="宋体" pitchFamily="2" charset="-122"/>
              <a:ea typeface="宋体" pitchFamily="2" charset="-122"/>
            </a:endParaRPr>
          </a:p>
        </p:txBody>
      </p:sp>
      <p:sp>
        <p:nvSpPr>
          <p:cNvPr id="3" name="椭圆 2"/>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5"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图片 20">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5"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3" name="图片 112">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3861826728"/>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245674" y="726169"/>
            <a:ext cx="6268934" cy="5262979"/>
          </a:xfrm>
          <a:prstGeom prst="rect">
            <a:avLst/>
          </a:prstGeom>
        </p:spPr>
        <p:txBody>
          <a:bodyPr wrap="square">
            <a:spAutoFit/>
          </a:bodyPr>
          <a:lstStyle/>
          <a:p>
            <a:pPr lvl="0">
              <a:lnSpc>
                <a:spcPct val="150000"/>
              </a:lnSpc>
            </a:pPr>
            <a:r>
              <a:rPr lang="en-US" altLang="zh-CN" sz="2400" b="1" dirty="0">
                <a:solidFill>
                  <a:srgbClr val="0366B8"/>
                </a:solidFill>
                <a:effectLst>
                  <a:outerShdw blurRad="38100" dist="38100" dir="2700000" algn="tl">
                    <a:srgbClr val="000000">
                      <a:alpha val="43137"/>
                    </a:srgbClr>
                  </a:outerShdw>
                </a:effectLst>
                <a:latin typeface="Microsoft YaHei"/>
                <a:sym typeface="+mn-lt"/>
              </a:rPr>
              <a:t>USP 〈1079〉</a:t>
            </a:r>
            <a:r>
              <a:rPr lang="zh-CN" altLang="en-US" sz="2400" b="1" dirty="0">
                <a:solidFill>
                  <a:srgbClr val="0366B8"/>
                </a:solidFill>
                <a:effectLst>
                  <a:outerShdw blurRad="38100" dist="38100" dir="2700000" algn="tl">
                    <a:srgbClr val="000000">
                      <a:alpha val="43137"/>
                    </a:srgbClr>
                  </a:outerShdw>
                </a:effectLst>
                <a:latin typeface="Microsoft YaHei"/>
                <a:sym typeface="+mn-lt"/>
              </a:rPr>
              <a:t>药品良好的储存和分销实践 </a:t>
            </a:r>
            <a:endParaRPr lang="en-US" altLang="zh-CN" dirty="0" smtClean="0"/>
          </a:p>
          <a:p>
            <a:pPr>
              <a:lnSpc>
                <a:spcPct val="150000"/>
              </a:lnSpc>
            </a:pPr>
            <a:r>
              <a:rPr lang="zh-CN" altLang="en-US" sz="2000" dirty="0" smtClean="0">
                <a:solidFill>
                  <a:schemeClr val="accent1"/>
                </a:solidFill>
                <a:latin typeface="宋体" pitchFamily="2" charset="-122"/>
                <a:ea typeface="宋体" pitchFamily="2" charset="-122"/>
              </a:rPr>
              <a:t>    存储</a:t>
            </a:r>
            <a:r>
              <a:rPr lang="zh-CN" altLang="en-US" sz="2000" dirty="0">
                <a:solidFill>
                  <a:schemeClr val="accent1"/>
                </a:solidFill>
                <a:latin typeface="宋体" pitchFamily="2" charset="-122"/>
                <a:ea typeface="宋体" pitchFamily="2" charset="-122"/>
              </a:rPr>
              <a:t>室温声明</a:t>
            </a:r>
            <a:r>
              <a:rPr lang="en-US" altLang="zh-CN" sz="2000" dirty="0">
                <a:solidFill>
                  <a:schemeClr val="accent1"/>
                </a:solidFill>
                <a:latin typeface="宋体" pitchFamily="2" charset="-122"/>
                <a:ea typeface="宋体" pitchFamily="2" charset="-122"/>
              </a:rPr>
              <a:t>-</a:t>
            </a:r>
            <a:r>
              <a:rPr lang="zh-CN" altLang="en-US" sz="2000" dirty="0">
                <a:solidFill>
                  <a:schemeClr val="accent1"/>
                </a:solidFill>
                <a:latin typeface="宋体" pitchFamily="2" charset="-122"/>
                <a:ea typeface="宋体" pitchFamily="2" charset="-122"/>
              </a:rPr>
              <a:t>药品存储声明</a:t>
            </a:r>
            <a:r>
              <a:rPr lang="zh-CN" altLang="en-US" sz="2000" dirty="0" smtClean="0">
                <a:solidFill>
                  <a:schemeClr val="accent1"/>
                </a:solidFill>
                <a:latin typeface="宋体" pitchFamily="2" charset="-122"/>
                <a:ea typeface="宋体" pitchFamily="2" charset="-122"/>
              </a:rPr>
              <a:t>：</a:t>
            </a:r>
            <a:endParaRPr lang="en-US" altLang="zh-CN" sz="2000" dirty="0" smtClean="0">
              <a:solidFill>
                <a:schemeClr val="accent1"/>
              </a:solidFill>
              <a:latin typeface="宋体" pitchFamily="2" charset="-122"/>
              <a:ea typeface="宋体" pitchFamily="2" charset="-122"/>
            </a:endParaRPr>
          </a:p>
          <a:p>
            <a:pPr>
              <a:lnSpc>
                <a:spcPct val="150000"/>
              </a:lnSpc>
            </a:pPr>
            <a:r>
              <a:rPr lang="en-US" altLang="zh-CN" sz="2000" dirty="0" smtClean="0">
                <a:solidFill>
                  <a:schemeClr val="accent1"/>
                </a:solidFill>
                <a:latin typeface="宋体" pitchFamily="2" charset="-122"/>
                <a:ea typeface="宋体" pitchFamily="2" charset="-122"/>
              </a:rPr>
              <a:t>-</a:t>
            </a:r>
            <a:r>
              <a:rPr lang="zh-CN" altLang="en-US" sz="2000" dirty="0" smtClean="0">
                <a:solidFill>
                  <a:schemeClr val="accent1"/>
                </a:solidFill>
                <a:latin typeface="宋体" pitchFamily="2" charset="-122"/>
                <a:ea typeface="宋体" pitchFamily="2" charset="-122"/>
              </a:rPr>
              <a:t>“</a:t>
            </a:r>
            <a:r>
              <a:rPr lang="zh-CN" altLang="en-US" sz="2000" dirty="0">
                <a:solidFill>
                  <a:schemeClr val="accent1"/>
                </a:solidFill>
                <a:latin typeface="宋体" pitchFamily="2" charset="-122"/>
                <a:ea typeface="宋体" pitchFamily="2" charset="-122"/>
              </a:rPr>
              <a:t>存储在控制室内温度”应如下包装上加上标记：“存储与</a:t>
            </a:r>
            <a:r>
              <a:rPr lang="en-US" altLang="zh-CN" sz="2000" dirty="0">
                <a:solidFill>
                  <a:srgbClr val="FF0000"/>
                </a:solidFill>
                <a:latin typeface="宋体" pitchFamily="2" charset="-122"/>
                <a:ea typeface="宋体" pitchFamily="2" charset="-122"/>
              </a:rPr>
              <a:t>20</a:t>
            </a:r>
            <a:r>
              <a:rPr lang="zh-CN" altLang="en-US" sz="2000" dirty="0">
                <a:solidFill>
                  <a:srgbClr val="FF0000"/>
                </a:solidFill>
                <a:latin typeface="宋体" pitchFamily="2" charset="-122"/>
                <a:ea typeface="宋体" pitchFamily="2" charset="-122"/>
              </a:rPr>
              <a:t>℃至</a:t>
            </a:r>
            <a:r>
              <a:rPr lang="en-US" altLang="zh-CN" sz="2000" dirty="0">
                <a:solidFill>
                  <a:srgbClr val="FF0000"/>
                </a:solidFill>
                <a:latin typeface="宋体" pitchFamily="2" charset="-122"/>
                <a:ea typeface="宋体" pitchFamily="2" charset="-122"/>
              </a:rPr>
              <a:t>25</a:t>
            </a:r>
            <a:r>
              <a:rPr lang="zh-CN" altLang="en-US" sz="2000" dirty="0" smtClean="0">
                <a:solidFill>
                  <a:srgbClr val="FF0000"/>
                </a:solidFill>
                <a:latin typeface="宋体" pitchFamily="2" charset="-122"/>
                <a:ea typeface="宋体" pitchFamily="2" charset="-122"/>
              </a:rPr>
              <a:t>℃，</a:t>
            </a:r>
            <a:r>
              <a:rPr lang="zh-CN" altLang="en-US" sz="2000" dirty="0">
                <a:solidFill>
                  <a:srgbClr val="FF0000"/>
                </a:solidFill>
                <a:latin typeface="宋体" pitchFamily="2" charset="-122"/>
                <a:ea typeface="宋体" pitchFamily="2" charset="-122"/>
              </a:rPr>
              <a:t>允许短途运输在</a:t>
            </a:r>
            <a:r>
              <a:rPr lang="en-US" altLang="zh-CN" sz="2000" dirty="0">
                <a:solidFill>
                  <a:srgbClr val="FF0000"/>
                </a:solidFill>
                <a:latin typeface="宋体" pitchFamily="2" charset="-122"/>
                <a:ea typeface="宋体" pitchFamily="2" charset="-122"/>
              </a:rPr>
              <a:t>15</a:t>
            </a:r>
            <a:r>
              <a:rPr lang="zh-CN" altLang="en-US" sz="2000" dirty="0">
                <a:solidFill>
                  <a:srgbClr val="FF0000"/>
                </a:solidFill>
                <a:latin typeface="宋体" pitchFamily="2" charset="-122"/>
                <a:ea typeface="宋体" pitchFamily="2" charset="-122"/>
              </a:rPr>
              <a:t>℃到</a:t>
            </a:r>
            <a:r>
              <a:rPr lang="en-US" altLang="zh-CN" sz="2000" dirty="0">
                <a:solidFill>
                  <a:srgbClr val="FF0000"/>
                </a:solidFill>
                <a:latin typeface="宋体" pitchFamily="2" charset="-122"/>
                <a:ea typeface="宋体" pitchFamily="2" charset="-122"/>
              </a:rPr>
              <a:t>30</a:t>
            </a:r>
            <a:r>
              <a:rPr lang="zh-CN" altLang="en-US" sz="2000" dirty="0">
                <a:solidFill>
                  <a:srgbClr val="FF0000"/>
                </a:solidFill>
                <a:latin typeface="宋体" pitchFamily="2" charset="-122"/>
                <a:ea typeface="宋体" pitchFamily="2" charset="-122"/>
              </a:rPr>
              <a:t>℃</a:t>
            </a:r>
            <a:r>
              <a:rPr lang="zh-CN" altLang="en-US" sz="2000" dirty="0" smtClean="0">
                <a:solidFill>
                  <a:schemeClr val="accent1"/>
                </a:solidFill>
                <a:latin typeface="宋体" pitchFamily="2" charset="-122"/>
                <a:ea typeface="宋体" pitchFamily="2" charset="-122"/>
              </a:rPr>
              <a:t>之间。</a:t>
            </a:r>
            <a:endParaRPr lang="en-US" altLang="zh-CN" sz="2000" dirty="0" smtClean="0">
              <a:solidFill>
                <a:schemeClr val="accent1"/>
              </a:solidFill>
              <a:latin typeface="宋体" pitchFamily="2" charset="-122"/>
              <a:ea typeface="宋体" pitchFamily="2" charset="-122"/>
            </a:endParaRPr>
          </a:p>
          <a:p>
            <a:pPr>
              <a:lnSpc>
                <a:spcPct val="150000"/>
              </a:lnSpc>
            </a:pPr>
            <a:r>
              <a:rPr lang="en-US" altLang="zh-CN" sz="2000" dirty="0" smtClean="0">
                <a:solidFill>
                  <a:schemeClr val="accent1"/>
                </a:solidFill>
                <a:latin typeface="宋体" pitchFamily="2" charset="-122"/>
                <a:ea typeface="宋体" pitchFamily="2" charset="-122"/>
              </a:rPr>
              <a:t>-</a:t>
            </a:r>
            <a:r>
              <a:rPr lang="zh-CN" altLang="en-US" sz="2000" dirty="0" smtClean="0">
                <a:solidFill>
                  <a:srgbClr val="FF0000"/>
                </a:solidFill>
                <a:latin typeface="宋体" pitchFamily="2" charset="-122"/>
                <a:ea typeface="宋体" pitchFamily="2" charset="-122"/>
              </a:rPr>
              <a:t>短暂</a:t>
            </a:r>
            <a:r>
              <a:rPr lang="zh-CN" altLang="en-US" sz="2000" dirty="0">
                <a:solidFill>
                  <a:srgbClr val="FF0000"/>
                </a:solidFill>
                <a:latin typeface="宋体" pitchFamily="2" charset="-122"/>
                <a:ea typeface="宋体" pitchFamily="2" charset="-122"/>
              </a:rPr>
              <a:t>曝露于</a:t>
            </a:r>
            <a:r>
              <a:rPr lang="en-US" altLang="zh-CN" sz="2000" dirty="0">
                <a:solidFill>
                  <a:srgbClr val="FF0000"/>
                </a:solidFill>
                <a:latin typeface="宋体" pitchFamily="2" charset="-122"/>
                <a:ea typeface="宋体" pitchFamily="2" charset="-122"/>
              </a:rPr>
              <a:t>40</a:t>
            </a:r>
            <a:r>
              <a:rPr lang="zh-CN" altLang="en-US" sz="2000" dirty="0" smtClean="0">
                <a:solidFill>
                  <a:srgbClr val="FF0000"/>
                </a:solidFill>
                <a:latin typeface="宋体" pitchFamily="2" charset="-122"/>
                <a:ea typeface="宋体" pitchFamily="2" charset="-122"/>
              </a:rPr>
              <a:t>℃</a:t>
            </a:r>
            <a:r>
              <a:rPr lang="zh-CN" altLang="en-US" sz="2000" dirty="0">
                <a:solidFill>
                  <a:srgbClr val="FF0000"/>
                </a:solidFill>
                <a:latin typeface="宋体" pitchFamily="2" charset="-122"/>
                <a:ea typeface="宋体" pitchFamily="2" charset="-122"/>
              </a:rPr>
              <a:t>，</a:t>
            </a:r>
            <a:r>
              <a:rPr lang="zh-CN" altLang="en-US" sz="2000" dirty="0" smtClean="0">
                <a:solidFill>
                  <a:srgbClr val="FF0000"/>
                </a:solidFill>
                <a:latin typeface="宋体" pitchFamily="2" charset="-122"/>
                <a:ea typeface="宋体" pitchFamily="2" charset="-122"/>
              </a:rPr>
              <a:t>要求</a:t>
            </a:r>
            <a:r>
              <a:rPr lang="zh-CN" altLang="en-US" sz="2000" dirty="0">
                <a:solidFill>
                  <a:srgbClr val="FF0000"/>
                </a:solidFill>
                <a:latin typeface="宋体" pitchFamily="2" charset="-122"/>
                <a:ea typeface="宋体" pitchFamily="2" charset="-122"/>
              </a:rPr>
              <a:t>提供可接受的平均动力学</a:t>
            </a:r>
            <a:r>
              <a:rPr lang="zh-CN" altLang="en-US" sz="2000" dirty="0" smtClean="0">
                <a:solidFill>
                  <a:srgbClr val="FF0000"/>
                </a:solidFill>
                <a:latin typeface="宋体" pitchFamily="2" charset="-122"/>
                <a:ea typeface="宋体" pitchFamily="2" charset="-122"/>
              </a:rPr>
              <a:t>温度</a:t>
            </a:r>
            <a:r>
              <a:rPr lang="en-US" altLang="zh-CN" sz="2000" dirty="0" smtClean="0">
                <a:solidFill>
                  <a:srgbClr val="FF0000"/>
                </a:solidFill>
                <a:latin typeface="宋体" pitchFamily="2" charset="-122"/>
                <a:ea typeface="宋体" pitchFamily="2" charset="-122"/>
              </a:rPr>
              <a:t>MKT</a:t>
            </a:r>
            <a:r>
              <a:rPr lang="zh-CN" altLang="en-US" sz="2000" dirty="0" smtClean="0">
                <a:solidFill>
                  <a:srgbClr val="FF0000"/>
                </a:solidFill>
                <a:latin typeface="宋体" pitchFamily="2" charset="-122"/>
                <a:ea typeface="宋体" pitchFamily="2" charset="-122"/>
              </a:rPr>
              <a:t>不</a:t>
            </a:r>
            <a:r>
              <a:rPr lang="zh-CN" altLang="en-US" sz="2000" dirty="0">
                <a:solidFill>
                  <a:srgbClr val="FF0000"/>
                </a:solidFill>
                <a:latin typeface="宋体" pitchFamily="2" charset="-122"/>
                <a:ea typeface="宋体" pitchFamily="2" charset="-122"/>
              </a:rPr>
              <a:t>超过</a:t>
            </a:r>
            <a:r>
              <a:rPr lang="en-US" altLang="zh-CN" sz="2000" dirty="0">
                <a:solidFill>
                  <a:srgbClr val="FF0000"/>
                </a:solidFill>
                <a:latin typeface="宋体" pitchFamily="2" charset="-122"/>
                <a:ea typeface="宋体" pitchFamily="2" charset="-122"/>
              </a:rPr>
              <a:t>25</a:t>
            </a:r>
            <a:r>
              <a:rPr lang="zh-CN" altLang="en-US" sz="2000" dirty="0" smtClean="0">
                <a:solidFill>
                  <a:srgbClr val="FF0000"/>
                </a:solidFill>
                <a:latin typeface="宋体" pitchFamily="2" charset="-122"/>
                <a:ea typeface="宋体" pitchFamily="2" charset="-122"/>
              </a:rPr>
              <a:t>℃；</a:t>
            </a:r>
            <a:r>
              <a:rPr lang="zh-CN" altLang="en-US" sz="2000" dirty="0">
                <a:solidFill>
                  <a:srgbClr val="FF0000"/>
                </a:solidFill>
                <a:latin typeface="宋体" pitchFamily="2" charset="-122"/>
                <a:ea typeface="宋体" pitchFamily="2" charset="-122"/>
              </a:rPr>
              <a:t>但是，这种接触应尽量减少</a:t>
            </a:r>
            <a:r>
              <a:rPr lang="zh-CN" altLang="en-US" sz="2000" dirty="0" smtClean="0">
                <a:solidFill>
                  <a:srgbClr val="FF0000"/>
                </a:solidFill>
                <a:latin typeface="宋体" pitchFamily="2" charset="-122"/>
                <a:ea typeface="宋体" pitchFamily="2" charset="-122"/>
              </a:rPr>
              <a:t>。且应</a:t>
            </a:r>
            <a:r>
              <a:rPr lang="zh-CN" altLang="en-US" sz="2000" dirty="0">
                <a:solidFill>
                  <a:srgbClr val="FF0000"/>
                </a:solidFill>
                <a:latin typeface="宋体" pitchFamily="2" charset="-122"/>
                <a:ea typeface="宋体" pitchFamily="2" charset="-122"/>
              </a:rPr>
              <a:t>保证不超过</a:t>
            </a:r>
            <a:r>
              <a:rPr lang="en-US" altLang="zh-CN" sz="2000" dirty="0" smtClean="0">
                <a:solidFill>
                  <a:srgbClr val="FF0000"/>
                </a:solidFill>
                <a:latin typeface="宋体" pitchFamily="2" charset="-122"/>
                <a:ea typeface="宋体" pitchFamily="2" charset="-122"/>
              </a:rPr>
              <a:t>24h</a:t>
            </a:r>
            <a:r>
              <a:rPr lang="zh-CN" altLang="en-US" sz="2000" dirty="0" smtClean="0">
                <a:solidFill>
                  <a:schemeClr val="accent1"/>
                </a:solidFill>
                <a:latin typeface="宋体" pitchFamily="2" charset="-122"/>
                <a:ea typeface="宋体" pitchFamily="2" charset="-122"/>
              </a:rPr>
              <a:t>。</a:t>
            </a:r>
            <a:endParaRPr lang="en-US" altLang="zh-CN" sz="2000" dirty="0" smtClean="0">
              <a:solidFill>
                <a:schemeClr val="accent1"/>
              </a:solidFill>
              <a:latin typeface="宋体" pitchFamily="2" charset="-122"/>
              <a:ea typeface="宋体" pitchFamily="2" charset="-122"/>
            </a:endParaRPr>
          </a:p>
          <a:p>
            <a:pPr>
              <a:lnSpc>
                <a:spcPct val="150000"/>
              </a:lnSpc>
            </a:pPr>
            <a:r>
              <a:rPr lang="en-US" altLang="zh-CN" sz="2000" dirty="0" smtClean="0">
                <a:solidFill>
                  <a:schemeClr val="accent1"/>
                </a:solidFill>
                <a:latin typeface="宋体" pitchFamily="2" charset="-122"/>
                <a:ea typeface="宋体" pitchFamily="2" charset="-122"/>
              </a:rPr>
              <a:t>-</a:t>
            </a:r>
            <a:r>
              <a:rPr lang="zh-CN" altLang="en-US" sz="2000" dirty="0" smtClean="0">
                <a:solidFill>
                  <a:schemeClr val="accent1"/>
                </a:solidFill>
                <a:latin typeface="宋体" pitchFamily="2" charset="-122"/>
                <a:ea typeface="宋体" pitchFamily="2" charset="-122"/>
              </a:rPr>
              <a:t>受</a:t>
            </a:r>
            <a:r>
              <a:rPr lang="zh-CN" altLang="en-US" sz="2000" dirty="0">
                <a:solidFill>
                  <a:schemeClr val="accent1"/>
                </a:solidFill>
                <a:latin typeface="宋体" pitchFamily="2" charset="-122"/>
                <a:ea typeface="宋体" pitchFamily="2" charset="-122"/>
              </a:rPr>
              <a:t>控制的冷处：</a:t>
            </a:r>
            <a:r>
              <a:rPr lang="en-US" altLang="zh-CN" sz="2000" dirty="0">
                <a:solidFill>
                  <a:srgbClr val="FF0000"/>
                </a:solidFill>
                <a:latin typeface="宋体" pitchFamily="2" charset="-122"/>
                <a:ea typeface="宋体" pitchFamily="2" charset="-122"/>
              </a:rPr>
              <a:t>2</a:t>
            </a:r>
            <a:r>
              <a:rPr lang="zh-CN" altLang="en-US" sz="2000" dirty="0">
                <a:solidFill>
                  <a:srgbClr val="FF0000"/>
                </a:solidFill>
                <a:latin typeface="宋体" pitchFamily="2" charset="-122"/>
                <a:ea typeface="宋体" pitchFamily="2" charset="-122"/>
              </a:rPr>
              <a:t>～</a:t>
            </a:r>
            <a:r>
              <a:rPr lang="en-US" altLang="zh-CN" sz="2000" dirty="0">
                <a:solidFill>
                  <a:srgbClr val="FF0000"/>
                </a:solidFill>
                <a:latin typeface="宋体" pitchFamily="2" charset="-122"/>
                <a:ea typeface="宋体" pitchFamily="2" charset="-122"/>
              </a:rPr>
              <a:t>8℃</a:t>
            </a:r>
            <a:r>
              <a:rPr lang="zh-CN" altLang="en-US" sz="2000" dirty="0">
                <a:solidFill>
                  <a:srgbClr val="FF0000"/>
                </a:solidFill>
                <a:latin typeface="宋体" pitchFamily="2" charset="-122"/>
                <a:ea typeface="宋体" pitchFamily="2" charset="-122"/>
              </a:rPr>
              <a:t>，在贮存、运输及分配时允许在</a:t>
            </a:r>
            <a:r>
              <a:rPr lang="en-US" altLang="zh-CN" sz="2000" dirty="0">
                <a:solidFill>
                  <a:srgbClr val="FF0000"/>
                </a:solidFill>
                <a:latin typeface="宋体" pitchFamily="2" charset="-122"/>
                <a:ea typeface="宋体" pitchFamily="2" charset="-122"/>
              </a:rPr>
              <a:t>0</a:t>
            </a:r>
            <a:r>
              <a:rPr lang="zh-CN" altLang="en-US" sz="2000" dirty="0">
                <a:solidFill>
                  <a:srgbClr val="FF0000"/>
                </a:solidFill>
                <a:latin typeface="宋体" pitchFamily="2" charset="-122"/>
                <a:ea typeface="宋体" pitchFamily="2" charset="-122"/>
              </a:rPr>
              <a:t>～</a:t>
            </a:r>
            <a:r>
              <a:rPr lang="en-US" altLang="zh-CN" sz="2000" dirty="0">
                <a:solidFill>
                  <a:srgbClr val="FF0000"/>
                </a:solidFill>
                <a:latin typeface="宋体" pitchFamily="2" charset="-122"/>
                <a:ea typeface="宋体" pitchFamily="2" charset="-122"/>
              </a:rPr>
              <a:t>15℃</a:t>
            </a:r>
            <a:r>
              <a:rPr lang="zh-CN" altLang="en-US" sz="2000" dirty="0">
                <a:solidFill>
                  <a:srgbClr val="FF0000"/>
                </a:solidFill>
                <a:latin typeface="宋体" pitchFamily="2" charset="-122"/>
                <a:ea typeface="宋体" pitchFamily="2" charset="-122"/>
              </a:rPr>
              <a:t>。短时的可超过</a:t>
            </a:r>
            <a:r>
              <a:rPr lang="en-US" altLang="zh-CN" sz="2000" dirty="0">
                <a:solidFill>
                  <a:srgbClr val="FF0000"/>
                </a:solidFill>
                <a:latin typeface="宋体" pitchFamily="2" charset="-122"/>
                <a:ea typeface="宋体" pitchFamily="2" charset="-122"/>
              </a:rPr>
              <a:t>25℃</a:t>
            </a:r>
            <a:r>
              <a:rPr lang="zh-CN" altLang="en-US" sz="2000" dirty="0">
                <a:solidFill>
                  <a:srgbClr val="FF0000"/>
                </a:solidFill>
                <a:latin typeface="宋体" pitchFamily="2" charset="-122"/>
                <a:ea typeface="宋体" pitchFamily="2" charset="-122"/>
              </a:rPr>
              <a:t>，但应保证不超过</a:t>
            </a:r>
            <a:r>
              <a:rPr lang="en-US" altLang="zh-CN" sz="2000" dirty="0" smtClean="0">
                <a:solidFill>
                  <a:srgbClr val="FF0000"/>
                </a:solidFill>
                <a:latin typeface="宋体" pitchFamily="2" charset="-122"/>
                <a:ea typeface="宋体" pitchFamily="2" charset="-122"/>
              </a:rPr>
              <a:t>24h</a:t>
            </a:r>
            <a:r>
              <a:rPr lang="zh-CN" altLang="en-US" sz="2000" dirty="0" smtClean="0">
                <a:solidFill>
                  <a:schemeClr val="accent1"/>
                </a:solidFill>
                <a:latin typeface="宋体" pitchFamily="2" charset="-122"/>
                <a:ea typeface="宋体" pitchFamily="2" charset="-122"/>
              </a:rPr>
              <a:t>，</a:t>
            </a:r>
            <a:r>
              <a:rPr lang="zh-CN" altLang="en-US" sz="2000" dirty="0">
                <a:solidFill>
                  <a:schemeClr val="accent1"/>
                </a:solidFill>
                <a:latin typeface="宋体" pitchFamily="2" charset="-122"/>
                <a:ea typeface="宋体" pitchFamily="2" charset="-122"/>
              </a:rPr>
              <a:t>除非有稳定性数据支持或生产商许可标识</a:t>
            </a:r>
            <a:r>
              <a:rPr lang="zh-CN" altLang="en-US" sz="2000" dirty="0" smtClean="0">
                <a:solidFill>
                  <a:schemeClr val="accent1"/>
                </a:solidFill>
                <a:latin typeface="宋体" pitchFamily="2" charset="-122"/>
                <a:ea typeface="宋体" pitchFamily="2" charset="-122"/>
              </a:rPr>
              <a:t>。</a:t>
            </a:r>
            <a:endParaRPr lang="zh-CN" altLang="en-US" sz="2000" dirty="0">
              <a:solidFill>
                <a:schemeClr val="accent1"/>
              </a:solidFill>
              <a:latin typeface="宋体" pitchFamily="2" charset="-122"/>
              <a:ea typeface="宋体" pitchFamily="2" charset="-122"/>
            </a:endParaRPr>
          </a:p>
        </p:txBody>
      </p:sp>
      <p:sp>
        <p:nvSpPr>
          <p:cNvPr id="3" name="椭圆 2"/>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5"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图片 20">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5"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3" name="图片 112">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2249677002"/>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指南</a:t>
            </a:r>
            <a:r>
              <a:rPr lang="zh-CN" altLang="en-US" dirty="0" smtClean="0">
                <a:latin typeface="华文行楷" pitchFamily="2" charset="-122"/>
                <a:ea typeface="华文行楷" pitchFamily="2" charset="-122"/>
              </a:rPr>
              <a:t>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286000" y="682094"/>
            <a:ext cx="6086104" cy="5447645"/>
          </a:xfrm>
          <a:prstGeom prst="rect">
            <a:avLst/>
          </a:prstGeom>
        </p:spPr>
        <p:txBody>
          <a:bodyPr wrap="square">
            <a:spAutoFit/>
          </a:bodyPr>
          <a:lstStyle/>
          <a:p>
            <a:pPr lvl="0"/>
            <a:r>
              <a:rPr lang="en-US" altLang="zh-CN" sz="2400" b="1" dirty="0" smtClean="0">
                <a:solidFill>
                  <a:srgbClr val="0366B8"/>
                </a:solidFill>
                <a:effectLst>
                  <a:outerShdw blurRad="38100" dist="38100" dir="2700000" algn="tl">
                    <a:srgbClr val="000000">
                      <a:alpha val="43137"/>
                    </a:srgbClr>
                  </a:outerShdw>
                </a:effectLst>
                <a:latin typeface="Microsoft YaHei"/>
              </a:rPr>
              <a:t>GB/T </a:t>
            </a:r>
            <a:r>
              <a:rPr lang="en-US" altLang="zh-CN" sz="2400" b="1" dirty="0">
                <a:solidFill>
                  <a:srgbClr val="0366B8"/>
                </a:solidFill>
                <a:effectLst>
                  <a:outerShdw blurRad="38100" dist="38100" dir="2700000" algn="tl">
                    <a:srgbClr val="000000">
                      <a:alpha val="43137"/>
                    </a:srgbClr>
                  </a:outerShdw>
                </a:effectLst>
                <a:latin typeface="Microsoft YaHei"/>
              </a:rPr>
              <a:t>34399-2017《</a:t>
            </a:r>
            <a:r>
              <a:rPr lang="zh-CN" altLang="en-US" sz="2400" b="1" dirty="0">
                <a:solidFill>
                  <a:srgbClr val="0366B8"/>
                </a:solidFill>
                <a:effectLst>
                  <a:outerShdw blurRad="38100" dist="38100" dir="2700000" algn="tl">
                    <a:srgbClr val="000000">
                      <a:alpha val="43137"/>
                    </a:srgbClr>
                  </a:outerShdw>
                </a:effectLst>
                <a:latin typeface="Microsoft YaHei"/>
              </a:rPr>
              <a:t>医药产品冷链物流温控设施设备验证 性能确认技术规范</a:t>
            </a:r>
            <a:r>
              <a:rPr lang="en-US" altLang="zh-CN" sz="2400" b="1" dirty="0" smtClean="0">
                <a:solidFill>
                  <a:srgbClr val="0366B8"/>
                </a:solidFill>
                <a:effectLst>
                  <a:outerShdw blurRad="38100" dist="38100" dir="2700000" algn="tl">
                    <a:srgbClr val="000000">
                      <a:alpha val="43137"/>
                    </a:srgbClr>
                  </a:outerShdw>
                </a:effectLst>
                <a:latin typeface="Microsoft YaHei"/>
              </a:rPr>
              <a:t>》</a:t>
            </a:r>
          </a:p>
          <a:p>
            <a:pPr lvl="0" indent="406400" algn="just">
              <a:lnSpc>
                <a:spcPct val="150000"/>
              </a:lnSpc>
            </a:pPr>
            <a:r>
              <a:rPr lang="zh-CN" altLang="en-US" sz="2000" kern="100" dirty="0" smtClean="0">
                <a:solidFill>
                  <a:schemeClr val="accent1"/>
                </a:solidFill>
                <a:latin typeface="宋体" pitchFamily="2" charset="-122"/>
                <a:ea typeface="宋体" pitchFamily="2" charset="-122"/>
              </a:rPr>
              <a:t>验证项目：</a:t>
            </a:r>
            <a:endParaRPr lang="en-US" altLang="zh-CN" sz="2000" kern="100" dirty="0" smtClean="0">
              <a:solidFill>
                <a:schemeClr val="accent1"/>
              </a:solidFill>
              <a:latin typeface="宋体" pitchFamily="2" charset="-122"/>
              <a:ea typeface="宋体" pitchFamily="2" charset="-122"/>
            </a:endParaRPr>
          </a:p>
          <a:p>
            <a:pPr lvl="0" indent="406400" algn="just">
              <a:lnSpc>
                <a:spcPct val="150000"/>
              </a:lnSpc>
            </a:pPr>
            <a:r>
              <a:rPr lang="en-US" altLang="zh-CN" sz="2000" kern="100" dirty="0" smtClean="0">
                <a:solidFill>
                  <a:schemeClr val="accent1"/>
                </a:solidFill>
                <a:latin typeface="宋体" pitchFamily="2" charset="-122"/>
                <a:ea typeface="宋体" pitchFamily="2" charset="-122"/>
              </a:rPr>
              <a:t>3.1.1 </a:t>
            </a:r>
            <a:r>
              <a:rPr lang="zh-CN" altLang="en-US" sz="2000" kern="100" dirty="0">
                <a:solidFill>
                  <a:schemeClr val="accent1"/>
                </a:solidFill>
                <a:latin typeface="宋体" pitchFamily="2" charset="-122"/>
                <a:ea typeface="宋体" pitchFamily="2" charset="-122"/>
              </a:rPr>
              <a:t>仓库存储空间温度的偏差、均匀度和波动度确认（</a:t>
            </a:r>
            <a:r>
              <a:rPr lang="zh-CN" altLang="en-US" sz="2000" kern="100" dirty="0">
                <a:solidFill>
                  <a:srgbClr val="FF0000"/>
                </a:solidFill>
                <a:latin typeface="宋体" pitchFamily="2" charset="-122"/>
                <a:ea typeface="宋体" pitchFamily="2" charset="-122"/>
              </a:rPr>
              <a:t>温度分布测试</a:t>
            </a:r>
            <a:r>
              <a:rPr lang="zh-CN" altLang="en-US" sz="2000" kern="100" dirty="0">
                <a:solidFill>
                  <a:schemeClr val="accent1"/>
                </a:solidFill>
                <a:latin typeface="宋体" pitchFamily="2" charset="-122"/>
                <a:ea typeface="宋体" pitchFamily="2" charset="-122"/>
              </a:rPr>
              <a:t>）。</a:t>
            </a:r>
          </a:p>
          <a:p>
            <a:pPr lvl="0" indent="406400" algn="just">
              <a:lnSpc>
                <a:spcPct val="150000"/>
              </a:lnSpc>
            </a:pPr>
            <a:r>
              <a:rPr lang="en-US" altLang="zh-CN" sz="2000" kern="100" dirty="0">
                <a:solidFill>
                  <a:schemeClr val="accent1"/>
                </a:solidFill>
                <a:latin typeface="宋体" pitchFamily="2" charset="-122"/>
                <a:ea typeface="宋体" pitchFamily="2" charset="-122"/>
              </a:rPr>
              <a:t>3.1.2</a:t>
            </a:r>
            <a:r>
              <a:rPr lang="zh-CN" altLang="en-US" sz="2000" kern="100" dirty="0">
                <a:solidFill>
                  <a:schemeClr val="accent1"/>
                </a:solidFill>
                <a:latin typeface="宋体" pitchFamily="2" charset="-122"/>
                <a:ea typeface="宋体" pitchFamily="2" charset="-122"/>
              </a:rPr>
              <a:t>温度传感器的</a:t>
            </a:r>
            <a:r>
              <a:rPr lang="zh-CN" altLang="en-US" sz="2000" kern="100" dirty="0">
                <a:solidFill>
                  <a:srgbClr val="FF0000"/>
                </a:solidFill>
                <a:latin typeface="宋体" pitchFamily="2" charset="-122"/>
                <a:ea typeface="宋体" pitchFamily="2" charset="-122"/>
              </a:rPr>
              <a:t>准确度测试</a:t>
            </a:r>
            <a:r>
              <a:rPr lang="zh-CN" altLang="en-US" sz="2000" kern="100" dirty="0">
                <a:solidFill>
                  <a:schemeClr val="accent1"/>
                </a:solidFill>
                <a:latin typeface="宋体" pitchFamily="2" charset="-122"/>
                <a:ea typeface="宋体" pitchFamily="2" charset="-122"/>
              </a:rPr>
              <a:t>；</a:t>
            </a:r>
          </a:p>
          <a:p>
            <a:pPr lvl="0" indent="406400" algn="just">
              <a:lnSpc>
                <a:spcPct val="150000"/>
              </a:lnSpc>
            </a:pPr>
            <a:r>
              <a:rPr lang="en-US" altLang="zh-CN" sz="2000" kern="100" dirty="0">
                <a:solidFill>
                  <a:schemeClr val="accent1"/>
                </a:solidFill>
                <a:latin typeface="宋体" pitchFamily="2" charset="-122"/>
                <a:ea typeface="宋体" pitchFamily="2" charset="-122"/>
              </a:rPr>
              <a:t>3.1.3</a:t>
            </a:r>
            <a:r>
              <a:rPr lang="zh-CN" altLang="en-US" sz="2000" kern="100" dirty="0">
                <a:solidFill>
                  <a:srgbClr val="FF0000"/>
                </a:solidFill>
                <a:latin typeface="宋体" pitchFamily="2" charset="-122"/>
                <a:ea typeface="宋体" pitchFamily="2" charset="-122"/>
              </a:rPr>
              <a:t>冬季、夏季极端</a:t>
            </a:r>
            <a:r>
              <a:rPr lang="zh-CN" altLang="en-US" sz="2000" kern="100" dirty="0">
                <a:solidFill>
                  <a:schemeClr val="accent1"/>
                </a:solidFill>
                <a:latin typeface="宋体" pitchFamily="2" charset="-122"/>
                <a:ea typeface="宋体" pitchFamily="2" charset="-122"/>
              </a:rPr>
              <a:t>环境温度条件下的温度保障能力确认；</a:t>
            </a:r>
          </a:p>
          <a:p>
            <a:pPr lvl="0" indent="406400" algn="just">
              <a:lnSpc>
                <a:spcPct val="150000"/>
              </a:lnSpc>
            </a:pPr>
            <a:r>
              <a:rPr lang="en-US" altLang="zh-CN" sz="2000" kern="100" dirty="0">
                <a:solidFill>
                  <a:schemeClr val="accent1"/>
                </a:solidFill>
                <a:latin typeface="宋体" pitchFamily="2" charset="-122"/>
                <a:ea typeface="宋体" pitchFamily="2" charset="-122"/>
              </a:rPr>
              <a:t>3.1.4</a:t>
            </a:r>
            <a:r>
              <a:rPr lang="zh-CN" altLang="en-US" sz="2000" kern="100" dirty="0">
                <a:solidFill>
                  <a:srgbClr val="FF0000"/>
                </a:solidFill>
                <a:latin typeface="宋体" pitchFamily="2" charset="-122"/>
                <a:ea typeface="宋体" pitchFamily="2" charset="-122"/>
              </a:rPr>
              <a:t>温控设施运行参数及使用状况测试</a:t>
            </a:r>
            <a:r>
              <a:rPr lang="zh-CN" altLang="en-US" sz="2000" kern="100" dirty="0">
                <a:solidFill>
                  <a:schemeClr val="accent1"/>
                </a:solidFill>
                <a:latin typeface="宋体" pitchFamily="2" charset="-122"/>
                <a:ea typeface="宋体" pitchFamily="2" charset="-122"/>
              </a:rPr>
              <a:t>；</a:t>
            </a:r>
          </a:p>
          <a:p>
            <a:pPr lvl="0" indent="406400" algn="just">
              <a:lnSpc>
                <a:spcPct val="150000"/>
              </a:lnSpc>
            </a:pPr>
            <a:r>
              <a:rPr lang="en-US" altLang="zh-CN" sz="2000" kern="100" dirty="0">
                <a:solidFill>
                  <a:schemeClr val="accent1"/>
                </a:solidFill>
                <a:latin typeface="宋体" pitchFamily="2" charset="-122"/>
                <a:ea typeface="宋体" pitchFamily="2" charset="-122"/>
              </a:rPr>
              <a:t>3.1.5</a:t>
            </a:r>
            <a:r>
              <a:rPr lang="zh-CN" altLang="en-US" sz="2000" kern="100" dirty="0">
                <a:solidFill>
                  <a:schemeClr val="accent1"/>
                </a:solidFill>
                <a:latin typeface="宋体" pitchFamily="2" charset="-122"/>
                <a:ea typeface="宋体" pitchFamily="2" charset="-122"/>
              </a:rPr>
              <a:t>温度监测系统配置的</a:t>
            </a:r>
            <a:r>
              <a:rPr lang="zh-CN" altLang="en-US" sz="2000" kern="100" dirty="0">
                <a:solidFill>
                  <a:srgbClr val="FF0000"/>
                </a:solidFill>
                <a:latin typeface="宋体" pitchFamily="2" charset="-122"/>
                <a:ea typeface="宋体" pitchFamily="2" charset="-122"/>
              </a:rPr>
              <a:t>温度监测点安装位置确认；</a:t>
            </a:r>
          </a:p>
          <a:p>
            <a:pPr lvl="0" indent="406400" algn="just">
              <a:lnSpc>
                <a:spcPct val="150000"/>
              </a:lnSpc>
            </a:pPr>
            <a:r>
              <a:rPr lang="en-US" altLang="zh-CN" sz="2000" kern="100" dirty="0">
                <a:solidFill>
                  <a:schemeClr val="accent1"/>
                </a:solidFill>
                <a:latin typeface="宋体" pitchFamily="2" charset="-122"/>
                <a:ea typeface="宋体" pitchFamily="2" charset="-122"/>
              </a:rPr>
              <a:t>3.1.6</a:t>
            </a:r>
            <a:r>
              <a:rPr lang="zh-CN" altLang="en-US" sz="2000" kern="100" dirty="0">
                <a:solidFill>
                  <a:srgbClr val="FF0000"/>
                </a:solidFill>
                <a:latin typeface="宋体" pitchFamily="2" charset="-122"/>
                <a:ea typeface="宋体" pitchFamily="2" charset="-122"/>
              </a:rPr>
              <a:t>开门作业对仓库温度分布的影响</a:t>
            </a:r>
            <a:r>
              <a:rPr lang="zh-CN" altLang="en-US" sz="2000" kern="100" dirty="0">
                <a:solidFill>
                  <a:schemeClr val="accent1"/>
                </a:solidFill>
                <a:latin typeface="宋体" pitchFamily="2" charset="-122"/>
                <a:ea typeface="宋体" pitchFamily="2" charset="-122"/>
              </a:rPr>
              <a:t>；</a:t>
            </a:r>
          </a:p>
        </p:txBody>
      </p:sp>
    </p:spTree>
    <p:extLst>
      <p:ext uri="{BB962C8B-B14F-4D97-AF65-F5344CB8AC3E}">
        <p14:creationId xmlns:p14="http://schemas.microsoft.com/office/powerpoint/2010/main" val="1639794399"/>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指南</a:t>
            </a:r>
            <a:r>
              <a:rPr lang="zh-CN" altLang="en-US" dirty="0" smtClean="0">
                <a:latin typeface="华文行楷" pitchFamily="2" charset="-122"/>
                <a:ea typeface="华文行楷" pitchFamily="2" charset="-122"/>
              </a:rPr>
              <a:t>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286000" y="682094"/>
            <a:ext cx="6086104" cy="5447645"/>
          </a:xfrm>
          <a:prstGeom prst="rect">
            <a:avLst/>
          </a:prstGeom>
        </p:spPr>
        <p:txBody>
          <a:bodyPr wrap="square">
            <a:spAutoFit/>
          </a:bodyPr>
          <a:lstStyle/>
          <a:p>
            <a:pPr lvl="0"/>
            <a:r>
              <a:rPr lang="en-US" altLang="zh-CN" sz="2400" b="1" dirty="0" smtClean="0">
                <a:solidFill>
                  <a:srgbClr val="0366B8"/>
                </a:solidFill>
                <a:effectLst>
                  <a:outerShdw blurRad="38100" dist="38100" dir="2700000" algn="tl">
                    <a:srgbClr val="000000">
                      <a:alpha val="43137"/>
                    </a:srgbClr>
                  </a:outerShdw>
                </a:effectLst>
                <a:latin typeface="Microsoft YaHei"/>
              </a:rPr>
              <a:t>GB/T </a:t>
            </a:r>
            <a:r>
              <a:rPr lang="en-US" altLang="zh-CN" sz="2400" b="1" dirty="0">
                <a:solidFill>
                  <a:srgbClr val="0366B8"/>
                </a:solidFill>
                <a:effectLst>
                  <a:outerShdw blurRad="38100" dist="38100" dir="2700000" algn="tl">
                    <a:srgbClr val="000000">
                      <a:alpha val="43137"/>
                    </a:srgbClr>
                  </a:outerShdw>
                </a:effectLst>
                <a:latin typeface="Microsoft YaHei"/>
              </a:rPr>
              <a:t>34399-2017《</a:t>
            </a:r>
            <a:r>
              <a:rPr lang="zh-CN" altLang="en-US" sz="2400" b="1" dirty="0">
                <a:solidFill>
                  <a:srgbClr val="0366B8"/>
                </a:solidFill>
                <a:effectLst>
                  <a:outerShdw blurRad="38100" dist="38100" dir="2700000" algn="tl">
                    <a:srgbClr val="000000">
                      <a:alpha val="43137"/>
                    </a:srgbClr>
                  </a:outerShdw>
                </a:effectLst>
                <a:latin typeface="Microsoft YaHei"/>
              </a:rPr>
              <a:t>医药产品冷链物流温控设施设备验证 性能确认技术规范</a:t>
            </a:r>
            <a:r>
              <a:rPr lang="en-US" altLang="zh-CN" sz="2400" b="1" dirty="0" smtClean="0">
                <a:solidFill>
                  <a:srgbClr val="0366B8"/>
                </a:solidFill>
                <a:effectLst>
                  <a:outerShdw blurRad="38100" dist="38100" dir="2700000" algn="tl">
                    <a:srgbClr val="000000">
                      <a:alpha val="43137"/>
                    </a:srgbClr>
                  </a:outerShdw>
                </a:effectLst>
                <a:latin typeface="Microsoft YaHei"/>
              </a:rPr>
              <a:t>》</a:t>
            </a:r>
          </a:p>
          <a:p>
            <a:pPr lvl="0" indent="406400" algn="just">
              <a:lnSpc>
                <a:spcPct val="150000"/>
              </a:lnSpc>
            </a:pPr>
            <a:r>
              <a:rPr lang="en-US" altLang="zh-CN" sz="2000" kern="100" dirty="0">
                <a:solidFill>
                  <a:schemeClr val="accent1"/>
                </a:solidFill>
                <a:latin typeface="宋体" pitchFamily="2" charset="-122"/>
                <a:ea typeface="宋体" pitchFamily="2" charset="-122"/>
              </a:rPr>
              <a:t>3.1.7</a:t>
            </a:r>
            <a:r>
              <a:rPr lang="zh-CN" altLang="en-US" sz="2000" kern="100" dirty="0">
                <a:solidFill>
                  <a:schemeClr val="accent1"/>
                </a:solidFill>
                <a:latin typeface="宋体" pitchFamily="2" charset="-122"/>
                <a:ea typeface="宋体" pitchFamily="2" charset="-122"/>
              </a:rPr>
              <a:t>确定设备故障或外部供电中断的状况下仓库</a:t>
            </a:r>
            <a:r>
              <a:rPr lang="zh-CN" altLang="en-US" sz="2000" kern="100" dirty="0">
                <a:solidFill>
                  <a:srgbClr val="FF0000"/>
                </a:solidFill>
                <a:latin typeface="宋体" pitchFamily="2" charset="-122"/>
                <a:ea typeface="宋体" pitchFamily="2" charset="-122"/>
              </a:rPr>
              <a:t>保温性能及变化趋势</a:t>
            </a:r>
            <a:r>
              <a:rPr lang="zh-CN" altLang="en-US" sz="2000" kern="100" dirty="0">
                <a:solidFill>
                  <a:schemeClr val="accent1"/>
                </a:solidFill>
                <a:latin typeface="宋体" pitchFamily="2" charset="-122"/>
                <a:ea typeface="宋体" pitchFamily="2" charset="-122"/>
              </a:rPr>
              <a:t>；</a:t>
            </a:r>
          </a:p>
          <a:p>
            <a:pPr lvl="0" indent="406400" algn="just">
              <a:lnSpc>
                <a:spcPct val="150000"/>
              </a:lnSpc>
            </a:pPr>
            <a:r>
              <a:rPr lang="en-US" altLang="zh-CN" sz="2000" kern="100" dirty="0">
                <a:solidFill>
                  <a:schemeClr val="accent1"/>
                </a:solidFill>
                <a:latin typeface="宋体" pitchFamily="2" charset="-122"/>
                <a:ea typeface="宋体" pitchFamily="2" charset="-122"/>
              </a:rPr>
              <a:t>3.1.8 </a:t>
            </a:r>
            <a:r>
              <a:rPr lang="zh-CN" altLang="en-US" sz="2000" kern="100" dirty="0">
                <a:solidFill>
                  <a:schemeClr val="accent1"/>
                </a:solidFill>
                <a:latin typeface="宋体" pitchFamily="2" charset="-122"/>
                <a:ea typeface="宋体" pitchFamily="2" charset="-122"/>
              </a:rPr>
              <a:t>仓库新建使用前或改造后重新使用前应进行空载及满载性能确认，定期验证时应进行满载性能确认。</a:t>
            </a:r>
            <a:r>
              <a:rPr lang="zh-CN" altLang="en-US" sz="2000" kern="100" dirty="0">
                <a:solidFill>
                  <a:srgbClr val="FF0000"/>
                </a:solidFill>
                <a:latin typeface="宋体" pitchFamily="2" charset="-122"/>
                <a:ea typeface="宋体" pitchFamily="2" charset="-122"/>
              </a:rPr>
              <a:t>满载条件为库容率高于</a:t>
            </a:r>
            <a:r>
              <a:rPr lang="en-US" altLang="zh-CN" sz="2000" kern="100" dirty="0">
                <a:solidFill>
                  <a:srgbClr val="FF0000"/>
                </a:solidFill>
                <a:latin typeface="宋体" pitchFamily="2" charset="-122"/>
                <a:ea typeface="宋体" pitchFamily="2" charset="-122"/>
              </a:rPr>
              <a:t>80%</a:t>
            </a:r>
            <a:r>
              <a:rPr lang="zh-CN" altLang="en-US" sz="2000" kern="100" dirty="0">
                <a:solidFill>
                  <a:schemeClr val="accent1"/>
                </a:solidFill>
                <a:latin typeface="宋体" pitchFamily="2" charset="-122"/>
                <a:ea typeface="宋体" pitchFamily="2" charset="-122"/>
              </a:rPr>
              <a:t>；</a:t>
            </a:r>
          </a:p>
          <a:p>
            <a:pPr lvl="0" indent="406400" algn="just">
              <a:lnSpc>
                <a:spcPct val="150000"/>
              </a:lnSpc>
            </a:pPr>
            <a:r>
              <a:rPr lang="en-US" altLang="zh-CN" sz="2000" kern="100" dirty="0">
                <a:solidFill>
                  <a:schemeClr val="accent1"/>
                </a:solidFill>
                <a:latin typeface="宋体" pitchFamily="2" charset="-122"/>
                <a:ea typeface="宋体" pitchFamily="2" charset="-122"/>
              </a:rPr>
              <a:t>3.1.9 </a:t>
            </a:r>
            <a:r>
              <a:rPr lang="zh-CN" altLang="en-US" sz="2000" kern="100" dirty="0">
                <a:solidFill>
                  <a:schemeClr val="accent1"/>
                </a:solidFill>
                <a:latin typeface="宋体" pitchFamily="2" charset="-122"/>
                <a:ea typeface="宋体" pitchFamily="2" charset="-122"/>
              </a:rPr>
              <a:t>在仓库各项参数及使用条件符合规定的要求并达到运行稳定后，</a:t>
            </a:r>
            <a:r>
              <a:rPr lang="zh-CN" altLang="en-US" sz="2000" kern="100" dirty="0">
                <a:solidFill>
                  <a:srgbClr val="FF0000"/>
                </a:solidFill>
                <a:latin typeface="宋体" pitchFamily="2" charset="-122"/>
                <a:ea typeface="宋体" pitchFamily="2" charset="-122"/>
              </a:rPr>
              <a:t>数据有效持续采集时间不应少于</a:t>
            </a:r>
            <a:r>
              <a:rPr lang="en-US" altLang="zh-CN" sz="2000" kern="100" dirty="0">
                <a:solidFill>
                  <a:srgbClr val="FF0000"/>
                </a:solidFill>
                <a:latin typeface="宋体" pitchFamily="2" charset="-122"/>
                <a:ea typeface="宋体" pitchFamily="2" charset="-122"/>
              </a:rPr>
              <a:t>48</a:t>
            </a:r>
            <a:r>
              <a:rPr lang="zh-CN" altLang="en-US" sz="2000" kern="100" dirty="0">
                <a:solidFill>
                  <a:srgbClr val="FF0000"/>
                </a:solidFill>
                <a:latin typeface="宋体" pitchFamily="2" charset="-122"/>
                <a:ea typeface="宋体" pitchFamily="2" charset="-122"/>
              </a:rPr>
              <a:t>小时；</a:t>
            </a:r>
          </a:p>
          <a:p>
            <a:pPr lvl="0" indent="406400" algn="just">
              <a:lnSpc>
                <a:spcPct val="150000"/>
              </a:lnSpc>
            </a:pPr>
            <a:r>
              <a:rPr lang="en-US" altLang="zh-CN" sz="2000" kern="100" dirty="0">
                <a:solidFill>
                  <a:schemeClr val="accent1"/>
                </a:solidFill>
                <a:latin typeface="宋体" pitchFamily="2" charset="-122"/>
                <a:ea typeface="宋体" pitchFamily="2" charset="-122"/>
              </a:rPr>
              <a:t>3.1.10</a:t>
            </a:r>
            <a:r>
              <a:rPr lang="zh-CN" altLang="en-US" sz="2000" kern="100" dirty="0">
                <a:solidFill>
                  <a:schemeClr val="accent1"/>
                </a:solidFill>
                <a:latin typeface="宋体" pitchFamily="2" charset="-122"/>
                <a:ea typeface="宋体" pitchFamily="2" charset="-122"/>
              </a:rPr>
              <a:t>性能确认数据采集的</a:t>
            </a:r>
            <a:r>
              <a:rPr lang="zh-CN" altLang="en-US" sz="2000" kern="100" dirty="0">
                <a:solidFill>
                  <a:srgbClr val="FF0000"/>
                </a:solidFill>
                <a:latin typeface="宋体" pitchFamily="2" charset="-122"/>
                <a:ea typeface="宋体" pitchFamily="2" charset="-122"/>
              </a:rPr>
              <a:t>间隔时间不应大于</a:t>
            </a:r>
            <a:r>
              <a:rPr lang="en-US" altLang="zh-CN" sz="2000" kern="100" dirty="0">
                <a:solidFill>
                  <a:srgbClr val="FF0000"/>
                </a:solidFill>
                <a:latin typeface="宋体" pitchFamily="2" charset="-122"/>
                <a:ea typeface="宋体" pitchFamily="2" charset="-122"/>
              </a:rPr>
              <a:t>5</a:t>
            </a:r>
            <a:r>
              <a:rPr lang="zh-CN" altLang="en-US" sz="2000" kern="100" dirty="0">
                <a:solidFill>
                  <a:srgbClr val="FF0000"/>
                </a:solidFill>
                <a:latin typeface="宋体" pitchFamily="2" charset="-122"/>
                <a:ea typeface="宋体" pitchFamily="2" charset="-122"/>
              </a:rPr>
              <a:t>分钟；</a:t>
            </a:r>
          </a:p>
        </p:txBody>
      </p:sp>
    </p:spTree>
    <p:extLst>
      <p:ext uri="{BB962C8B-B14F-4D97-AF65-F5344CB8AC3E}">
        <p14:creationId xmlns:p14="http://schemas.microsoft.com/office/powerpoint/2010/main" val="747166858"/>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指南</a:t>
            </a:r>
            <a:r>
              <a:rPr lang="zh-CN" altLang="en-US" dirty="0" smtClean="0">
                <a:latin typeface="华文行楷" pitchFamily="2" charset="-122"/>
                <a:ea typeface="华文行楷" pitchFamily="2" charset="-122"/>
              </a:rPr>
              <a:t>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286000" y="954583"/>
            <a:ext cx="6181106" cy="5032147"/>
          </a:xfrm>
          <a:prstGeom prst="rect">
            <a:avLst/>
          </a:prstGeom>
        </p:spPr>
        <p:txBody>
          <a:bodyPr wrap="square">
            <a:spAutoFit/>
          </a:bodyPr>
          <a:lstStyle/>
          <a:p>
            <a:pPr lvl="0"/>
            <a:r>
              <a:rPr lang="en-US" altLang="zh-CN" sz="2400" b="1" dirty="0" smtClean="0">
                <a:solidFill>
                  <a:srgbClr val="0366B8"/>
                </a:solidFill>
                <a:effectLst>
                  <a:outerShdw blurRad="38100" dist="38100" dir="2700000" algn="tl">
                    <a:srgbClr val="000000">
                      <a:alpha val="43137"/>
                    </a:srgbClr>
                  </a:outerShdw>
                </a:effectLst>
                <a:latin typeface="Microsoft YaHei"/>
              </a:rPr>
              <a:t>GB/T </a:t>
            </a:r>
            <a:r>
              <a:rPr lang="en-US" altLang="zh-CN" sz="2400" b="1" dirty="0">
                <a:solidFill>
                  <a:srgbClr val="0366B8"/>
                </a:solidFill>
                <a:effectLst>
                  <a:outerShdw blurRad="38100" dist="38100" dir="2700000" algn="tl">
                    <a:srgbClr val="000000">
                      <a:alpha val="43137"/>
                    </a:srgbClr>
                  </a:outerShdw>
                </a:effectLst>
                <a:latin typeface="Microsoft YaHei"/>
              </a:rPr>
              <a:t>34399-2017《</a:t>
            </a:r>
            <a:r>
              <a:rPr lang="zh-CN" altLang="en-US" sz="2400" b="1" dirty="0">
                <a:solidFill>
                  <a:srgbClr val="0366B8"/>
                </a:solidFill>
                <a:effectLst>
                  <a:outerShdw blurRad="38100" dist="38100" dir="2700000" algn="tl">
                    <a:srgbClr val="000000">
                      <a:alpha val="43137"/>
                    </a:srgbClr>
                  </a:outerShdw>
                </a:effectLst>
                <a:latin typeface="Microsoft YaHei"/>
              </a:rPr>
              <a:t>医药产品冷链物流温控设施设备验证 性能确认技术规范</a:t>
            </a:r>
            <a:r>
              <a:rPr lang="en-US" altLang="zh-CN" sz="2400" b="1" dirty="0" smtClean="0">
                <a:solidFill>
                  <a:srgbClr val="0366B8"/>
                </a:solidFill>
                <a:effectLst>
                  <a:outerShdw blurRad="38100" dist="38100" dir="2700000" algn="tl">
                    <a:srgbClr val="000000">
                      <a:alpha val="43137"/>
                    </a:srgbClr>
                  </a:outerShdw>
                </a:effectLst>
                <a:latin typeface="Microsoft YaHei"/>
              </a:rPr>
              <a:t>》</a:t>
            </a:r>
          </a:p>
          <a:p>
            <a:pPr lvl="0" indent="406400" algn="just">
              <a:lnSpc>
                <a:spcPct val="150000"/>
              </a:lnSpc>
            </a:pPr>
            <a:r>
              <a:rPr lang="en-US" altLang="zh-CN" sz="2000" kern="100" dirty="0">
                <a:solidFill>
                  <a:schemeClr val="accent1"/>
                </a:solidFill>
                <a:latin typeface="宋体" pitchFamily="2" charset="-122"/>
                <a:ea typeface="宋体" pitchFamily="2" charset="-122"/>
              </a:rPr>
              <a:t>3.2.1</a:t>
            </a:r>
            <a:r>
              <a:rPr lang="zh-CN" altLang="en-US" sz="2000" kern="100" dirty="0">
                <a:solidFill>
                  <a:schemeClr val="accent1"/>
                </a:solidFill>
                <a:latin typeface="宋体" pitchFamily="2" charset="-122"/>
                <a:ea typeface="宋体" pitchFamily="2" charset="-122"/>
              </a:rPr>
              <a:t>仓库空调系统在既定运行条件下，空载和满载温度分布测试条件下仓库温度</a:t>
            </a:r>
            <a:r>
              <a:rPr lang="zh-CN" altLang="en-US" sz="2000" kern="100" dirty="0">
                <a:solidFill>
                  <a:srgbClr val="FF0000"/>
                </a:solidFill>
                <a:latin typeface="宋体" pitchFamily="2" charset="-122"/>
                <a:ea typeface="宋体" pitchFamily="2" charset="-122"/>
              </a:rPr>
              <a:t>应控制在规定范围内</a:t>
            </a:r>
            <a:r>
              <a:rPr lang="zh-CN" altLang="en-US" sz="2000" kern="100" dirty="0">
                <a:solidFill>
                  <a:schemeClr val="accent1"/>
                </a:solidFill>
                <a:latin typeface="宋体" pitchFamily="2" charset="-122"/>
                <a:ea typeface="宋体" pitchFamily="2" charset="-122"/>
              </a:rPr>
              <a:t>；</a:t>
            </a:r>
          </a:p>
          <a:p>
            <a:pPr lvl="0" indent="406400" algn="just">
              <a:lnSpc>
                <a:spcPct val="150000"/>
              </a:lnSpc>
            </a:pPr>
            <a:r>
              <a:rPr lang="en-US" altLang="zh-CN" sz="2000" kern="100" dirty="0">
                <a:solidFill>
                  <a:schemeClr val="accent1"/>
                </a:solidFill>
                <a:latin typeface="宋体" pitchFamily="2" charset="-122"/>
                <a:ea typeface="宋体" pitchFamily="2" charset="-122"/>
              </a:rPr>
              <a:t>3.2.2 </a:t>
            </a:r>
            <a:r>
              <a:rPr lang="zh-CN" altLang="en-US" sz="2000" kern="100" dirty="0">
                <a:solidFill>
                  <a:srgbClr val="FF0000"/>
                </a:solidFill>
                <a:latin typeface="宋体" pitchFamily="2" charset="-122"/>
                <a:ea typeface="宋体" pitchFamily="2" charset="-122"/>
              </a:rPr>
              <a:t>确定冷点和热点并在冷、热点设置日常监测温度传感器；</a:t>
            </a:r>
          </a:p>
          <a:p>
            <a:pPr lvl="0" indent="406400" algn="just">
              <a:lnSpc>
                <a:spcPct val="150000"/>
              </a:lnSpc>
            </a:pPr>
            <a:r>
              <a:rPr lang="en-US" altLang="zh-CN" sz="2000" kern="100" dirty="0">
                <a:solidFill>
                  <a:schemeClr val="accent1"/>
                </a:solidFill>
                <a:latin typeface="宋体" pitchFamily="2" charset="-122"/>
                <a:ea typeface="宋体" pitchFamily="2" charset="-122"/>
              </a:rPr>
              <a:t>3.2.3 </a:t>
            </a:r>
            <a:r>
              <a:rPr lang="zh-CN" altLang="en-US" sz="2000" kern="100" dirty="0">
                <a:solidFill>
                  <a:schemeClr val="accent1"/>
                </a:solidFill>
                <a:latin typeface="宋体" pitchFamily="2" charset="-122"/>
                <a:ea typeface="宋体" pitchFamily="2" charset="-122"/>
              </a:rPr>
              <a:t>企业应当按照国家有关规定，对温度记录仪定期进行校准或者检定。</a:t>
            </a:r>
            <a:r>
              <a:rPr lang="zh-CN" altLang="en-US" sz="2000" kern="100" dirty="0">
                <a:solidFill>
                  <a:srgbClr val="FF0000"/>
                </a:solidFill>
                <a:latin typeface="宋体" pitchFamily="2" charset="-122"/>
                <a:ea typeface="宋体" pitchFamily="2" charset="-122"/>
              </a:rPr>
              <a:t>其最大允许误差应当符合以下要求：测量范围在</a:t>
            </a:r>
            <a:r>
              <a:rPr lang="en-US" altLang="zh-CN" sz="2000" kern="100" dirty="0">
                <a:solidFill>
                  <a:srgbClr val="FF0000"/>
                </a:solidFill>
                <a:latin typeface="宋体" pitchFamily="2" charset="-122"/>
                <a:ea typeface="宋体" pitchFamily="2" charset="-122"/>
              </a:rPr>
              <a:t>0℃</a:t>
            </a:r>
            <a:r>
              <a:rPr lang="zh-CN" altLang="en-US" sz="2000" kern="100" dirty="0">
                <a:solidFill>
                  <a:srgbClr val="FF0000"/>
                </a:solidFill>
                <a:latin typeface="宋体" pitchFamily="2" charset="-122"/>
                <a:ea typeface="宋体" pitchFamily="2" charset="-122"/>
              </a:rPr>
              <a:t>～</a:t>
            </a:r>
            <a:r>
              <a:rPr lang="en-US" altLang="zh-CN" sz="2000" kern="100" dirty="0">
                <a:solidFill>
                  <a:srgbClr val="FF0000"/>
                </a:solidFill>
                <a:latin typeface="宋体" pitchFamily="2" charset="-122"/>
                <a:ea typeface="宋体" pitchFamily="2" charset="-122"/>
              </a:rPr>
              <a:t>40℃</a:t>
            </a:r>
            <a:r>
              <a:rPr lang="zh-CN" altLang="en-US" sz="2000" kern="100" dirty="0">
                <a:solidFill>
                  <a:srgbClr val="FF0000"/>
                </a:solidFill>
                <a:latin typeface="宋体" pitchFamily="2" charset="-122"/>
                <a:ea typeface="宋体" pitchFamily="2" charset="-122"/>
              </a:rPr>
              <a:t>之间，温度的最大允许误差为</a:t>
            </a:r>
            <a:r>
              <a:rPr lang="en-US" altLang="zh-CN" sz="2000" kern="100" dirty="0">
                <a:solidFill>
                  <a:srgbClr val="FF0000"/>
                </a:solidFill>
                <a:latin typeface="宋体" pitchFamily="2" charset="-122"/>
                <a:ea typeface="宋体" pitchFamily="2" charset="-122"/>
              </a:rPr>
              <a:t>±0.5℃</a:t>
            </a:r>
            <a:r>
              <a:rPr lang="zh-CN" altLang="en-US" sz="2000" kern="100" dirty="0">
                <a:solidFill>
                  <a:srgbClr val="FF0000"/>
                </a:solidFill>
                <a:latin typeface="宋体" pitchFamily="2" charset="-122"/>
                <a:ea typeface="宋体" pitchFamily="2" charset="-122"/>
              </a:rPr>
              <a:t>；测量范围在－</a:t>
            </a:r>
            <a:r>
              <a:rPr lang="en-US" altLang="zh-CN" sz="2000" kern="100" dirty="0">
                <a:solidFill>
                  <a:srgbClr val="FF0000"/>
                </a:solidFill>
                <a:latin typeface="宋体" pitchFamily="2" charset="-122"/>
                <a:ea typeface="宋体" pitchFamily="2" charset="-122"/>
              </a:rPr>
              <a:t>25℃</a:t>
            </a:r>
            <a:r>
              <a:rPr lang="zh-CN" altLang="en-US" sz="2000" kern="100" dirty="0">
                <a:solidFill>
                  <a:srgbClr val="FF0000"/>
                </a:solidFill>
                <a:latin typeface="宋体" pitchFamily="2" charset="-122"/>
                <a:ea typeface="宋体" pitchFamily="2" charset="-122"/>
              </a:rPr>
              <a:t>～</a:t>
            </a:r>
            <a:r>
              <a:rPr lang="en-US" altLang="zh-CN" sz="2000" kern="100" dirty="0">
                <a:solidFill>
                  <a:srgbClr val="FF0000"/>
                </a:solidFill>
                <a:latin typeface="宋体" pitchFamily="2" charset="-122"/>
                <a:ea typeface="宋体" pitchFamily="2" charset="-122"/>
              </a:rPr>
              <a:t>0℃</a:t>
            </a:r>
            <a:r>
              <a:rPr lang="zh-CN" altLang="en-US" sz="2000" kern="100" dirty="0">
                <a:solidFill>
                  <a:srgbClr val="FF0000"/>
                </a:solidFill>
                <a:latin typeface="宋体" pitchFamily="2" charset="-122"/>
                <a:ea typeface="宋体" pitchFamily="2" charset="-122"/>
              </a:rPr>
              <a:t>之间，温度的最大允许误差为</a:t>
            </a:r>
            <a:r>
              <a:rPr lang="en-US" altLang="zh-CN" sz="2000" kern="100" dirty="0">
                <a:solidFill>
                  <a:srgbClr val="FF0000"/>
                </a:solidFill>
                <a:latin typeface="宋体" pitchFamily="2" charset="-122"/>
                <a:ea typeface="宋体" pitchFamily="2" charset="-122"/>
              </a:rPr>
              <a:t>±1.0℃</a:t>
            </a:r>
            <a:r>
              <a:rPr lang="zh-CN" altLang="en-US" sz="2000" kern="100" dirty="0">
                <a:solidFill>
                  <a:srgbClr val="FF0000"/>
                </a:solidFill>
                <a:latin typeface="宋体" pitchFamily="2" charset="-122"/>
                <a:ea typeface="宋体" pitchFamily="2" charset="-122"/>
              </a:rPr>
              <a:t>；</a:t>
            </a:r>
          </a:p>
        </p:txBody>
      </p:sp>
    </p:spTree>
    <p:extLst>
      <p:ext uri="{BB962C8B-B14F-4D97-AF65-F5344CB8AC3E}">
        <p14:creationId xmlns:p14="http://schemas.microsoft.com/office/powerpoint/2010/main" val="219969375"/>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指南</a:t>
            </a:r>
            <a:r>
              <a:rPr lang="zh-CN" altLang="en-US" dirty="0" smtClean="0">
                <a:latin typeface="华文行楷" pitchFamily="2" charset="-122"/>
                <a:ea typeface="华文行楷" pitchFamily="2" charset="-122"/>
              </a:rPr>
              <a:t>要求</a:t>
            </a:r>
            <a:endParaRPr lang="zh-CN" altLang="en-US" dirty="0">
              <a:latin typeface="华文行楷" pitchFamily="2" charset="-122"/>
              <a:ea typeface="华文行楷" pitchFamily="2"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5"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图片 20">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5"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3" name="图片 112">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4" name="矩形 143"/>
          <p:cNvSpPr/>
          <p:nvPr/>
        </p:nvSpPr>
        <p:spPr>
          <a:xfrm>
            <a:off x="2286000" y="955312"/>
            <a:ext cx="6086104" cy="4524315"/>
          </a:xfrm>
          <a:prstGeom prst="rect">
            <a:avLst/>
          </a:prstGeom>
        </p:spPr>
        <p:txBody>
          <a:bodyPr wrap="square">
            <a:spAutoFit/>
          </a:bodyPr>
          <a:lstStyle/>
          <a:p>
            <a:pPr lvl="0"/>
            <a:r>
              <a:rPr lang="en-US" altLang="zh-CN" sz="2400" b="1" dirty="0" smtClean="0">
                <a:solidFill>
                  <a:srgbClr val="0366B8"/>
                </a:solidFill>
                <a:effectLst>
                  <a:outerShdw blurRad="38100" dist="38100" dir="2700000" algn="tl">
                    <a:srgbClr val="000000">
                      <a:alpha val="43137"/>
                    </a:srgbClr>
                  </a:outerShdw>
                </a:effectLst>
                <a:latin typeface="Microsoft YaHei"/>
              </a:rPr>
              <a:t>GB/T </a:t>
            </a:r>
            <a:r>
              <a:rPr lang="en-US" altLang="zh-CN" sz="2400" b="1" dirty="0">
                <a:solidFill>
                  <a:srgbClr val="0366B8"/>
                </a:solidFill>
                <a:effectLst>
                  <a:outerShdw blurRad="38100" dist="38100" dir="2700000" algn="tl">
                    <a:srgbClr val="000000">
                      <a:alpha val="43137"/>
                    </a:srgbClr>
                  </a:outerShdw>
                </a:effectLst>
                <a:latin typeface="Microsoft YaHei"/>
              </a:rPr>
              <a:t>34399-2017《</a:t>
            </a:r>
            <a:r>
              <a:rPr lang="zh-CN" altLang="en-US" sz="2400" b="1" dirty="0">
                <a:solidFill>
                  <a:srgbClr val="0366B8"/>
                </a:solidFill>
                <a:effectLst>
                  <a:outerShdw blurRad="38100" dist="38100" dir="2700000" algn="tl">
                    <a:srgbClr val="000000">
                      <a:alpha val="43137"/>
                    </a:srgbClr>
                  </a:outerShdw>
                </a:effectLst>
                <a:latin typeface="Microsoft YaHei"/>
              </a:rPr>
              <a:t>医药产品冷链物流温控设施设备验证 性能确认技术规范</a:t>
            </a:r>
            <a:r>
              <a:rPr lang="en-US" altLang="zh-CN" sz="2400" b="1" dirty="0" smtClean="0">
                <a:solidFill>
                  <a:srgbClr val="0366B8"/>
                </a:solidFill>
                <a:effectLst>
                  <a:outerShdw blurRad="38100" dist="38100" dir="2700000" algn="tl">
                    <a:srgbClr val="000000">
                      <a:alpha val="43137"/>
                    </a:srgbClr>
                  </a:outerShdw>
                </a:effectLst>
                <a:latin typeface="Microsoft YaHei"/>
              </a:rPr>
              <a:t>》</a:t>
            </a:r>
          </a:p>
          <a:p>
            <a:pPr indent="406400" algn="just">
              <a:lnSpc>
                <a:spcPct val="150000"/>
              </a:lnSpc>
            </a:pPr>
            <a:r>
              <a:rPr lang="en-US" altLang="zh-CN" sz="2000" kern="100" dirty="0">
                <a:solidFill>
                  <a:schemeClr val="accent1"/>
                </a:solidFill>
                <a:latin typeface="宋体" pitchFamily="2" charset="-122"/>
                <a:ea typeface="宋体" pitchFamily="2" charset="-122"/>
              </a:rPr>
              <a:t>3.2.4 </a:t>
            </a:r>
            <a:r>
              <a:rPr lang="zh-CN" altLang="en-US" sz="2000" kern="100" dirty="0">
                <a:solidFill>
                  <a:srgbClr val="FF0000"/>
                </a:solidFill>
                <a:latin typeface="宋体" pitchFamily="2" charset="-122"/>
                <a:ea typeface="宋体" pitchFamily="2" charset="-122"/>
              </a:rPr>
              <a:t>温度传感器与验证用温度记录仪的差值应在</a:t>
            </a:r>
            <a:r>
              <a:rPr lang="en-US" altLang="zh-CN" sz="2000" kern="100" dirty="0">
                <a:solidFill>
                  <a:srgbClr val="FF0000"/>
                </a:solidFill>
                <a:latin typeface="宋体" pitchFamily="2" charset="-122"/>
                <a:ea typeface="宋体" pitchFamily="2" charset="-122"/>
              </a:rPr>
              <a:t>±1℃</a:t>
            </a:r>
            <a:r>
              <a:rPr lang="zh-CN" altLang="en-US" sz="2000" kern="100" dirty="0">
                <a:solidFill>
                  <a:srgbClr val="FF0000"/>
                </a:solidFill>
                <a:latin typeface="宋体" pitchFamily="2" charset="-122"/>
                <a:ea typeface="宋体" pitchFamily="2" charset="-122"/>
              </a:rPr>
              <a:t>以内（冷冻库差值应在</a:t>
            </a:r>
            <a:r>
              <a:rPr lang="en-US" altLang="zh-CN" sz="2000" kern="100" dirty="0">
                <a:solidFill>
                  <a:srgbClr val="FF0000"/>
                </a:solidFill>
                <a:latin typeface="宋体" pitchFamily="2" charset="-122"/>
                <a:ea typeface="宋体" pitchFamily="2" charset="-122"/>
              </a:rPr>
              <a:t>±2℃</a:t>
            </a:r>
            <a:r>
              <a:rPr lang="zh-CN" altLang="en-US" sz="2000" kern="100" dirty="0">
                <a:solidFill>
                  <a:srgbClr val="FF0000"/>
                </a:solidFill>
                <a:latin typeface="宋体" pitchFamily="2" charset="-122"/>
                <a:ea typeface="宋体" pitchFamily="2" charset="-122"/>
              </a:rPr>
              <a:t>以内）</a:t>
            </a:r>
            <a:r>
              <a:rPr lang="zh-CN" altLang="en-US" sz="2000" kern="100" dirty="0">
                <a:solidFill>
                  <a:schemeClr val="accent1"/>
                </a:solidFill>
                <a:latin typeface="宋体" pitchFamily="2" charset="-122"/>
                <a:ea typeface="宋体" pitchFamily="2" charset="-122"/>
              </a:rPr>
              <a:t>；</a:t>
            </a:r>
          </a:p>
          <a:p>
            <a:pPr indent="406400" algn="just">
              <a:lnSpc>
                <a:spcPct val="150000"/>
              </a:lnSpc>
            </a:pPr>
            <a:r>
              <a:rPr lang="en-US" altLang="zh-CN" sz="2000" kern="100" dirty="0" smtClean="0">
                <a:solidFill>
                  <a:schemeClr val="accent1"/>
                </a:solidFill>
                <a:latin typeface="宋体" pitchFamily="2" charset="-122"/>
                <a:ea typeface="宋体" pitchFamily="2" charset="-122"/>
              </a:rPr>
              <a:t>3.2.5 </a:t>
            </a:r>
            <a:r>
              <a:rPr lang="zh-CN" altLang="en-US" sz="2000" kern="100" dirty="0" smtClean="0">
                <a:solidFill>
                  <a:schemeClr val="accent1"/>
                </a:solidFill>
                <a:latin typeface="宋体" pitchFamily="2" charset="-122"/>
                <a:ea typeface="宋体" pitchFamily="2" charset="-122"/>
              </a:rPr>
              <a:t>确定</a:t>
            </a:r>
            <a:r>
              <a:rPr lang="zh-CN" altLang="en-US" sz="2000" kern="100" dirty="0">
                <a:solidFill>
                  <a:schemeClr val="accent1"/>
                </a:solidFill>
                <a:latin typeface="宋体" pitchFamily="2" charset="-122"/>
                <a:ea typeface="宋体" pitchFamily="2" charset="-122"/>
              </a:rPr>
              <a:t>导致任一测点超温的</a:t>
            </a:r>
            <a:r>
              <a:rPr lang="zh-CN" altLang="en-US" sz="2000" kern="100" dirty="0">
                <a:solidFill>
                  <a:srgbClr val="FF0000"/>
                </a:solidFill>
                <a:latin typeface="宋体" pitchFamily="2" charset="-122"/>
                <a:ea typeface="宋体" pitchFamily="2" charset="-122"/>
              </a:rPr>
              <a:t>最短开门时间</a:t>
            </a:r>
            <a:r>
              <a:rPr lang="zh-CN" altLang="en-US" sz="2000" kern="100" dirty="0">
                <a:solidFill>
                  <a:schemeClr val="accent1"/>
                </a:solidFill>
                <a:latin typeface="宋体" pitchFamily="2" charset="-122"/>
                <a:ea typeface="宋体" pitchFamily="2" charset="-122"/>
              </a:rPr>
              <a:t>；</a:t>
            </a:r>
          </a:p>
          <a:p>
            <a:pPr indent="406400" algn="just">
              <a:lnSpc>
                <a:spcPct val="150000"/>
              </a:lnSpc>
            </a:pPr>
            <a:r>
              <a:rPr lang="en-US" altLang="zh-CN" sz="2000" kern="100" dirty="0" smtClean="0">
                <a:solidFill>
                  <a:schemeClr val="accent1"/>
                </a:solidFill>
                <a:latin typeface="宋体" pitchFamily="2" charset="-122"/>
                <a:ea typeface="宋体" pitchFamily="2" charset="-122"/>
              </a:rPr>
              <a:t>3.2.6 </a:t>
            </a:r>
            <a:r>
              <a:rPr lang="zh-CN" altLang="en-US" sz="2000" kern="100" dirty="0" smtClean="0">
                <a:solidFill>
                  <a:schemeClr val="accent1"/>
                </a:solidFill>
                <a:latin typeface="宋体" pitchFamily="2" charset="-122"/>
                <a:ea typeface="宋体" pitchFamily="2" charset="-122"/>
              </a:rPr>
              <a:t>确定</a:t>
            </a:r>
            <a:r>
              <a:rPr lang="zh-CN" altLang="en-US" sz="2000" kern="100" dirty="0">
                <a:solidFill>
                  <a:schemeClr val="accent1"/>
                </a:solidFill>
                <a:latin typeface="宋体" pitchFamily="2" charset="-122"/>
                <a:ea typeface="宋体" pitchFamily="2" charset="-122"/>
              </a:rPr>
              <a:t>设备故障或外部供电中断的情况下的</a:t>
            </a:r>
            <a:r>
              <a:rPr lang="zh-CN" altLang="en-US" sz="2000" kern="100" dirty="0">
                <a:solidFill>
                  <a:srgbClr val="FF0000"/>
                </a:solidFill>
                <a:latin typeface="宋体" pitchFamily="2" charset="-122"/>
                <a:ea typeface="宋体" pitchFamily="2" charset="-122"/>
              </a:rPr>
              <a:t>保温时限</a:t>
            </a:r>
            <a:r>
              <a:rPr lang="zh-CN" altLang="en-US" sz="2000" kern="100" dirty="0">
                <a:solidFill>
                  <a:schemeClr val="accent1"/>
                </a:solidFill>
                <a:latin typeface="宋体" pitchFamily="2" charset="-122"/>
                <a:ea typeface="宋体" pitchFamily="2" charset="-122"/>
              </a:rPr>
              <a:t>；</a:t>
            </a:r>
          </a:p>
          <a:p>
            <a:pPr indent="406400" algn="just">
              <a:lnSpc>
                <a:spcPct val="150000"/>
              </a:lnSpc>
            </a:pPr>
            <a:r>
              <a:rPr lang="en-US" altLang="zh-CN" sz="2000" kern="100" dirty="0" smtClean="0">
                <a:solidFill>
                  <a:schemeClr val="accent1"/>
                </a:solidFill>
                <a:latin typeface="宋体" pitchFamily="2" charset="-122"/>
                <a:ea typeface="宋体" pitchFamily="2" charset="-122"/>
              </a:rPr>
              <a:t>3.2.7 </a:t>
            </a:r>
            <a:r>
              <a:rPr lang="zh-CN" altLang="en-US" sz="2000" kern="100" dirty="0" smtClean="0">
                <a:solidFill>
                  <a:srgbClr val="FF0000"/>
                </a:solidFill>
                <a:latin typeface="宋体" pitchFamily="2" charset="-122"/>
                <a:ea typeface="宋体" pitchFamily="2" charset="-122"/>
              </a:rPr>
              <a:t>冬季</a:t>
            </a:r>
            <a:r>
              <a:rPr lang="zh-CN" altLang="en-US" sz="2000" kern="100" dirty="0">
                <a:solidFill>
                  <a:srgbClr val="FF0000"/>
                </a:solidFill>
                <a:latin typeface="宋体" pitchFamily="2" charset="-122"/>
                <a:ea typeface="宋体" pitchFamily="2" charset="-122"/>
              </a:rPr>
              <a:t>和夏季极端</a:t>
            </a:r>
            <a:r>
              <a:rPr lang="zh-CN" altLang="en-US" sz="2000" kern="100" dirty="0">
                <a:solidFill>
                  <a:schemeClr val="accent1"/>
                </a:solidFill>
                <a:latin typeface="宋体" pitchFamily="2" charset="-122"/>
                <a:ea typeface="宋体" pitchFamily="2" charset="-122"/>
              </a:rPr>
              <a:t>温度条件下仓储设施均可保证温度控制符合既定要求；</a:t>
            </a:r>
          </a:p>
          <a:p>
            <a:pPr indent="406400" algn="just">
              <a:lnSpc>
                <a:spcPct val="150000"/>
              </a:lnSpc>
            </a:pPr>
            <a:r>
              <a:rPr lang="en-US" altLang="zh-CN" sz="2000" kern="100" dirty="0">
                <a:solidFill>
                  <a:schemeClr val="accent1"/>
                </a:solidFill>
                <a:latin typeface="宋体" pitchFamily="2" charset="-122"/>
                <a:ea typeface="宋体" pitchFamily="2" charset="-122"/>
              </a:rPr>
              <a:t>3.2.8 </a:t>
            </a:r>
            <a:r>
              <a:rPr lang="zh-CN" altLang="en-US" sz="2000" kern="100" dirty="0">
                <a:solidFill>
                  <a:srgbClr val="FF0000"/>
                </a:solidFill>
                <a:latin typeface="宋体" pitchFamily="2" charset="-122"/>
                <a:ea typeface="宋体" pitchFamily="2" charset="-122"/>
              </a:rPr>
              <a:t>温度偏差、均匀度、波动度应不高于</a:t>
            </a:r>
            <a:r>
              <a:rPr lang="en-US" altLang="zh-CN" sz="2000" kern="100" dirty="0">
                <a:solidFill>
                  <a:srgbClr val="FF0000"/>
                </a:solidFill>
                <a:latin typeface="宋体" pitchFamily="2" charset="-122"/>
                <a:ea typeface="宋体" pitchFamily="2" charset="-122"/>
              </a:rPr>
              <a:t>±3℃</a:t>
            </a:r>
            <a:r>
              <a:rPr lang="zh-CN" altLang="en-US" sz="2000" kern="100" dirty="0">
                <a:solidFill>
                  <a:schemeClr val="accent1"/>
                </a:solidFill>
                <a:latin typeface="宋体" pitchFamily="2" charset="-122"/>
                <a:ea typeface="宋体" pitchFamily="2" charset="-122"/>
              </a:rPr>
              <a:t>。</a:t>
            </a:r>
          </a:p>
        </p:txBody>
      </p:sp>
    </p:spTree>
    <p:extLst>
      <p:ext uri="{BB962C8B-B14F-4D97-AF65-F5344CB8AC3E}">
        <p14:creationId xmlns:p14="http://schemas.microsoft.com/office/powerpoint/2010/main" val="3900017745"/>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指南</a:t>
            </a:r>
            <a:r>
              <a:rPr lang="zh-CN" altLang="en-US" dirty="0" smtClean="0">
                <a:latin typeface="华文行楷" pitchFamily="2" charset="-122"/>
                <a:ea typeface="华文行楷" pitchFamily="2" charset="-122"/>
              </a:rPr>
              <a:t>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286000" y="933828"/>
            <a:ext cx="6371112" cy="5139869"/>
          </a:xfrm>
          <a:prstGeom prst="rect">
            <a:avLst/>
          </a:prstGeom>
        </p:spPr>
        <p:txBody>
          <a:bodyPr wrap="square">
            <a:spAutoFit/>
          </a:bodyPr>
          <a:lstStyle/>
          <a:p>
            <a:pPr lvl="0"/>
            <a:r>
              <a:rPr lang="en-US" altLang="zh-CN" sz="2400" b="1" dirty="0" smtClean="0">
                <a:solidFill>
                  <a:srgbClr val="0366B8"/>
                </a:solidFill>
                <a:effectLst>
                  <a:outerShdw blurRad="38100" dist="38100" dir="2700000" algn="tl">
                    <a:srgbClr val="000000">
                      <a:alpha val="43137"/>
                    </a:srgbClr>
                  </a:outerShdw>
                </a:effectLst>
                <a:latin typeface="Microsoft YaHei"/>
              </a:rPr>
              <a:t>GB/T </a:t>
            </a:r>
            <a:r>
              <a:rPr lang="en-US" altLang="zh-CN" sz="2400" b="1" dirty="0">
                <a:solidFill>
                  <a:srgbClr val="0366B8"/>
                </a:solidFill>
                <a:effectLst>
                  <a:outerShdw blurRad="38100" dist="38100" dir="2700000" algn="tl">
                    <a:srgbClr val="000000">
                      <a:alpha val="43137"/>
                    </a:srgbClr>
                  </a:outerShdw>
                </a:effectLst>
                <a:latin typeface="Microsoft YaHei"/>
              </a:rPr>
              <a:t>34399-2017《</a:t>
            </a:r>
            <a:r>
              <a:rPr lang="zh-CN" altLang="en-US" sz="2400" b="1" dirty="0">
                <a:solidFill>
                  <a:srgbClr val="0366B8"/>
                </a:solidFill>
                <a:effectLst>
                  <a:outerShdw blurRad="38100" dist="38100" dir="2700000" algn="tl">
                    <a:srgbClr val="000000">
                      <a:alpha val="43137"/>
                    </a:srgbClr>
                  </a:outerShdw>
                </a:effectLst>
                <a:latin typeface="Microsoft YaHei"/>
              </a:rPr>
              <a:t>医药产品冷链物流温控设施设备验证 性能确认技术规范</a:t>
            </a:r>
            <a:r>
              <a:rPr lang="en-US" altLang="zh-CN" sz="2400" b="1" dirty="0" smtClean="0">
                <a:solidFill>
                  <a:srgbClr val="0366B8"/>
                </a:solidFill>
                <a:effectLst>
                  <a:outerShdw blurRad="38100" dist="38100" dir="2700000" algn="tl">
                    <a:srgbClr val="000000">
                      <a:alpha val="43137"/>
                    </a:srgbClr>
                  </a:outerShdw>
                </a:effectLst>
                <a:latin typeface="Microsoft YaHei"/>
              </a:rPr>
              <a:t>》</a:t>
            </a:r>
          </a:p>
          <a:p>
            <a:pPr algn="just"/>
            <a:r>
              <a:rPr lang="zh-CN" altLang="en-US" sz="2000" kern="100" dirty="0" smtClean="0">
                <a:solidFill>
                  <a:schemeClr val="accent1"/>
                </a:solidFill>
                <a:latin typeface="宋体" pitchFamily="2" charset="-122"/>
                <a:ea typeface="宋体" pitchFamily="2" charset="-122"/>
              </a:rPr>
              <a:t>温度</a:t>
            </a:r>
            <a:r>
              <a:rPr lang="zh-CN" altLang="en-US" sz="2000" kern="100" dirty="0">
                <a:solidFill>
                  <a:schemeClr val="accent1"/>
                </a:solidFill>
                <a:latin typeface="宋体" pitchFamily="2" charset="-122"/>
                <a:ea typeface="宋体" pitchFamily="2" charset="-122"/>
              </a:rPr>
              <a:t>偏差、均匀度、波动度的计算方法：</a:t>
            </a:r>
          </a:p>
          <a:p>
            <a:pPr algn="just"/>
            <a:r>
              <a:rPr lang="en-US" altLang="zh-CN" sz="2000" b="1" kern="100" dirty="0">
                <a:solidFill>
                  <a:schemeClr val="accent1"/>
                </a:solidFill>
                <a:latin typeface="宋体" pitchFamily="2" charset="-122"/>
                <a:ea typeface="宋体" pitchFamily="2" charset="-122"/>
              </a:rPr>
              <a:t>C.1.</a:t>
            </a:r>
            <a:r>
              <a:rPr lang="zh-CN" altLang="en-US" sz="2000" b="1" kern="100" dirty="0">
                <a:solidFill>
                  <a:srgbClr val="FF0000"/>
                </a:solidFill>
                <a:latin typeface="宋体" pitchFamily="2" charset="-122"/>
                <a:ea typeface="宋体" pitchFamily="2" charset="-122"/>
              </a:rPr>
              <a:t>温度偏差：</a:t>
            </a:r>
          </a:p>
          <a:p>
            <a:pPr algn="just"/>
            <a:r>
              <a:rPr lang="zh-CN" altLang="en-US" sz="2000" kern="100" dirty="0">
                <a:solidFill>
                  <a:schemeClr val="accent1"/>
                </a:solidFill>
                <a:latin typeface="宋体" pitchFamily="2" charset="-122"/>
                <a:ea typeface="宋体" pitchFamily="2" charset="-122"/>
              </a:rPr>
              <a:t>    △</a:t>
            </a:r>
            <a:r>
              <a:rPr lang="en-US" altLang="zh-CN" sz="2000" kern="100" dirty="0">
                <a:solidFill>
                  <a:schemeClr val="accent1"/>
                </a:solidFill>
                <a:latin typeface="宋体" pitchFamily="2" charset="-122"/>
                <a:ea typeface="宋体" pitchFamily="2" charset="-122"/>
              </a:rPr>
              <a:t>td=td-to</a:t>
            </a:r>
          </a:p>
          <a:p>
            <a:pPr algn="just"/>
            <a:r>
              <a:rPr lang="en-US" altLang="zh-CN" sz="2000" kern="100" dirty="0">
                <a:solidFill>
                  <a:schemeClr val="accent1"/>
                </a:solidFill>
                <a:latin typeface="宋体" pitchFamily="2" charset="-122"/>
                <a:ea typeface="宋体" pitchFamily="2" charset="-122"/>
              </a:rPr>
              <a:t> </a:t>
            </a:r>
            <a:r>
              <a:rPr lang="zh-CN" altLang="en-US" sz="2000" kern="100" dirty="0" smtClean="0">
                <a:solidFill>
                  <a:schemeClr val="accent1"/>
                </a:solidFill>
                <a:latin typeface="宋体" pitchFamily="2" charset="-122"/>
                <a:ea typeface="宋体" pitchFamily="2" charset="-122"/>
              </a:rPr>
              <a:t>式</a:t>
            </a:r>
            <a:r>
              <a:rPr lang="zh-CN" altLang="en-US" sz="2000" kern="100" dirty="0">
                <a:solidFill>
                  <a:schemeClr val="accent1"/>
                </a:solidFill>
                <a:latin typeface="宋体" pitchFamily="2" charset="-122"/>
                <a:ea typeface="宋体" pitchFamily="2" charset="-122"/>
              </a:rPr>
              <a:t>中：</a:t>
            </a:r>
            <a:r>
              <a:rPr lang="en-US" altLang="zh-CN" sz="2000" kern="100" dirty="0">
                <a:solidFill>
                  <a:schemeClr val="accent1"/>
                </a:solidFill>
                <a:latin typeface="宋体" pitchFamily="2" charset="-122"/>
                <a:ea typeface="宋体" pitchFamily="2" charset="-122"/>
              </a:rPr>
              <a:t>to─</a:t>
            </a:r>
            <a:r>
              <a:rPr lang="zh-CN" altLang="en-US" sz="2000" kern="100" dirty="0">
                <a:solidFill>
                  <a:schemeClr val="accent1"/>
                </a:solidFill>
                <a:latin typeface="宋体" pitchFamily="2" charset="-122"/>
                <a:ea typeface="宋体" pitchFamily="2" charset="-122"/>
              </a:rPr>
              <a:t>中心点</a:t>
            </a:r>
            <a:r>
              <a:rPr lang="en-US" altLang="zh-CN" sz="2000" kern="100" dirty="0">
                <a:solidFill>
                  <a:schemeClr val="accent1"/>
                </a:solidFill>
                <a:latin typeface="宋体" pitchFamily="2" charset="-122"/>
                <a:ea typeface="宋体" pitchFamily="2" charset="-122"/>
              </a:rPr>
              <a:t>n</a:t>
            </a:r>
            <a:r>
              <a:rPr lang="zh-CN" altLang="en-US" sz="2000" kern="100" dirty="0">
                <a:solidFill>
                  <a:schemeClr val="accent1"/>
                </a:solidFill>
                <a:latin typeface="宋体" pitchFamily="2" charset="-122"/>
                <a:ea typeface="宋体" pitchFamily="2" charset="-122"/>
              </a:rPr>
              <a:t>次测量平均值（℃）；</a:t>
            </a:r>
          </a:p>
          <a:p>
            <a:pPr algn="just"/>
            <a:r>
              <a:rPr lang="zh-CN" altLang="en-US" sz="2000" kern="100" dirty="0">
                <a:solidFill>
                  <a:schemeClr val="accent1"/>
                </a:solidFill>
                <a:latin typeface="宋体" pitchFamily="2" charset="-122"/>
                <a:ea typeface="宋体" pitchFamily="2" charset="-122"/>
              </a:rPr>
              <a:t>       </a:t>
            </a:r>
            <a:r>
              <a:rPr lang="en-US" altLang="zh-CN" sz="2000" kern="100" dirty="0" smtClean="0">
                <a:solidFill>
                  <a:schemeClr val="accent1"/>
                </a:solidFill>
                <a:latin typeface="宋体" pitchFamily="2" charset="-122"/>
                <a:ea typeface="宋体" pitchFamily="2" charset="-122"/>
              </a:rPr>
              <a:t>td</a:t>
            </a:r>
            <a:r>
              <a:rPr lang="en-US" altLang="zh-CN" sz="2000" kern="100" dirty="0">
                <a:solidFill>
                  <a:schemeClr val="accent1"/>
                </a:solidFill>
                <a:latin typeface="宋体" pitchFamily="2" charset="-122"/>
                <a:ea typeface="宋体" pitchFamily="2" charset="-122"/>
              </a:rPr>
              <a:t>─</a:t>
            </a:r>
            <a:r>
              <a:rPr lang="zh-CN" altLang="en-US" sz="2000" kern="100" dirty="0">
                <a:solidFill>
                  <a:schemeClr val="accent1"/>
                </a:solidFill>
                <a:latin typeface="宋体" pitchFamily="2" charset="-122"/>
                <a:ea typeface="宋体" pitchFamily="2" charset="-122"/>
              </a:rPr>
              <a:t>设备显示温度平均值（℃）；</a:t>
            </a:r>
          </a:p>
          <a:p>
            <a:pPr algn="just"/>
            <a:r>
              <a:rPr lang="en-US" altLang="zh-CN" sz="2000" b="1" kern="100" dirty="0">
                <a:solidFill>
                  <a:schemeClr val="accent1"/>
                </a:solidFill>
                <a:latin typeface="宋体" pitchFamily="2" charset="-122"/>
                <a:ea typeface="宋体" pitchFamily="2" charset="-122"/>
              </a:rPr>
              <a:t>C.2.</a:t>
            </a:r>
            <a:r>
              <a:rPr lang="zh-CN" altLang="en-US" sz="2000" b="1" kern="100" dirty="0">
                <a:solidFill>
                  <a:srgbClr val="FF0000"/>
                </a:solidFill>
                <a:latin typeface="宋体" pitchFamily="2" charset="-122"/>
                <a:ea typeface="宋体" pitchFamily="2" charset="-122"/>
              </a:rPr>
              <a:t>温度均匀度：</a:t>
            </a:r>
          </a:p>
          <a:p>
            <a:pPr algn="just"/>
            <a:r>
              <a:rPr lang="zh-CN" altLang="en-US" sz="2000" kern="100" dirty="0">
                <a:solidFill>
                  <a:schemeClr val="accent1"/>
                </a:solidFill>
                <a:latin typeface="宋体" pitchFamily="2" charset="-122"/>
                <a:ea typeface="宋体" pitchFamily="2" charset="-122"/>
              </a:rPr>
              <a:t>    △</a:t>
            </a:r>
            <a:r>
              <a:rPr lang="en-US" altLang="zh-CN" sz="2000" kern="100" dirty="0" err="1">
                <a:solidFill>
                  <a:schemeClr val="accent1"/>
                </a:solidFill>
                <a:latin typeface="宋体" pitchFamily="2" charset="-122"/>
                <a:ea typeface="宋体" pitchFamily="2" charset="-122"/>
              </a:rPr>
              <a:t>tu</a:t>
            </a:r>
            <a:r>
              <a:rPr lang="en-US" altLang="zh-CN" sz="2000" kern="100" dirty="0">
                <a:solidFill>
                  <a:schemeClr val="accent1"/>
                </a:solidFill>
                <a:latin typeface="宋体" pitchFamily="2" charset="-122"/>
                <a:ea typeface="宋体" pitchFamily="2" charset="-122"/>
              </a:rPr>
              <a:t> =∑</a:t>
            </a:r>
            <a:r>
              <a:rPr lang="zh-CN" altLang="en-US" sz="2000" kern="100" dirty="0">
                <a:solidFill>
                  <a:schemeClr val="accent1"/>
                </a:solidFill>
                <a:latin typeface="宋体" pitchFamily="2" charset="-122"/>
                <a:ea typeface="宋体" pitchFamily="2" charset="-122"/>
              </a:rPr>
              <a:t>（</a:t>
            </a:r>
            <a:r>
              <a:rPr lang="en-US" altLang="zh-CN" sz="2000" kern="100" dirty="0" err="1">
                <a:solidFill>
                  <a:schemeClr val="accent1"/>
                </a:solidFill>
                <a:latin typeface="宋体" pitchFamily="2" charset="-122"/>
                <a:ea typeface="宋体" pitchFamily="2" charset="-122"/>
              </a:rPr>
              <a:t>timax</a:t>
            </a:r>
            <a:r>
              <a:rPr lang="en-US" altLang="zh-CN" sz="2000" kern="100" dirty="0">
                <a:solidFill>
                  <a:schemeClr val="accent1"/>
                </a:solidFill>
                <a:latin typeface="宋体" pitchFamily="2" charset="-122"/>
                <a:ea typeface="宋体" pitchFamily="2" charset="-122"/>
              </a:rPr>
              <a:t>- </a:t>
            </a:r>
            <a:r>
              <a:rPr lang="en-US" altLang="zh-CN" sz="2000" kern="100" dirty="0" err="1">
                <a:solidFill>
                  <a:schemeClr val="accent1"/>
                </a:solidFill>
                <a:latin typeface="宋体" pitchFamily="2" charset="-122"/>
                <a:ea typeface="宋体" pitchFamily="2" charset="-122"/>
              </a:rPr>
              <a:t>timin</a:t>
            </a:r>
            <a:r>
              <a:rPr lang="zh-CN" altLang="en-US" sz="2000" kern="100" dirty="0">
                <a:solidFill>
                  <a:schemeClr val="accent1"/>
                </a:solidFill>
                <a:latin typeface="宋体" pitchFamily="2" charset="-122"/>
                <a:ea typeface="宋体" pitchFamily="2" charset="-122"/>
              </a:rPr>
              <a:t>）／</a:t>
            </a:r>
            <a:r>
              <a:rPr lang="en-US" altLang="zh-CN" sz="2000" kern="100" dirty="0">
                <a:solidFill>
                  <a:schemeClr val="accent1"/>
                </a:solidFill>
                <a:latin typeface="宋体" pitchFamily="2" charset="-122"/>
                <a:ea typeface="宋体" pitchFamily="2" charset="-122"/>
              </a:rPr>
              <a:t>n</a:t>
            </a:r>
          </a:p>
          <a:p>
            <a:pPr algn="just"/>
            <a:r>
              <a:rPr lang="en-US" altLang="zh-CN" sz="2000" kern="100" dirty="0">
                <a:solidFill>
                  <a:schemeClr val="accent1"/>
                </a:solidFill>
                <a:latin typeface="宋体" pitchFamily="2" charset="-122"/>
                <a:ea typeface="宋体" pitchFamily="2" charset="-122"/>
              </a:rPr>
              <a:t> </a:t>
            </a:r>
            <a:r>
              <a:rPr lang="zh-CN" altLang="en-US" sz="2000" kern="100" dirty="0" smtClean="0">
                <a:solidFill>
                  <a:schemeClr val="accent1"/>
                </a:solidFill>
                <a:latin typeface="宋体" pitchFamily="2" charset="-122"/>
                <a:ea typeface="宋体" pitchFamily="2" charset="-122"/>
              </a:rPr>
              <a:t>式</a:t>
            </a:r>
            <a:r>
              <a:rPr lang="zh-CN" altLang="en-US" sz="2000" kern="100" dirty="0">
                <a:solidFill>
                  <a:schemeClr val="accent1"/>
                </a:solidFill>
                <a:latin typeface="宋体" pitchFamily="2" charset="-122"/>
                <a:ea typeface="宋体" pitchFamily="2" charset="-122"/>
              </a:rPr>
              <a:t>中：</a:t>
            </a:r>
            <a:r>
              <a:rPr lang="en-US" altLang="zh-CN" sz="2000" kern="100" dirty="0">
                <a:solidFill>
                  <a:schemeClr val="accent1"/>
                </a:solidFill>
                <a:latin typeface="宋体" pitchFamily="2" charset="-122"/>
                <a:ea typeface="宋体" pitchFamily="2" charset="-122"/>
              </a:rPr>
              <a:t>n─</a:t>
            </a:r>
            <a:r>
              <a:rPr lang="zh-CN" altLang="en-US" sz="2000" kern="100" dirty="0">
                <a:solidFill>
                  <a:schemeClr val="accent1"/>
                </a:solidFill>
                <a:latin typeface="宋体" pitchFamily="2" charset="-122"/>
                <a:ea typeface="宋体" pitchFamily="2" charset="-122"/>
              </a:rPr>
              <a:t>测量次数；</a:t>
            </a:r>
          </a:p>
          <a:p>
            <a:pPr algn="just"/>
            <a:r>
              <a:rPr lang="zh-CN" altLang="en-US" sz="2000" kern="100" dirty="0">
                <a:solidFill>
                  <a:schemeClr val="accent1"/>
                </a:solidFill>
                <a:latin typeface="宋体" pitchFamily="2" charset="-122"/>
                <a:ea typeface="宋体" pitchFamily="2" charset="-122"/>
              </a:rPr>
              <a:t>    </a:t>
            </a:r>
            <a:r>
              <a:rPr lang="en-US" altLang="zh-CN" sz="2000" kern="100" dirty="0" err="1" smtClean="0">
                <a:solidFill>
                  <a:schemeClr val="accent1"/>
                </a:solidFill>
                <a:latin typeface="宋体" pitchFamily="2" charset="-122"/>
                <a:ea typeface="宋体" pitchFamily="2" charset="-122"/>
              </a:rPr>
              <a:t>timax</a:t>
            </a:r>
            <a:r>
              <a:rPr lang="en-US" altLang="zh-CN" sz="2000" kern="100" dirty="0">
                <a:solidFill>
                  <a:schemeClr val="accent1"/>
                </a:solidFill>
                <a:latin typeface="宋体" pitchFamily="2" charset="-122"/>
                <a:ea typeface="宋体" pitchFamily="2" charset="-122"/>
              </a:rPr>
              <a:t>─</a:t>
            </a:r>
            <a:r>
              <a:rPr lang="zh-CN" altLang="en-US" sz="2000" kern="100" dirty="0">
                <a:solidFill>
                  <a:schemeClr val="accent1"/>
                </a:solidFill>
                <a:latin typeface="宋体" pitchFamily="2" charset="-122"/>
                <a:ea typeface="宋体" pitchFamily="2" charset="-122"/>
              </a:rPr>
              <a:t>各校准点在第</a:t>
            </a:r>
            <a:r>
              <a:rPr lang="en-US" altLang="zh-CN" sz="2000" kern="100" dirty="0">
                <a:solidFill>
                  <a:schemeClr val="accent1"/>
                </a:solidFill>
                <a:latin typeface="宋体" pitchFamily="2" charset="-122"/>
                <a:ea typeface="宋体" pitchFamily="2" charset="-122"/>
              </a:rPr>
              <a:t>i</a:t>
            </a:r>
            <a:r>
              <a:rPr lang="zh-CN" altLang="en-US" sz="2000" kern="100" dirty="0">
                <a:solidFill>
                  <a:schemeClr val="accent1"/>
                </a:solidFill>
                <a:latin typeface="宋体" pitchFamily="2" charset="-122"/>
                <a:ea typeface="宋体" pitchFamily="2" charset="-122"/>
              </a:rPr>
              <a:t>次测得的最高温度（℃）；</a:t>
            </a:r>
          </a:p>
          <a:p>
            <a:pPr algn="just"/>
            <a:r>
              <a:rPr lang="zh-CN" altLang="en-US" sz="2000" kern="100" dirty="0">
                <a:solidFill>
                  <a:schemeClr val="accent1"/>
                </a:solidFill>
                <a:latin typeface="宋体" pitchFamily="2" charset="-122"/>
                <a:ea typeface="宋体" pitchFamily="2" charset="-122"/>
              </a:rPr>
              <a:t>    </a:t>
            </a:r>
            <a:r>
              <a:rPr lang="en-US" altLang="zh-CN" sz="2000" kern="100" dirty="0" err="1" smtClean="0">
                <a:solidFill>
                  <a:schemeClr val="accent1"/>
                </a:solidFill>
                <a:latin typeface="宋体" pitchFamily="2" charset="-122"/>
                <a:ea typeface="宋体" pitchFamily="2" charset="-122"/>
              </a:rPr>
              <a:t>timin</a:t>
            </a:r>
            <a:r>
              <a:rPr lang="en-US" altLang="zh-CN" sz="2000" kern="100" dirty="0">
                <a:solidFill>
                  <a:schemeClr val="accent1"/>
                </a:solidFill>
                <a:latin typeface="宋体" pitchFamily="2" charset="-122"/>
                <a:ea typeface="宋体" pitchFamily="2" charset="-122"/>
              </a:rPr>
              <a:t>─</a:t>
            </a:r>
            <a:r>
              <a:rPr lang="zh-CN" altLang="en-US" sz="2000" kern="100" dirty="0">
                <a:solidFill>
                  <a:schemeClr val="accent1"/>
                </a:solidFill>
                <a:latin typeface="宋体" pitchFamily="2" charset="-122"/>
                <a:ea typeface="宋体" pitchFamily="2" charset="-122"/>
              </a:rPr>
              <a:t>各校准点在第</a:t>
            </a:r>
            <a:r>
              <a:rPr lang="en-US" altLang="zh-CN" sz="2000" kern="100" dirty="0">
                <a:solidFill>
                  <a:schemeClr val="accent1"/>
                </a:solidFill>
                <a:latin typeface="宋体" pitchFamily="2" charset="-122"/>
                <a:ea typeface="宋体" pitchFamily="2" charset="-122"/>
              </a:rPr>
              <a:t>i</a:t>
            </a:r>
            <a:r>
              <a:rPr lang="zh-CN" altLang="en-US" sz="2000" kern="100" dirty="0">
                <a:solidFill>
                  <a:schemeClr val="accent1"/>
                </a:solidFill>
                <a:latin typeface="宋体" pitchFamily="2" charset="-122"/>
                <a:ea typeface="宋体" pitchFamily="2" charset="-122"/>
              </a:rPr>
              <a:t>次测得的最低温度（℃）。</a:t>
            </a:r>
          </a:p>
          <a:p>
            <a:pPr algn="just"/>
            <a:r>
              <a:rPr lang="en-US" altLang="zh-CN" sz="2000" b="1" kern="100" dirty="0">
                <a:solidFill>
                  <a:schemeClr val="accent1"/>
                </a:solidFill>
                <a:latin typeface="宋体" pitchFamily="2" charset="-122"/>
                <a:ea typeface="宋体" pitchFamily="2" charset="-122"/>
              </a:rPr>
              <a:t>C.3.</a:t>
            </a:r>
            <a:r>
              <a:rPr lang="zh-CN" altLang="en-US" sz="2000" b="1" kern="100" dirty="0">
                <a:solidFill>
                  <a:srgbClr val="FF0000"/>
                </a:solidFill>
                <a:latin typeface="宋体" pitchFamily="2" charset="-122"/>
                <a:ea typeface="宋体" pitchFamily="2" charset="-122"/>
              </a:rPr>
              <a:t>温度波动度：</a:t>
            </a:r>
          </a:p>
          <a:p>
            <a:pPr algn="just"/>
            <a:r>
              <a:rPr lang="zh-CN" altLang="en-US" sz="2000" kern="100" dirty="0">
                <a:solidFill>
                  <a:schemeClr val="accent1"/>
                </a:solidFill>
                <a:latin typeface="宋体" pitchFamily="2" charset="-122"/>
                <a:ea typeface="宋体" pitchFamily="2" charset="-122"/>
              </a:rPr>
              <a:t>    △</a:t>
            </a:r>
            <a:r>
              <a:rPr lang="en-US" altLang="zh-CN" sz="2000" kern="100" dirty="0" err="1">
                <a:solidFill>
                  <a:schemeClr val="accent1"/>
                </a:solidFill>
                <a:latin typeface="宋体" pitchFamily="2" charset="-122"/>
                <a:ea typeface="宋体" pitchFamily="2" charset="-122"/>
              </a:rPr>
              <a:t>tf</a:t>
            </a:r>
            <a:r>
              <a:rPr lang="en-US" altLang="zh-CN" sz="2000" kern="100" dirty="0">
                <a:solidFill>
                  <a:schemeClr val="accent1"/>
                </a:solidFill>
                <a:latin typeface="宋体" pitchFamily="2" charset="-122"/>
                <a:ea typeface="宋体" pitchFamily="2" charset="-122"/>
              </a:rPr>
              <a:t>=±(</a:t>
            </a:r>
            <a:r>
              <a:rPr lang="en-US" altLang="zh-CN" sz="2000" kern="100" dirty="0" err="1">
                <a:solidFill>
                  <a:schemeClr val="accent1"/>
                </a:solidFill>
                <a:latin typeface="宋体" pitchFamily="2" charset="-122"/>
                <a:ea typeface="宋体" pitchFamily="2" charset="-122"/>
              </a:rPr>
              <a:t>tomax-tomin</a:t>
            </a:r>
            <a:r>
              <a:rPr lang="en-US" altLang="zh-CN" sz="2000" kern="100" dirty="0">
                <a:solidFill>
                  <a:schemeClr val="accent1"/>
                </a:solidFill>
                <a:latin typeface="宋体" pitchFamily="2" charset="-122"/>
                <a:ea typeface="宋体" pitchFamily="2" charset="-122"/>
              </a:rPr>
              <a:t>)/2</a:t>
            </a:r>
          </a:p>
          <a:p>
            <a:pPr algn="just"/>
            <a:r>
              <a:rPr lang="zh-CN" altLang="en-US" sz="2000" kern="100" dirty="0" smtClean="0">
                <a:solidFill>
                  <a:schemeClr val="accent1"/>
                </a:solidFill>
                <a:latin typeface="宋体" pitchFamily="2" charset="-122"/>
                <a:ea typeface="宋体" pitchFamily="2" charset="-122"/>
              </a:rPr>
              <a:t>式</a:t>
            </a:r>
            <a:r>
              <a:rPr lang="zh-CN" altLang="en-US" sz="2000" kern="100" dirty="0">
                <a:solidFill>
                  <a:schemeClr val="accent1"/>
                </a:solidFill>
                <a:latin typeface="宋体" pitchFamily="2" charset="-122"/>
                <a:ea typeface="宋体" pitchFamily="2" charset="-122"/>
              </a:rPr>
              <a:t>中</a:t>
            </a:r>
            <a:r>
              <a:rPr lang="en-US" altLang="zh-CN" sz="2000" kern="100" dirty="0">
                <a:solidFill>
                  <a:schemeClr val="accent1"/>
                </a:solidFill>
                <a:latin typeface="宋体" pitchFamily="2" charset="-122"/>
                <a:ea typeface="宋体" pitchFamily="2" charset="-122"/>
              </a:rPr>
              <a:t>: </a:t>
            </a:r>
            <a:r>
              <a:rPr lang="en-US" altLang="zh-CN" sz="2000" kern="100" dirty="0" err="1" smtClean="0">
                <a:solidFill>
                  <a:schemeClr val="accent1"/>
                </a:solidFill>
                <a:latin typeface="宋体" pitchFamily="2" charset="-122"/>
                <a:ea typeface="宋体" pitchFamily="2" charset="-122"/>
              </a:rPr>
              <a:t>tomax</a:t>
            </a:r>
            <a:r>
              <a:rPr lang="en-US" altLang="zh-CN" sz="2000" kern="100" dirty="0">
                <a:solidFill>
                  <a:schemeClr val="accent1"/>
                </a:solidFill>
                <a:latin typeface="宋体" pitchFamily="2" charset="-122"/>
                <a:ea typeface="宋体" pitchFamily="2" charset="-122"/>
              </a:rPr>
              <a:t>─</a:t>
            </a:r>
            <a:r>
              <a:rPr lang="zh-CN" altLang="en-US" sz="2000" kern="100" dirty="0">
                <a:solidFill>
                  <a:schemeClr val="accent1"/>
                </a:solidFill>
                <a:latin typeface="宋体" pitchFamily="2" charset="-122"/>
                <a:ea typeface="宋体" pitchFamily="2" charset="-122"/>
              </a:rPr>
              <a:t>中心点</a:t>
            </a:r>
            <a:r>
              <a:rPr lang="en-US" altLang="zh-CN" sz="2000" kern="100" dirty="0">
                <a:solidFill>
                  <a:schemeClr val="accent1"/>
                </a:solidFill>
                <a:latin typeface="宋体" pitchFamily="2" charset="-122"/>
                <a:ea typeface="宋体" pitchFamily="2" charset="-122"/>
              </a:rPr>
              <a:t>n</a:t>
            </a:r>
            <a:r>
              <a:rPr lang="zh-CN" altLang="en-US" sz="2000" kern="100" dirty="0">
                <a:solidFill>
                  <a:schemeClr val="accent1"/>
                </a:solidFill>
                <a:latin typeface="宋体" pitchFamily="2" charset="-122"/>
                <a:ea typeface="宋体" pitchFamily="2" charset="-122"/>
              </a:rPr>
              <a:t>次测量中的最高温度（℃）；</a:t>
            </a:r>
          </a:p>
          <a:p>
            <a:pPr algn="just"/>
            <a:r>
              <a:rPr lang="zh-CN" altLang="en-US" sz="2000" kern="100" dirty="0">
                <a:solidFill>
                  <a:schemeClr val="accent1"/>
                </a:solidFill>
                <a:latin typeface="宋体" pitchFamily="2" charset="-122"/>
                <a:ea typeface="宋体" pitchFamily="2" charset="-122"/>
              </a:rPr>
              <a:t>      </a:t>
            </a:r>
            <a:r>
              <a:rPr lang="en-US" altLang="zh-CN" sz="2000" kern="100" dirty="0" err="1" smtClean="0">
                <a:solidFill>
                  <a:schemeClr val="accent1"/>
                </a:solidFill>
                <a:latin typeface="宋体" pitchFamily="2" charset="-122"/>
                <a:ea typeface="宋体" pitchFamily="2" charset="-122"/>
              </a:rPr>
              <a:t>tomin</a:t>
            </a:r>
            <a:r>
              <a:rPr lang="en-US" altLang="zh-CN" sz="2000" kern="100" dirty="0">
                <a:solidFill>
                  <a:schemeClr val="accent1"/>
                </a:solidFill>
                <a:latin typeface="宋体" pitchFamily="2" charset="-122"/>
                <a:ea typeface="宋体" pitchFamily="2" charset="-122"/>
              </a:rPr>
              <a:t>─</a:t>
            </a:r>
            <a:r>
              <a:rPr lang="zh-CN" altLang="en-US" sz="2000" kern="100" dirty="0">
                <a:solidFill>
                  <a:schemeClr val="accent1"/>
                </a:solidFill>
                <a:latin typeface="宋体" pitchFamily="2" charset="-122"/>
                <a:ea typeface="宋体" pitchFamily="2" charset="-122"/>
              </a:rPr>
              <a:t>中心点</a:t>
            </a:r>
            <a:r>
              <a:rPr lang="en-US" altLang="zh-CN" sz="2000" kern="100" dirty="0">
                <a:solidFill>
                  <a:schemeClr val="accent1"/>
                </a:solidFill>
                <a:latin typeface="宋体" pitchFamily="2" charset="-122"/>
                <a:ea typeface="宋体" pitchFamily="2" charset="-122"/>
              </a:rPr>
              <a:t>n</a:t>
            </a:r>
            <a:r>
              <a:rPr lang="zh-CN" altLang="en-US" sz="2000" kern="100" dirty="0">
                <a:solidFill>
                  <a:schemeClr val="accent1"/>
                </a:solidFill>
                <a:latin typeface="宋体" pitchFamily="2" charset="-122"/>
                <a:ea typeface="宋体" pitchFamily="2" charset="-122"/>
              </a:rPr>
              <a:t>次测量中的最低温度（℃）</a:t>
            </a:r>
            <a:r>
              <a:rPr lang="zh-CN" altLang="en-US" sz="2000" kern="100" dirty="0" smtClean="0">
                <a:solidFill>
                  <a:schemeClr val="accent1"/>
                </a:solidFill>
                <a:latin typeface="宋体" pitchFamily="2" charset="-122"/>
                <a:ea typeface="宋体" pitchFamily="2" charset="-122"/>
              </a:rPr>
              <a:t>。</a:t>
            </a:r>
            <a:endParaRPr lang="zh-CN" altLang="en-US" sz="2000" kern="100" dirty="0">
              <a:solidFill>
                <a:schemeClr val="accent1"/>
              </a:solidFill>
              <a:latin typeface="宋体" pitchFamily="2" charset="-122"/>
              <a:ea typeface="宋体" pitchFamily="2" charset="-122"/>
            </a:endParaRPr>
          </a:p>
        </p:txBody>
      </p:sp>
    </p:spTree>
    <p:extLst>
      <p:ext uri="{BB962C8B-B14F-4D97-AF65-F5344CB8AC3E}">
        <p14:creationId xmlns:p14="http://schemas.microsoft.com/office/powerpoint/2010/main" val="34460551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245675" y="666380"/>
            <a:ext cx="6435186" cy="5139869"/>
          </a:xfrm>
          <a:prstGeom prst="rect">
            <a:avLst/>
          </a:prstGeom>
        </p:spPr>
        <p:txBody>
          <a:bodyPr wrap="square">
            <a:spAutoFit/>
          </a:bodyPr>
          <a:lstStyle/>
          <a:p>
            <a:pPr lvl="0"/>
            <a:r>
              <a:rPr lang="en-US" altLang="zh-CN" sz="2400" b="1" dirty="0">
                <a:solidFill>
                  <a:srgbClr val="0366B8"/>
                </a:solidFill>
                <a:effectLst>
                  <a:outerShdw blurRad="38100" dist="38100" dir="2700000" algn="tl">
                    <a:srgbClr val="000000">
                      <a:alpha val="43137"/>
                    </a:srgbClr>
                  </a:outerShdw>
                </a:effectLst>
                <a:latin typeface="Microsoft YaHei"/>
              </a:rPr>
              <a:t>GB/T 34399-2017《</a:t>
            </a:r>
            <a:r>
              <a:rPr lang="zh-CN" altLang="en-US" sz="2400" b="1" dirty="0">
                <a:solidFill>
                  <a:srgbClr val="0366B8"/>
                </a:solidFill>
                <a:effectLst>
                  <a:outerShdw blurRad="38100" dist="38100" dir="2700000" algn="tl">
                    <a:srgbClr val="000000">
                      <a:alpha val="43137"/>
                    </a:srgbClr>
                  </a:outerShdw>
                </a:effectLst>
                <a:latin typeface="Microsoft YaHei"/>
              </a:rPr>
              <a:t>医药产品冷链物流温控设施设备验证 性能确认技术规范</a:t>
            </a:r>
            <a:r>
              <a:rPr lang="en-US" altLang="zh-CN" sz="2400" b="1" dirty="0" smtClean="0">
                <a:solidFill>
                  <a:srgbClr val="0366B8"/>
                </a:solidFill>
                <a:effectLst>
                  <a:outerShdw blurRad="38100" dist="38100" dir="2700000" algn="tl">
                    <a:srgbClr val="000000">
                      <a:alpha val="43137"/>
                    </a:srgbClr>
                  </a:outerShdw>
                </a:effectLst>
                <a:latin typeface="Microsoft YaHei"/>
              </a:rPr>
              <a:t>》</a:t>
            </a:r>
            <a:endParaRPr lang="en-US" altLang="zh-CN" kern="100" dirty="0" smtClean="0">
              <a:latin typeface="Times New Roman"/>
              <a:ea typeface="仿宋_GB2312"/>
            </a:endParaRPr>
          </a:p>
          <a:p>
            <a:pPr indent="406400" algn="just"/>
            <a:endParaRPr lang="en-US" altLang="zh-CN" sz="2000" kern="100" dirty="0" smtClean="0">
              <a:solidFill>
                <a:schemeClr val="accent1"/>
              </a:solidFill>
              <a:latin typeface="宋体" pitchFamily="2" charset="-122"/>
              <a:ea typeface="宋体" pitchFamily="2" charset="-122"/>
            </a:endParaRPr>
          </a:p>
          <a:p>
            <a:pPr indent="406400" algn="just"/>
            <a:r>
              <a:rPr lang="en-US" altLang="zh-CN" sz="2000" kern="100" dirty="0" smtClean="0">
                <a:solidFill>
                  <a:schemeClr val="accent1"/>
                </a:solidFill>
                <a:latin typeface="宋体" pitchFamily="2" charset="-122"/>
                <a:ea typeface="宋体" pitchFamily="2" charset="-122"/>
              </a:rPr>
              <a:t>3.3.1</a:t>
            </a:r>
            <a:r>
              <a:rPr lang="zh-CN" altLang="en-US" sz="2000" kern="100" dirty="0">
                <a:solidFill>
                  <a:schemeClr val="accent1"/>
                </a:solidFill>
                <a:latin typeface="宋体" pitchFamily="2" charset="-122"/>
                <a:ea typeface="宋体" pitchFamily="2" charset="-122"/>
              </a:rPr>
              <a:t>温度分布测试的布点原则：</a:t>
            </a:r>
          </a:p>
          <a:p>
            <a:pPr indent="406400" algn="just"/>
            <a:r>
              <a:rPr lang="en-US" altLang="zh-CN" sz="2000" kern="100" dirty="0">
                <a:solidFill>
                  <a:schemeClr val="accent1"/>
                </a:solidFill>
                <a:latin typeface="宋体" pitchFamily="2" charset="-122"/>
                <a:ea typeface="宋体" pitchFamily="2" charset="-122"/>
              </a:rPr>
              <a:t>3.3.1.1</a:t>
            </a:r>
            <a:r>
              <a:rPr lang="zh-CN" altLang="en-US" sz="2000" kern="100" dirty="0">
                <a:solidFill>
                  <a:schemeClr val="accent1"/>
                </a:solidFill>
                <a:latin typeface="宋体" pitchFamily="2" charset="-122"/>
                <a:ea typeface="宋体" pitchFamily="2" charset="-122"/>
              </a:rPr>
              <a:t>在仓库</a:t>
            </a:r>
            <a:r>
              <a:rPr lang="zh-CN" altLang="en-US" sz="2000" kern="100" dirty="0">
                <a:solidFill>
                  <a:srgbClr val="FF0000"/>
                </a:solidFill>
                <a:latin typeface="宋体" pitchFamily="2" charset="-122"/>
                <a:ea typeface="宋体" pitchFamily="2" charset="-122"/>
              </a:rPr>
              <a:t>内一次性同步布点</a:t>
            </a:r>
            <a:r>
              <a:rPr lang="zh-CN" altLang="en-US" sz="2000" kern="100" dirty="0">
                <a:solidFill>
                  <a:schemeClr val="accent1"/>
                </a:solidFill>
                <a:latin typeface="宋体" pitchFamily="2" charset="-122"/>
                <a:ea typeface="宋体" pitchFamily="2" charset="-122"/>
              </a:rPr>
              <a:t>，确保各测点采集数据的同步、有效；</a:t>
            </a:r>
          </a:p>
          <a:p>
            <a:pPr indent="406400" algn="just"/>
            <a:r>
              <a:rPr lang="en-US" altLang="zh-CN" sz="2000" kern="100" dirty="0">
                <a:solidFill>
                  <a:schemeClr val="accent1"/>
                </a:solidFill>
                <a:latin typeface="宋体" pitchFamily="2" charset="-122"/>
                <a:ea typeface="宋体" pitchFamily="2" charset="-122"/>
              </a:rPr>
              <a:t>3.3.1.2</a:t>
            </a:r>
            <a:r>
              <a:rPr lang="zh-CN" altLang="en-US" sz="2000" kern="100" dirty="0">
                <a:solidFill>
                  <a:schemeClr val="accent1"/>
                </a:solidFill>
                <a:latin typeface="宋体" pitchFamily="2" charset="-122"/>
                <a:ea typeface="宋体" pitchFamily="2" charset="-122"/>
              </a:rPr>
              <a:t>每个仓库中</a:t>
            </a:r>
            <a:r>
              <a:rPr lang="zh-CN" altLang="en-US" sz="2000" kern="100" dirty="0">
                <a:solidFill>
                  <a:srgbClr val="FF0000"/>
                </a:solidFill>
                <a:latin typeface="宋体" pitchFamily="2" charset="-122"/>
                <a:ea typeface="宋体" pitchFamily="2" charset="-122"/>
              </a:rPr>
              <a:t>均匀性布点数量不应少于</a:t>
            </a:r>
            <a:r>
              <a:rPr lang="en-US" altLang="zh-CN" sz="2000" kern="100" dirty="0">
                <a:solidFill>
                  <a:srgbClr val="FF0000"/>
                </a:solidFill>
                <a:latin typeface="宋体" pitchFamily="2" charset="-122"/>
                <a:ea typeface="宋体" pitchFamily="2" charset="-122"/>
              </a:rPr>
              <a:t>9</a:t>
            </a:r>
            <a:r>
              <a:rPr lang="zh-CN" altLang="en-US" sz="2000" kern="100" dirty="0">
                <a:solidFill>
                  <a:srgbClr val="FF0000"/>
                </a:solidFill>
                <a:latin typeface="宋体" pitchFamily="2" charset="-122"/>
                <a:ea typeface="宋体" pitchFamily="2" charset="-122"/>
              </a:rPr>
              <a:t>个</a:t>
            </a:r>
            <a:r>
              <a:rPr lang="zh-CN" altLang="en-US" sz="2000" kern="100" dirty="0">
                <a:solidFill>
                  <a:schemeClr val="accent1"/>
                </a:solidFill>
                <a:latin typeface="宋体" pitchFamily="2" charset="-122"/>
                <a:ea typeface="宋体" pitchFamily="2" charset="-122"/>
              </a:rPr>
              <a:t>，仓间各角及中心位置均应布置测点，</a:t>
            </a:r>
            <a:r>
              <a:rPr lang="zh-CN" altLang="en-US" sz="2000" kern="100" dirty="0">
                <a:solidFill>
                  <a:srgbClr val="FF0000"/>
                </a:solidFill>
                <a:latin typeface="宋体" pitchFamily="2" charset="-122"/>
                <a:ea typeface="宋体" pitchFamily="2" charset="-122"/>
              </a:rPr>
              <a:t>每两个测点的水平间距不应大于</a:t>
            </a:r>
            <a:r>
              <a:rPr lang="en-US" altLang="zh-CN" sz="2000" kern="100" dirty="0">
                <a:solidFill>
                  <a:srgbClr val="FF0000"/>
                </a:solidFill>
                <a:latin typeface="宋体" pitchFamily="2" charset="-122"/>
                <a:ea typeface="宋体" pitchFamily="2" charset="-122"/>
              </a:rPr>
              <a:t>5</a:t>
            </a:r>
            <a:r>
              <a:rPr lang="zh-CN" altLang="en-US" sz="2000" kern="100" dirty="0">
                <a:solidFill>
                  <a:srgbClr val="FF0000"/>
                </a:solidFill>
                <a:latin typeface="宋体" pitchFamily="2" charset="-122"/>
                <a:ea typeface="宋体" pitchFamily="2" charset="-122"/>
              </a:rPr>
              <a:t>米，垂直间距不应超过</a:t>
            </a:r>
            <a:r>
              <a:rPr lang="en-US" altLang="zh-CN" sz="2000" kern="100" dirty="0">
                <a:solidFill>
                  <a:srgbClr val="FF0000"/>
                </a:solidFill>
                <a:latin typeface="宋体" pitchFamily="2" charset="-122"/>
                <a:ea typeface="宋体" pitchFamily="2" charset="-122"/>
              </a:rPr>
              <a:t>2</a:t>
            </a:r>
            <a:r>
              <a:rPr lang="zh-CN" altLang="en-US" sz="2000" kern="100" dirty="0">
                <a:solidFill>
                  <a:srgbClr val="FF0000"/>
                </a:solidFill>
                <a:latin typeface="宋体" pitchFamily="2" charset="-122"/>
                <a:ea typeface="宋体" pitchFamily="2" charset="-122"/>
              </a:rPr>
              <a:t>米</a:t>
            </a:r>
            <a:r>
              <a:rPr lang="zh-CN" altLang="en-US" sz="2000" kern="100" dirty="0">
                <a:solidFill>
                  <a:schemeClr val="accent1"/>
                </a:solidFill>
                <a:latin typeface="宋体" pitchFamily="2" charset="-122"/>
                <a:ea typeface="宋体" pitchFamily="2" charset="-122"/>
              </a:rPr>
              <a:t>；</a:t>
            </a:r>
          </a:p>
          <a:p>
            <a:pPr indent="406400" algn="just"/>
            <a:r>
              <a:rPr lang="en-US" altLang="zh-CN" sz="2000" kern="100" dirty="0">
                <a:solidFill>
                  <a:schemeClr val="accent1"/>
                </a:solidFill>
                <a:latin typeface="宋体" pitchFamily="2" charset="-122"/>
                <a:ea typeface="宋体" pitchFamily="2" charset="-122"/>
              </a:rPr>
              <a:t>3.3.1.3</a:t>
            </a:r>
            <a:r>
              <a:rPr lang="zh-CN" altLang="en-US" sz="2000" kern="100" dirty="0">
                <a:solidFill>
                  <a:schemeClr val="accent1"/>
                </a:solidFill>
                <a:latin typeface="宋体" pitchFamily="2" charset="-122"/>
                <a:ea typeface="宋体" pitchFamily="2" charset="-122"/>
              </a:rPr>
              <a:t>仓库每个作业出入口及风机出风口区域至少</a:t>
            </a:r>
            <a:r>
              <a:rPr lang="zh-CN" altLang="en-US" sz="2000" kern="100" dirty="0">
                <a:solidFill>
                  <a:srgbClr val="FF0000"/>
                </a:solidFill>
                <a:latin typeface="宋体" pitchFamily="2" charset="-122"/>
                <a:ea typeface="宋体" pitchFamily="2" charset="-122"/>
              </a:rPr>
              <a:t>布置</a:t>
            </a:r>
            <a:r>
              <a:rPr lang="en-US" altLang="zh-CN" sz="2000" kern="100" dirty="0">
                <a:solidFill>
                  <a:srgbClr val="FF0000"/>
                </a:solidFill>
                <a:latin typeface="宋体" pitchFamily="2" charset="-122"/>
                <a:ea typeface="宋体" pitchFamily="2" charset="-122"/>
              </a:rPr>
              <a:t>5</a:t>
            </a:r>
            <a:r>
              <a:rPr lang="zh-CN" altLang="en-US" sz="2000" kern="100" dirty="0">
                <a:solidFill>
                  <a:srgbClr val="FF0000"/>
                </a:solidFill>
                <a:latin typeface="宋体" pitchFamily="2" charset="-122"/>
                <a:ea typeface="宋体" pitchFamily="2" charset="-122"/>
              </a:rPr>
              <a:t>个测点</a:t>
            </a:r>
            <a:r>
              <a:rPr lang="zh-CN" altLang="en-US" sz="2000" kern="100" dirty="0">
                <a:solidFill>
                  <a:schemeClr val="accent1"/>
                </a:solidFill>
                <a:latin typeface="宋体" pitchFamily="2" charset="-122"/>
                <a:ea typeface="宋体" pitchFamily="2" charset="-122"/>
              </a:rPr>
              <a:t>，仓库中每组货架或建筑结构的风向死角位置</a:t>
            </a:r>
            <a:r>
              <a:rPr lang="zh-CN" altLang="en-US" sz="2000" kern="100" dirty="0">
                <a:solidFill>
                  <a:srgbClr val="FF0000"/>
                </a:solidFill>
                <a:latin typeface="宋体" pitchFamily="2" charset="-122"/>
                <a:ea typeface="宋体" pitchFamily="2" charset="-122"/>
              </a:rPr>
              <a:t>至少应布置</a:t>
            </a:r>
            <a:r>
              <a:rPr lang="en-US" altLang="zh-CN" sz="2000" kern="100" dirty="0">
                <a:solidFill>
                  <a:srgbClr val="FF0000"/>
                </a:solidFill>
                <a:latin typeface="宋体" pitchFamily="2" charset="-122"/>
                <a:ea typeface="宋体" pitchFamily="2" charset="-122"/>
              </a:rPr>
              <a:t>3</a:t>
            </a:r>
            <a:r>
              <a:rPr lang="zh-CN" altLang="en-US" sz="2000" kern="100" dirty="0">
                <a:solidFill>
                  <a:srgbClr val="FF0000"/>
                </a:solidFill>
                <a:latin typeface="宋体" pitchFamily="2" charset="-122"/>
                <a:ea typeface="宋体" pitchFamily="2" charset="-122"/>
              </a:rPr>
              <a:t>个测点</a:t>
            </a:r>
            <a:r>
              <a:rPr lang="zh-CN" altLang="en-US" sz="2000" kern="100" dirty="0">
                <a:solidFill>
                  <a:schemeClr val="accent1"/>
                </a:solidFill>
                <a:latin typeface="宋体" pitchFamily="2" charset="-122"/>
                <a:ea typeface="宋体" pitchFamily="2" charset="-122"/>
              </a:rPr>
              <a:t>；</a:t>
            </a:r>
          </a:p>
          <a:p>
            <a:pPr indent="406400" algn="just"/>
            <a:r>
              <a:rPr lang="en-US" altLang="zh-CN" sz="2000" kern="100" dirty="0">
                <a:solidFill>
                  <a:schemeClr val="accent1"/>
                </a:solidFill>
                <a:latin typeface="宋体" pitchFamily="2" charset="-122"/>
                <a:ea typeface="宋体" pitchFamily="2" charset="-122"/>
              </a:rPr>
              <a:t>3.3.1.4</a:t>
            </a:r>
            <a:r>
              <a:rPr lang="zh-CN" altLang="en-US" sz="2000" kern="100" dirty="0">
                <a:solidFill>
                  <a:srgbClr val="FF0000"/>
                </a:solidFill>
                <a:latin typeface="宋体" pitchFamily="2" charset="-122"/>
                <a:ea typeface="宋体" pitchFamily="2" charset="-122"/>
              </a:rPr>
              <a:t>特殊区域应布设温度监测点，包括空调回风位置、温度传感器安装位置、门、窗、灯等位置</a:t>
            </a:r>
            <a:r>
              <a:rPr lang="zh-CN" altLang="en-US" sz="2000" kern="100" dirty="0">
                <a:solidFill>
                  <a:schemeClr val="accent1"/>
                </a:solidFill>
                <a:latin typeface="宋体" pitchFamily="2" charset="-122"/>
                <a:ea typeface="宋体" pitchFamily="2" charset="-122"/>
              </a:rPr>
              <a:t>；</a:t>
            </a:r>
          </a:p>
          <a:p>
            <a:pPr indent="406400" algn="just"/>
            <a:r>
              <a:rPr lang="en-US" altLang="zh-CN" sz="2000" kern="100" dirty="0">
                <a:solidFill>
                  <a:schemeClr val="accent1"/>
                </a:solidFill>
                <a:latin typeface="宋体" pitchFamily="2" charset="-122"/>
                <a:ea typeface="宋体" pitchFamily="2" charset="-122"/>
              </a:rPr>
              <a:t>3.3.1.5</a:t>
            </a:r>
            <a:r>
              <a:rPr lang="zh-CN" altLang="en-US" sz="2000" kern="100" dirty="0">
                <a:solidFill>
                  <a:srgbClr val="FF0000"/>
                </a:solidFill>
                <a:latin typeface="宋体" pitchFamily="2" charset="-122"/>
                <a:ea typeface="宋体" pitchFamily="2" charset="-122"/>
              </a:rPr>
              <a:t>温度监测点均应布设在货位上或货物可能存放的位置。</a:t>
            </a:r>
          </a:p>
        </p:txBody>
      </p:sp>
      <p:sp>
        <p:nvSpPr>
          <p:cNvPr id="3" name="椭圆 2"/>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指南</a:t>
            </a:r>
            <a:r>
              <a:rPr lang="zh-CN" altLang="en-US" dirty="0" smtClean="0">
                <a:latin typeface="华文行楷" pitchFamily="2" charset="-122"/>
                <a:ea typeface="华文行楷" pitchFamily="2" charset="-122"/>
              </a:rPr>
              <a:t>要求</a:t>
            </a:r>
            <a:endParaRPr lang="zh-CN" altLang="en-US" dirty="0">
              <a:latin typeface="华文行楷" pitchFamily="2" charset="-122"/>
              <a:ea typeface="华文行楷" pitchFamily="2"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5"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图片 20">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5"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3" name="图片 112">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413992331"/>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指南</a:t>
            </a:r>
            <a:r>
              <a:rPr lang="zh-CN" altLang="en-US" dirty="0" smtClean="0">
                <a:latin typeface="华文行楷" pitchFamily="2" charset="-122"/>
                <a:ea typeface="华文行楷" pitchFamily="2" charset="-122"/>
              </a:rPr>
              <a:t>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245675" y="872112"/>
            <a:ext cx="6257057" cy="4893647"/>
          </a:xfrm>
          <a:prstGeom prst="rect">
            <a:avLst/>
          </a:prstGeom>
        </p:spPr>
        <p:txBody>
          <a:bodyPr wrap="square">
            <a:spAutoFit/>
          </a:bodyPr>
          <a:lstStyle/>
          <a:p>
            <a:pPr lvl="0">
              <a:lnSpc>
                <a:spcPct val="150000"/>
              </a:lnSpc>
            </a:pPr>
            <a:r>
              <a:rPr lang="en-US" altLang="zh-CN" sz="2400" b="1" dirty="0">
                <a:solidFill>
                  <a:srgbClr val="0366B8"/>
                </a:solidFill>
                <a:effectLst>
                  <a:outerShdw blurRad="38100" dist="38100" dir="2700000" algn="tl">
                    <a:srgbClr val="000000">
                      <a:alpha val="43137"/>
                    </a:srgbClr>
                  </a:outerShdw>
                </a:effectLst>
                <a:latin typeface="Microsoft YaHei"/>
              </a:rPr>
              <a:t>GB/T 34399-2017《</a:t>
            </a:r>
            <a:r>
              <a:rPr lang="zh-CN" altLang="en-US" sz="2400" b="1" dirty="0">
                <a:solidFill>
                  <a:srgbClr val="0366B8"/>
                </a:solidFill>
                <a:effectLst>
                  <a:outerShdw blurRad="38100" dist="38100" dir="2700000" algn="tl">
                    <a:srgbClr val="000000">
                      <a:alpha val="43137"/>
                    </a:srgbClr>
                  </a:outerShdw>
                </a:effectLst>
                <a:latin typeface="Microsoft YaHei"/>
              </a:rPr>
              <a:t>医药产品冷链物流温控设施设备验证 性能确认技术规范</a:t>
            </a:r>
            <a:r>
              <a:rPr lang="en-US" altLang="zh-CN" sz="2400" b="1" dirty="0" smtClean="0">
                <a:solidFill>
                  <a:srgbClr val="0366B8"/>
                </a:solidFill>
                <a:effectLst>
                  <a:outerShdw blurRad="38100" dist="38100" dir="2700000" algn="tl">
                    <a:srgbClr val="000000">
                      <a:alpha val="43137"/>
                    </a:srgbClr>
                  </a:outerShdw>
                </a:effectLst>
                <a:latin typeface="Microsoft YaHei"/>
              </a:rPr>
              <a:t>》</a:t>
            </a:r>
            <a:endParaRPr lang="en-US" altLang="zh-CN" kern="100" dirty="0" smtClean="0">
              <a:latin typeface="Times New Roman"/>
              <a:ea typeface="仿宋_GB2312"/>
            </a:endParaRPr>
          </a:p>
          <a:p>
            <a:pPr indent="406400" algn="just">
              <a:lnSpc>
                <a:spcPct val="150000"/>
              </a:lnSpc>
            </a:pPr>
            <a:r>
              <a:rPr lang="en-US" altLang="zh-CN" sz="2000" kern="100" dirty="0">
                <a:solidFill>
                  <a:schemeClr val="accent1"/>
                </a:solidFill>
                <a:latin typeface="宋体" pitchFamily="2" charset="-122"/>
                <a:ea typeface="宋体" pitchFamily="2" charset="-122"/>
              </a:rPr>
              <a:t>3.3.2 </a:t>
            </a:r>
            <a:r>
              <a:rPr lang="zh-CN" altLang="en-US" sz="2000" kern="100" dirty="0">
                <a:solidFill>
                  <a:schemeClr val="accent1"/>
                </a:solidFill>
                <a:latin typeface="宋体" pitchFamily="2" charset="-122"/>
                <a:ea typeface="宋体" pitchFamily="2" charset="-122"/>
              </a:rPr>
              <a:t>应绘制测点</a:t>
            </a:r>
            <a:r>
              <a:rPr lang="zh-CN" altLang="en-US" sz="2000" kern="100" dirty="0">
                <a:solidFill>
                  <a:srgbClr val="FF0000"/>
                </a:solidFill>
                <a:latin typeface="宋体" pitchFamily="2" charset="-122"/>
                <a:ea typeface="宋体" pitchFamily="2" charset="-122"/>
              </a:rPr>
              <a:t>分布示意图</a:t>
            </a:r>
            <a:r>
              <a:rPr lang="zh-CN" altLang="en-US" sz="2000" kern="100" dirty="0">
                <a:solidFill>
                  <a:schemeClr val="accent1"/>
                </a:solidFill>
                <a:latin typeface="宋体" pitchFamily="2" charset="-122"/>
                <a:ea typeface="宋体" pitchFamily="2" charset="-122"/>
              </a:rPr>
              <a:t>，</a:t>
            </a:r>
            <a:r>
              <a:rPr lang="zh-CN" altLang="en-US" sz="2000" kern="100" dirty="0">
                <a:solidFill>
                  <a:srgbClr val="FF0000"/>
                </a:solidFill>
                <a:latin typeface="宋体" pitchFamily="2" charset="-122"/>
                <a:ea typeface="宋体" pitchFamily="2" charset="-122"/>
              </a:rPr>
              <a:t>标明各测点序号，并注明各序号对应的测试用温度记录仪编号</a:t>
            </a:r>
            <a:r>
              <a:rPr lang="zh-CN" altLang="en-US" sz="2000" kern="100" dirty="0">
                <a:solidFill>
                  <a:schemeClr val="accent1"/>
                </a:solidFill>
                <a:latin typeface="宋体" pitchFamily="2" charset="-122"/>
                <a:ea typeface="宋体" pitchFamily="2" charset="-122"/>
              </a:rPr>
              <a:t>；</a:t>
            </a:r>
          </a:p>
          <a:p>
            <a:pPr indent="406400" algn="just">
              <a:lnSpc>
                <a:spcPct val="150000"/>
              </a:lnSpc>
            </a:pPr>
            <a:r>
              <a:rPr lang="en-US" altLang="zh-CN" sz="2000" kern="100" dirty="0">
                <a:solidFill>
                  <a:schemeClr val="accent1"/>
                </a:solidFill>
                <a:latin typeface="宋体" pitchFamily="2" charset="-122"/>
                <a:ea typeface="宋体" pitchFamily="2" charset="-122"/>
              </a:rPr>
              <a:t>3.3.3 </a:t>
            </a:r>
            <a:r>
              <a:rPr lang="zh-CN" altLang="en-US" sz="2000" kern="100" dirty="0">
                <a:solidFill>
                  <a:srgbClr val="FF0000"/>
                </a:solidFill>
                <a:latin typeface="宋体" pitchFamily="2" charset="-122"/>
                <a:ea typeface="宋体" pitchFamily="2" charset="-122"/>
              </a:rPr>
              <a:t>放置于空调系统温度控制传感器位置</a:t>
            </a:r>
            <a:r>
              <a:rPr lang="zh-CN" altLang="en-US" sz="2000" kern="100" dirty="0">
                <a:solidFill>
                  <a:schemeClr val="accent1"/>
                </a:solidFill>
                <a:latin typeface="宋体" pitchFamily="2" charset="-122"/>
                <a:ea typeface="宋体" pitchFamily="2" charset="-122"/>
              </a:rPr>
              <a:t>的验证用温度记录仪应尽可能靠近传感器以获得客观的数据；</a:t>
            </a:r>
          </a:p>
          <a:p>
            <a:pPr indent="406400" algn="just">
              <a:lnSpc>
                <a:spcPct val="150000"/>
              </a:lnSpc>
            </a:pPr>
            <a:r>
              <a:rPr lang="en-US" altLang="zh-CN" sz="2000" kern="100" dirty="0">
                <a:solidFill>
                  <a:schemeClr val="accent1"/>
                </a:solidFill>
                <a:latin typeface="宋体" pitchFamily="2" charset="-122"/>
                <a:ea typeface="宋体" pitchFamily="2" charset="-122"/>
              </a:rPr>
              <a:t>3.3.4 </a:t>
            </a:r>
            <a:r>
              <a:rPr lang="zh-CN" altLang="en-US" sz="2000" kern="100" dirty="0">
                <a:solidFill>
                  <a:srgbClr val="FF0000"/>
                </a:solidFill>
                <a:latin typeface="宋体" pitchFamily="2" charset="-122"/>
                <a:ea typeface="宋体" pitchFamily="2" charset="-122"/>
              </a:rPr>
              <a:t>开门测试应确保库门全开</a:t>
            </a:r>
            <a:r>
              <a:rPr lang="zh-CN" altLang="en-US" sz="2000" kern="100" dirty="0">
                <a:solidFill>
                  <a:schemeClr val="accent1"/>
                </a:solidFill>
                <a:latin typeface="宋体" pitchFamily="2" charset="-122"/>
                <a:ea typeface="宋体" pitchFamily="2" charset="-122"/>
              </a:rPr>
              <a:t>，如有多个库门应逐一测试（即库内温度恢复正常稳定后再进行下一库门的测试）；判断是否</a:t>
            </a:r>
            <a:r>
              <a:rPr lang="zh-CN" altLang="en-US" sz="2000" kern="100" dirty="0">
                <a:solidFill>
                  <a:srgbClr val="FF0000"/>
                </a:solidFill>
                <a:latin typeface="宋体" pitchFamily="2" charset="-122"/>
                <a:ea typeface="宋体" pitchFamily="2" charset="-122"/>
              </a:rPr>
              <a:t>超温可依据验证用温度记录仪的读数或温度监测系统的超温报警提示</a:t>
            </a:r>
            <a:r>
              <a:rPr lang="zh-CN" altLang="en-US" sz="2000" kern="100" dirty="0">
                <a:solidFill>
                  <a:schemeClr val="accent1"/>
                </a:solidFill>
                <a:latin typeface="宋体" pitchFamily="2" charset="-122"/>
                <a:ea typeface="宋体" pitchFamily="2" charset="-122"/>
              </a:rPr>
              <a:t>；</a:t>
            </a:r>
          </a:p>
        </p:txBody>
      </p:sp>
    </p:spTree>
    <p:extLst>
      <p:ext uri="{BB962C8B-B14F-4D97-AF65-F5344CB8AC3E}">
        <p14:creationId xmlns:p14="http://schemas.microsoft.com/office/powerpoint/2010/main" val="340178952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指南</a:t>
            </a:r>
            <a:r>
              <a:rPr lang="zh-CN" altLang="en-US" dirty="0" smtClean="0">
                <a:latin typeface="华文行楷" pitchFamily="2" charset="-122"/>
                <a:ea typeface="华文行楷" pitchFamily="2" charset="-122"/>
              </a:rPr>
              <a:t>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245675" y="666380"/>
            <a:ext cx="6470813" cy="5447645"/>
          </a:xfrm>
          <a:prstGeom prst="rect">
            <a:avLst/>
          </a:prstGeom>
        </p:spPr>
        <p:txBody>
          <a:bodyPr wrap="square">
            <a:spAutoFit/>
          </a:bodyPr>
          <a:lstStyle/>
          <a:p>
            <a:pPr lvl="0"/>
            <a:r>
              <a:rPr lang="en-US" altLang="zh-CN" sz="2400" b="1" dirty="0">
                <a:solidFill>
                  <a:srgbClr val="0366B8"/>
                </a:solidFill>
                <a:effectLst>
                  <a:outerShdw blurRad="38100" dist="38100" dir="2700000" algn="tl">
                    <a:srgbClr val="000000">
                      <a:alpha val="43137"/>
                    </a:srgbClr>
                  </a:outerShdw>
                </a:effectLst>
                <a:latin typeface="Microsoft YaHei"/>
              </a:rPr>
              <a:t>GB/T 34399-2017《</a:t>
            </a:r>
            <a:r>
              <a:rPr lang="zh-CN" altLang="en-US" sz="2400" b="1" dirty="0">
                <a:solidFill>
                  <a:srgbClr val="0366B8"/>
                </a:solidFill>
                <a:effectLst>
                  <a:outerShdw blurRad="38100" dist="38100" dir="2700000" algn="tl">
                    <a:srgbClr val="000000">
                      <a:alpha val="43137"/>
                    </a:srgbClr>
                  </a:outerShdw>
                </a:effectLst>
                <a:latin typeface="Microsoft YaHei"/>
              </a:rPr>
              <a:t>医药产品冷链物流温控设施设备验证 性能确认技术规范</a:t>
            </a:r>
            <a:r>
              <a:rPr lang="en-US" altLang="zh-CN" sz="2400" b="1" dirty="0" smtClean="0">
                <a:solidFill>
                  <a:srgbClr val="0366B8"/>
                </a:solidFill>
                <a:effectLst>
                  <a:outerShdw blurRad="38100" dist="38100" dir="2700000" algn="tl">
                    <a:srgbClr val="000000">
                      <a:alpha val="43137"/>
                    </a:srgbClr>
                  </a:outerShdw>
                </a:effectLst>
                <a:latin typeface="Microsoft YaHei"/>
              </a:rPr>
              <a:t>》</a:t>
            </a:r>
            <a:endParaRPr lang="en-US" altLang="zh-CN" kern="100" dirty="0" smtClean="0">
              <a:latin typeface="Times New Roman"/>
              <a:ea typeface="仿宋_GB2312"/>
            </a:endParaRPr>
          </a:p>
          <a:p>
            <a:pPr lvl="0" indent="406400" algn="just">
              <a:lnSpc>
                <a:spcPct val="150000"/>
              </a:lnSpc>
            </a:pPr>
            <a:r>
              <a:rPr lang="en-US" altLang="zh-CN" sz="2000" kern="100" dirty="0" smtClean="0">
                <a:solidFill>
                  <a:schemeClr val="accent1"/>
                </a:solidFill>
                <a:latin typeface="宋体" pitchFamily="2" charset="-122"/>
                <a:ea typeface="宋体" pitchFamily="2" charset="-122"/>
              </a:rPr>
              <a:t>3.3.5 </a:t>
            </a:r>
            <a:r>
              <a:rPr lang="zh-CN" altLang="en-US" sz="2000" kern="100" dirty="0">
                <a:solidFill>
                  <a:schemeClr val="accent1"/>
                </a:solidFill>
                <a:latin typeface="宋体" pitchFamily="2" charset="-122"/>
                <a:ea typeface="宋体" pitchFamily="2" charset="-122"/>
              </a:rPr>
              <a:t>对于设备故障或断电保温测试，由于超温风险较高，</a:t>
            </a:r>
            <a:r>
              <a:rPr lang="zh-CN" altLang="en-US" sz="2000" kern="100" dirty="0">
                <a:solidFill>
                  <a:srgbClr val="FF0000"/>
                </a:solidFill>
                <a:latin typeface="宋体" pitchFamily="2" charset="-122"/>
                <a:ea typeface="宋体" pitchFamily="2" charset="-122"/>
              </a:rPr>
              <a:t>可考察设备停运后变化最快测点的温度接近温控限度的时长</a:t>
            </a:r>
            <a:r>
              <a:rPr lang="zh-CN" altLang="en-US" sz="2000" kern="100" dirty="0">
                <a:solidFill>
                  <a:schemeClr val="accent1"/>
                </a:solidFill>
                <a:latin typeface="宋体" pitchFamily="2" charset="-122"/>
                <a:ea typeface="宋体" pitchFamily="2" charset="-122"/>
              </a:rPr>
              <a:t>（如由</a:t>
            </a:r>
            <a:r>
              <a:rPr lang="en-US" altLang="zh-CN" sz="2000" kern="100" dirty="0">
                <a:solidFill>
                  <a:schemeClr val="accent1"/>
                </a:solidFill>
                <a:latin typeface="宋体" pitchFamily="2" charset="-122"/>
                <a:ea typeface="宋体" pitchFamily="2" charset="-122"/>
              </a:rPr>
              <a:t>5</a:t>
            </a:r>
            <a:r>
              <a:rPr lang="zh-CN" altLang="en-US" sz="2000" kern="100" dirty="0">
                <a:solidFill>
                  <a:schemeClr val="accent1"/>
                </a:solidFill>
                <a:latin typeface="宋体" pitchFamily="2" charset="-122"/>
                <a:ea typeface="宋体" pitchFamily="2" charset="-122"/>
              </a:rPr>
              <a:t>摄氏度升高至</a:t>
            </a:r>
            <a:r>
              <a:rPr lang="en-US" altLang="zh-CN" sz="2000" kern="100" dirty="0">
                <a:solidFill>
                  <a:schemeClr val="accent1"/>
                </a:solidFill>
                <a:latin typeface="宋体" pitchFamily="2" charset="-122"/>
                <a:ea typeface="宋体" pitchFamily="2" charset="-122"/>
              </a:rPr>
              <a:t>7</a:t>
            </a:r>
            <a:r>
              <a:rPr lang="zh-CN" altLang="en-US" sz="2000" kern="100" dirty="0">
                <a:solidFill>
                  <a:schemeClr val="accent1"/>
                </a:solidFill>
                <a:latin typeface="宋体" pitchFamily="2" charset="-122"/>
                <a:ea typeface="宋体" pitchFamily="2" charset="-122"/>
              </a:rPr>
              <a:t>摄氏度的时长），据此推断超温时限作为性能确认结果；</a:t>
            </a:r>
          </a:p>
          <a:p>
            <a:pPr lvl="0" indent="406400" algn="just">
              <a:lnSpc>
                <a:spcPct val="150000"/>
              </a:lnSpc>
            </a:pPr>
            <a:r>
              <a:rPr lang="en-US" altLang="zh-CN" sz="2000" kern="100" dirty="0">
                <a:solidFill>
                  <a:schemeClr val="accent1"/>
                </a:solidFill>
                <a:latin typeface="宋体" pitchFamily="2" charset="-122"/>
                <a:ea typeface="宋体" pitchFamily="2" charset="-122"/>
              </a:rPr>
              <a:t>3.3.6 </a:t>
            </a:r>
            <a:r>
              <a:rPr lang="zh-CN" altLang="en-US" sz="2000" kern="100" dirty="0">
                <a:solidFill>
                  <a:schemeClr val="accent1"/>
                </a:solidFill>
                <a:latin typeface="宋体" pitchFamily="2" charset="-122"/>
                <a:ea typeface="宋体" pitchFamily="2" charset="-122"/>
              </a:rPr>
              <a:t>设置多个测点的位置（如出风口、死角等）应覆盖相应的</a:t>
            </a:r>
            <a:r>
              <a:rPr lang="zh-CN" altLang="en-US" sz="2000" kern="100" dirty="0">
                <a:solidFill>
                  <a:srgbClr val="FF0000"/>
                </a:solidFill>
                <a:latin typeface="宋体" pitchFamily="2" charset="-122"/>
                <a:ea typeface="宋体" pitchFamily="2" charset="-122"/>
              </a:rPr>
              <a:t>区域边界和中点</a:t>
            </a:r>
            <a:r>
              <a:rPr lang="zh-CN" altLang="en-US" sz="2000" kern="100" dirty="0">
                <a:solidFill>
                  <a:schemeClr val="accent1"/>
                </a:solidFill>
                <a:latin typeface="宋体" pitchFamily="2" charset="-122"/>
                <a:ea typeface="宋体" pitchFamily="2" charset="-122"/>
              </a:rPr>
              <a:t>（如送风夹角的两边和中线）；</a:t>
            </a:r>
          </a:p>
          <a:p>
            <a:pPr lvl="0" indent="406400" algn="just">
              <a:lnSpc>
                <a:spcPct val="150000"/>
              </a:lnSpc>
            </a:pPr>
            <a:r>
              <a:rPr lang="en-US" altLang="zh-CN" sz="2000" kern="100" dirty="0">
                <a:solidFill>
                  <a:schemeClr val="accent1"/>
                </a:solidFill>
                <a:latin typeface="宋体" pitchFamily="2" charset="-122"/>
                <a:ea typeface="宋体" pitchFamily="2" charset="-122"/>
              </a:rPr>
              <a:t>3.3.7 </a:t>
            </a:r>
            <a:r>
              <a:rPr lang="zh-CN" altLang="en-US" sz="2000" kern="100" dirty="0">
                <a:solidFill>
                  <a:schemeClr val="accent1"/>
                </a:solidFill>
                <a:latin typeface="宋体" pitchFamily="2" charset="-122"/>
                <a:ea typeface="宋体" pitchFamily="2" charset="-122"/>
              </a:rPr>
              <a:t>满载测试使用模拟物的装载情况应</a:t>
            </a:r>
            <a:r>
              <a:rPr lang="zh-CN" altLang="en-US" sz="2000" kern="100" dirty="0">
                <a:solidFill>
                  <a:srgbClr val="FF0000"/>
                </a:solidFill>
                <a:latin typeface="宋体" pitchFamily="2" charset="-122"/>
                <a:ea typeface="宋体" pitchFamily="2" charset="-122"/>
              </a:rPr>
              <a:t>尽量接近仓库使用时存放的货物状态</a:t>
            </a:r>
            <a:r>
              <a:rPr lang="zh-CN" altLang="en-US" sz="2000" kern="100" dirty="0">
                <a:solidFill>
                  <a:schemeClr val="accent1"/>
                </a:solidFill>
                <a:latin typeface="宋体" pitchFamily="2" charset="-122"/>
                <a:ea typeface="宋体" pitchFamily="2" charset="-122"/>
              </a:rPr>
              <a:t>以获得具可比性的库内气流分布状态</a:t>
            </a:r>
            <a:r>
              <a:rPr lang="zh-CN" altLang="en-US" sz="2000" kern="100" dirty="0" smtClean="0">
                <a:solidFill>
                  <a:schemeClr val="accent1"/>
                </a:solidFill>
                <a:latin typeface="宋体" pitchFamily="2" charset="-122"/>
                <a:ea typeface="宋体" pitchFamily="2" charset="-122"/>
              </a:rPr>
              <a:t>。</a:t>
            </a:r>
            <a:endParaRPr lang="zh-CN" altLang="en-US" sz="2000" kern="100" dirty="0">
              <a:solidFill>
                <a:schemeClr val="accent1"/>
              </a:solidFill>
              <a:latin typeface="宋体" pitchFamily="2" charset="-122"/>
              <a:ea typeface="宋体" pitchFamily="2" charset="-122"/>
            </a:endParaRPr>
          </a:p>
        </p:txBody>
      </p:sp>
    </p:spTree>
    <p:extLst>
      <p:ext uri="{BB962C8B-B14F-4D97-AF65-F5344CB8AC3E}">
        <p14:creationId xmlns:p14="http://schemas.microsoft.com/office/powerpoint/2010/main" val="167469170"/>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2527531136"/>
              </p:ext>
            </p:extLst>
          </p:nvPr>
        </p:nvGraphicFramePr>
        <p:xfrm>
          <a:off x="701748" y="924502"/>
          <a:ext cx="7517219" cy="4391778"/>
        </p:xfrm>
        <a:graphic>
          <a:graphicData uri="http://schemas.openxmlformats.org/drawingml/2006/table">
            <a:tbl>
              <a:tblPr firstRow="1" bandRow="1">
                <a:tableStyleId>{5C22544A-7EE6-4342-B048-85BDC9FD1C3A}</a:tableStyleId>
              </a:tblPr>
              <a:tblGrid>
                <a:gridCol w="1754373"/>
                <a:gridCol w="1488558"/>
                <a:gridCol w="2073349"/>
                <a:gridCol w="2200939"/>
              </a:tblGrid>
              <a:tr h="504739">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400" b="1" i="0" u="none" strike="noStrike" kern="1200" cap="none" spc="0" normalizeH="0" baseline="0" noProof="0" dirty="0" smtClean="0">
                          <a:ln>
                            <a:noFill/>
                          </a:ln>
                          <a:solidFill>
                            <a:srgbClr val="FFFFFF"/>
                          </a:solidFill>
                          <a:effectLst>
                            <a:outerShdw blurRad="38100" dist="38100" dir="2700000" algn="tl">
                              <a:srgbClr val="000000">
                                <a:alpha val="43137"/>
                              </a:srgbClr>
                            </a:outerShdw>
                          </a:effectLst>
                          <a:uLnTx/>
                          <a:uFillTx/>
                          <a:latin typeface="宋体" pitchFamily="2" charset="-122"/>
                          <a:ea typeface="宋体" pitchFamily="2" charset="-122"/>
                          <a:cs typeface="+mn-cs"/>
                        </a:rPr>
                        <a:t>各国药典对贮藏条件温度要求</a:t>
                      </a:r>
                    </a:p>
                  </a:txBody>
                  <a:tcPr/>
                </a:tc>
                <a:tc hMerge="1">
                  <a:txBody>
                    <a:bodyPr/>
                    <a:lstStyle/>
                    <a:p>
                      <a:endParaRPr lang="zh-CN" altLang="en-US" dirty="0"/>
                    </a:p>
                  </a:txBody>
                  <a:tcPr/>
                </a:tc>
                <a:tc hMerge="1">
                  <a:txBody>
                    <a:bodyPr/>
                    <a:lstStyle/>
                    <a:p>
                      <a:endParaRPr lang="zh-CN" altLang="en-US" dirty="0"/>
                    </a:p>
                  </a:txBody>
                  <a:tcPr/>
                </a:tc>
                <a:tc hMerge="1">
                  <a:txBody>
                    <a:bodyPr/>
                    <a:lstStyle/>
                    <a:p>
                      <a:endParaRPr lang="zh-CN" altLang="en-US" dirty="0"/>
                    </a:p>
                  </a:txBody>
                  <a:tcPr/>
                </a:tc>
              </a:tr>
              <a:tr h="504739">
                <a:tc>
                  <a:txBody>
                    <a:bodyPr/>
                    <a:lstStyle/>
                    <a:p>
                      <a:pPr marL="0" algn="ctr" defTabSz="685766" rtl="0" eaLnBrk="1" latinLnBrk="0" hangingPunct="1"/>
                      <a:r>
                        <a:rPr kumimoji="0" lang="en-US" altLang="zh-CN" sz="1400" b="1" i="0" u="none" strike="noStrike" kern="1200" cap="none" spc="0" normalizeH="0" baseline="0" dirty="0" err="1" smtClean="0">
                          <a:ln>
                            <a:noFill/>
                          </a:ln>
                          <a:solidFill>
                            <a:srgbClr val="000000"/>
                          </a:solidFill>
                          <a:effectLst/>
                          <a:uLnTx/>
                          <a:uFillTx/>
                          <a:latin typeface="宋体" pitchFamily="2" charset="-122"/>
                          <a:ea typeface="宋体" pitchFamily="2" charset="-122"/>
                          <a:cs typeface="+mn-cs"/>
                        </a:rPr>
                        <a:t>ChP</a:t>
                      </a:r>
                      <a:endParaRPr kumimoji="0" lang="zh-CN" altLang="en-US" sz="1400" b="1" i="0" u="none" strike="noStrike" kern="1200" cap="none" spc="0" normalizeH="0" baseline="0" dirty="0">
                        <a:ln>
                          <a:noFill/>
                        </a:ln>
                        <a:solidFill>
                          <a:srgbClr val="000000"/>
                        </a:solidFill>
                        <a:effectLst/>
                        <a:uLnTx/>
                        <a:uFillTx/>
                        <a:latin typeface="宋体" pitchFamily="2" charset="-122"/>
                        <a:ea typeface="宋体" pitchFamily="2" charset="-122"/>
                        <a:cs typeface="+mn-cs"/>
                      </a:endParaRPr>
                    </a:p>
                  </a:txBody>
                  <a:tcPr/>
                </a:tc>
                <a:tc>
                  <a:txBody>
                    <a:bodyPr/>
                    <a:lstStyle/>
                    <a:p>
                      <a:pPr algn="ctr"/>
                      <a:r>
                        <a:rPr kumimoji="0" lang="en-US" altLang="zh-CN" sz="1400" b="1"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EP</a:t>
                      </a:r>
                      <a:endParaRPr kumimoji="0" lang="zh-CN" altLang="en-US" sz="1400" b="1" i="0" u="none" strike="noStrike" kern="1200" cap="none" spc="0" normalizeH="0" baseline="0" dirty="0">
                        <a:ln>
                          <a:noFill/>
                        </a:ln>
                        <a:solidFill>
                          <a:srgbClr val="000000"/>
                        </a:solidFill>
                        <a:effectLst/>
                        <a:uLnTx/>
                        <a:uFillTx/>
                        <a:latin typeface="宋体" pitchFamily="2" charset="-122"/>
                        <a:ea typeface="宋体" pitchFamily="2" charset="-122"/>
                        <a:cs typeface="+mn-cs"/>
                      </a:endParaRPr>
                    </a:p>
                  </a:txBody>
                  <a:tcPr/>
                </a:tc>
                <a:tc>
                  <a:txBody>
                    <a:bodyPr/>
                    <a:lstStyle/>
                    <a:p>
                      <a:pPr marL="0" algn="ctr" defTabSz="685766" rtl="0" eaLnBrk="1" latinLnBrk="0" hangingPunct="1"/>
                      <a:r>
                        <a:rPr kumimoji="0" lang="en-US" altLang="zh-CN" sz="1400" b="1"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USP</a:t>
                      </a:r>
                      <a:endParaRPr kumimoji="0" lang="zh-CN" altLang="en-US" sz="1400" b="1" i="0" u="none" strike="noStrike" kern="1200" cap="none" spc="0" normalizeH="0" baseline="0" dirty="0">
                        <a:ln>
                          <a:noFill/>
                        </a:ln>
                        <a:solidFill>
                          <a:srgbClr val="000000"/>
                        </a:solidFill>
                        <a:effectLst/>
                        <a:uLnTx/>
                        <a:uFillTx/>
                        <a:latin typeface="宋体" pitchFamily="2" charset="-122"/>
                        <a:ea typeface="宋体" pitchFamily="2" charset="-122"/>
                        <a:cs typeface="+mn-cs"/>
                      </a:endParaRPr>
                    </a:p>
                  </a:txBody>
                  <a:tcPr/>
                </a:tc>
                <a:tc>
                  <a:txBody>
                    <a:bodyPr/>
                    <a:lstStyle/>
                    <a:p>
                      <a:pPr marL="0" algn="ctr" defTabSz="685766" rtl="0" eaLnBrk="1" latinLnBrk="0" hangingPunct="1"/>
                      <a:r>
                        <a:rPr kumimoji="0" lang="en-US" altLang="zh-CN" sz="1400" b="1"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JP</a:t>
                      </a:r>
                      <a:endParaRPr kumimoji="0" lang="zh-CN" altLang="en-US" sz="1400" b="1" i="0" u="none" strike="noStrike" kern="1200" cap="none" spc="0" normalizeH="0" baseline="0" dirty="0">
                        <a:ln>
                          <a:noFill/>
                        </a:ln>
                        <a:solidFill>
                          <a:srgbClr val="000000"/>
                        </a:solidFill>
                        <a:effectLst/>
                        <a:uLnTx/>
                        <a:uFillTx/>
                        <a:latin typeface="宋体" pitchFamily="2" charset="-122"/>
                        <a:ea typeface="宋体" pitchFamily="2" charset="-122"/>
                        <a:cs typeface="+mn-cs"/>
                      </a:endParaRPr>
                    </a:p>
                  </a:txBody>
                  <a:tcPr/>
                </a:tc>
              </a:tr>
              <a:tr h="619519">
                <a:tc>
                  <a:txBody>
                    <a:bodyPr/>
                    <a:lstStyle/>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常温：</a:t>
                      </a:r>
                      <a:endPar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endParaRP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10</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r>
                        <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30</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p>
                  </a:txBody>
                  <a:tcPr/>
                </a:tc>
                <a:tc>
                  <a:txBody>
                    <a:bodyPr/>
                    <a:lstStyle/>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室温：</a:t>
                      </a:r>
                      <a:endPar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endParaRP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15</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r>
                        <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25</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p>
                  </a:txBody>
                  <a:tcPr/>
                </a:tc>
                <a:tc>
                  <a:txBody>
                    <a:bodyPr/>
                    <a:lstStyle/>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可控室温：</a:t>
                      </a:r>
                      <a:r>
                        <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20</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r>
                        <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25</a:t>
                      </a: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a:t>
                      </a:r>
                      <a:r>
                        <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a:t>
                      </a: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室温：工作区温度</a:t>
                      </a:r>
                      <a:endParaRPr kumimoji="0" lang="zh-CN" altLang="en-US" sz="1400" b="0" i="0" u="none" strike="noStrike" kern="1200" cap="none" spc="0" normalizeH="0" baseline="0" dirty="0">
                        <a:ln>
                          <a:noFill/>
                        </a:ln>
                        <a:solidFill>
                          <a:srgbClr val="000000"/>
                        </a:solidFill>
                        <a:effectLst/>
                        <a:uLnTx/>
                        <a:uFillTx/>
                        <a:latin typeface="宋体" pitchFamily="2" charset="-122"/>
                        <a:ea typeface="宋体" pitchFamily="2" charset="-122"/>
                        <a:cs typeface="+mn-cs"/>
                      </a:endParaRPr>
                    </a:p>
                  </a:txBody>
                  <a:tcPr/>
                </a:tc>
                <a:tc>
                  <a:txBody>
                    <a:bodyPr/>
                    <a:lstStyle/>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室温：</a:t>
                      </a:r>
                      <a:r>
                        <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1</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r>
                        <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30</a:t>
                      </a: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a:t>
                      </a:r>
                      <a:endPar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endParaRP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常温：</a:t>
                      </a:r>
                      <a:r>
                        <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15</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r>
                        <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25</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endParaRPr kumimoji="0" lang="zh-CN" altLang="en-US" sz="1400" b="0" i="0" u="none" strike="noStrike" kern="1200" cap="none" spc="0" normalizeH="0" baseline="0" dirty="0">
                        <a:ln>
                          <a:noFill/>
                        </a:ln>
                        <a:solidFill>
                          <a:srgbClr val="000000"/>
                        </a:solidFill>
                        <a:effectLst/>
                        <a:uLnTx/>
                        <a:uFillTx/>
                        <a:latin typeface="宋体" pitchFamily="2" charset="-122"/>
                        <a:ea typeface="宋体" pitchFamily="2" charset="-122"/>
                        <a:cs typeface="+mn-cs"/>
                      </a:endParaRPr>
                    </a:p>
                  </a:txBody>
                  <a:tcPr/>
                </a:tc>
              </a:tr>
              <a:tr h="1239038">
                <a:tc>
                  <a:txBody>
                    <a:bodyPr/>
                    <a:lstStyle/>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阴凉处：</a:t>
                      </a:r>
                      <a:endPar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endParaRP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不超过</a:t>
                      </a:r>
                      <a:r>
                        <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20</a:t>
                      </a: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a:t>
                      </a:r>
                      <a:endParaRPr kumimoji="0" lang="zh-CN" altLang="en-US" sz="1400" b="0" i="0" u="none" strike="noStrike" kern="1200" cap="none" spc="0" normalizeH="0" baseline="0" dirty="0">
                        <a:ln>
                          <a:noFill/>
                        </a:ln>
                        <a:solidFill>
                          <a:srgbClr val="000000"/>
                        </a:solidFill>
                        <a:effectLst/>
                        <a:uLnTx/>
                        <a:uFillTx/>
                        <a:latin typeface="宋体" pitchFamily="2" charset="-122"/>
                        <a:ea typeface="宋体" pitchFamily="2" charset="-122"/>
                        <a:cs typeface="+mn-cs"/>
                      </a:endParaRPr>
                    </a:p>
                    <a:p>
                      <a:pPr marL="0" marR="0" lvl="0" indent="0" algn="ctr" defTabSz="685766" rtl="0" eaLnBrk="1" fontAlgn="auto" latinLnBrk="0" hangingPunct="1">
                        <a:lnSpc>
                          <a:spcPct val="100000"/>
                        </a:lnSpc>
                        <a:spcBef>
                          <a:spcPts val="0"/>
                        </a:spcBef>
                        <a:spcAft>
                          <a:spcPts val="0"/>
                        </a:spcAft>
                        <a:buClrTx/>
                        <a:buSzTx/>
                        <a:buFontTx/>
                        <a:buNone/>
                        <a:tabLst/>
                        <a:defRPr/>
                      </a:pPr>
                      <a:endPar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endParaRP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凉暗处：</a:t>
                      </a:r>
                      <a:endPar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endParaRP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避光并不超过</a:t>
                      </a:r>
                      <a:r>
                        <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20℃</a:t>
                      </a:r>
                      <a:endParaRPr kumimoji="0" lang="zh-CN" altLang="en-US" sz="1400" b="0" i="0" u="none" strike="noStrike" kern="1200" cap="none" spc="0" normalizeH="0" baseline="0" dirty="0">
                        <a:ln>
                          <a:noFill/>
                        </a:ln>
                        <a:solidFill>
                          <a:srgbClr val="000000"/>
                        </a:solidFill>
                        <a:effectLst/>
                        <a:uLnTx/>
                        <a:uFillTx/>
                        <a:latin typeface="宋体" pitchFamily="2" charset="-122"/>
                        <a:ea typeface="宋体" pitchFamily="2" charset="-122"/>
                        <a:cs typeface="+mn-cs"/>
                      </a:endParaRPr>
                    </a:p>
                  </a:txBody>
                  <a:tcPr/>
                </a:tc>
                <a:tc>
                  <a:txBody>
                    <a:bodyPr/>
                    <a:lstStyle/>
                    <a:p>
                      <a:pPr marL="0" marR="0" lvl="0" indent="0" algn="ctr" defTabSz="685766" rtl="0" eaLnBrk="1" fontAlgn="auto" latinLnBrk="0" hangingPunct="1">
                        <a:lnSpc>
                          <a:spcPct val="100000"/>
                        </a:lnSpc>
                        <a:spcBef>
                          <a:spcPts val="0"/>
                        </a:spcBef>
                        <a:spcAft>
                          <a:spcPts val="0"/>
                        </a:spcAft>
                        <a:buClrTx/>
                        <a:buSzTx/>
                        <a:buFontTx/>
                        <a:buNone/>
                        <a:tabLst/>
                        <a:defRPr/>
                      </a:pPr>
                      <a:endPar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endParaRP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冷处或凉处：</a:t>
                      </a:r>
                      <a:endPar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endParaRP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8</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r>
                        <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15</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p>
                  </a:txBody>
                  <a:tcPr/>
                </a:tc>
                <a:tc>
                  <a:txBody>
                    <a:bodyPr/>
                    <a:lstStyle/>
                    <a:p>
                      <a:pPr marL="0" marR="0" lvl="0" indent="0" algn="ctr" defTabSz="685766" rtl="0" eaLnBrk="1" fontAlgn="auto" latinLnBrk="0" hangingPunct="1">
                        <a:lnSpc>
                          <a:spcPct val="100000"/>
                        </a:lnSpc>
                        <a:spcBef>
                          <a:spcPts val="0"/>
                        </a:spcBef>
                        <a:spcAft>
                          <a:spcPts val="0"/>
                        </a:spcAft>
                        <a:buClrTx/>
                        <a:buSzTx/>
                        <a:buFontTx/>
                        <a:buNone/>
                        <a:tabLst/>
                        <a:defRPr/>
                      </a:pPr>
                      <a:endPar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endParaRP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凉处：</a:t>
                      </a:r>
                      <a:endPar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endParaRP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8</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r>
                        <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15</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p>
                  </a:txBody>
                  <a:tcPr/>
                </a:tc>
                <a:tc>
                  <a:txBody>
                    <a:bodyPr/>
                    <a:lstStyle/>
                    <a:p>
                      <a:pPr marL="0" marR="0" lvl="0" indent="0" algn="ctr" defTabSz="685766" rtl="0" eaLnBrk="1" fontAlgn="auto" latinLnBrk="0" hangingPunct="1">
                        <a:lnSpc>
                          <a:spcPct val="100000"/>
                        </a:lnSpc>
                        <a:spcBef>
                          <a:spcPts val="0"/>
                        </a:spcBef>
                        <a:spcAft>
                          <a:spcPts val="0"/>
                        </a:spcAft>
                        <a:buClrTx/>
                        <a:buSzTx/>
                        <a:buFontTx/>
                        <a:buNone/>
                        <a:tabLst/>
                        <a:defRPr/>
                      </a:pPr>
                      <a:endPar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endParaRP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标准温度：</a:t>
                      </a:r>
                      <a:r>
                        <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20</a:t>
                      </a: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a:t>
                      </a:r>
                      <a:endPar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endParaRP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凉处：</a:t>
                      </a:r>
                      <a:r>
                        <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1</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r>
                        <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15</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endParaRPr kumimoji="0" lang="zh-CN" altLang="en-US" sz="1400" b="0" i="0" u="none" strike="noStrike" kern="1200" cap="none" spc="0" normalizeH="0" baseline="0" dirty="0">
                        <a:ln>
                          <a:noFill/>
                        </a:ln>
                        <a:solidFill>
                          <a:srgbClr val="000000"/>
                        </a:solidFill>
                        <a:effectLst/>
                        <a:uLnTx/>
                        <a:uFillTx/>
                        <a:latin typeface="宋体" pitchFamily="2" charset="-122"/>
                        <a:ea typeface="宋体" pitchFamily="2" charset="-122"/>
                        <a:cs typeface="+mn-cs"/>
                      </a:endParaRPr>
                    </a:p>
                  </a:txBody>
                  <a:tcPr/>
                </a:tc>
              </a:tr>
              <a:tr h="874615">
                <a:tc>
                  <a:txBody>
                    <a:bodyPr/>
                    <a:lstStyle/>
                    <a:p>
                      <a:pPr marL="0" marR="0" lvl="0" indent="0" algn="ctr" defTabSz="685766" rtl="0" eaLnBrk="1" fontAlgn="auto" latinLnBrk="0" hangingPunct="1">
                        <a:lnSpc>
                          <a:spcPct val="100000"/>
                        </a:lnSpc>
                        <a:spcBef>
                          <a:spcPts val="0"/>
                        </a:spcBef>
                        <a:spcAft>
                          <a:spcPts val="0"/>
                        </a:spcAft>
                        <a:buClrTx/>
                        <a:buSzTx/>
                        <a:buFontTx/>
                        <a:buNone/>
                        <a:tabLst/>
                        <a:defRPr/>
                      </a:pPr>
                      <a:endPar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endParaRP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冷处：</a:t>
                      </a:r>
                      <a:endPar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endParaRP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2</a:t>
                      </a: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a:t>
                      </a:r>
                      <a:r>
                        <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10</a:t>
                      </a: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a:t>
                      </a:r>
                      <a:endParaRPr kumimoji="0" lang="zh-CN" altLang="en-US" sz="1400" b="0" i="0" u="none" strike="noStrike" kern="1200" cap="none" spc="0" normalizeH="0" baseline="0" dirty="0">
                        <a:ln>
                          <a:noFill/>
                        </a:ln>
                        <a:solidFill>
                          <a:srgbClr val="000000"/>
                        </a:solidFill>
                        <a:effectLst/>
                        <a:uLnTx/>
                        <a:uFillTx/>
                        <a:latin typeface="宋体" pitchFamily="2" charset="-122"/>
                        <a:ea typeface="宋体" pitchFamily="2" charset="-122"/>
                        <a:cs typeface="+mn-cs"/>
                      </a:endParaRPr>
                    </a:p>
                  </a:txBody>
                  <a:tcPr/>
                </a:tc>
                <a:tc>
                  <a:txBody>
                    <a:bodyPr/>
                    <a:lstStyle/>
                    <a:p>
                      <a:pPr marL="0" marR="0" lvl="0" indent="0" algn="ctr" defTabSz="685766" rtl="0" eaLnBrk="1" fontAlgn="auto" latinLnBrk="0" hangingPunct="1">
                        <a:lnSpc>
                          <a:spcPct val="100000"/>
                        </a:lnSpc>
                        <a:spcBef>
                          <a:spcPts val="0"/>
                        </a:spcBef>
                        <a:spcAft>
                          <a:spcPts val="0"/>
                        </a:spcAft>
                        <a:buClrTx/>
                        <a:buSzTx/>
                        <a:buFontTx/>
                        <a:buNone/>
                        <a:tabLst/>
                        <a:defRPr/>
                      </a:pPr>
                      <a:endPar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endParaRP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冷藏：</a:t>
                      </a: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2</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r>
                        <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8</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p>
                  </a:txBody>
                  <a:tcPr/>
                </a:tc>
                <a:tc>
                  <a:txBody>
                    <a:bodyPr/>
                    <a:lstStyle/>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受控制的冷处：</a:t>
                      </a:r>
                      <a:r>
                        <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2</a:t>
                      </a: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a:t>
                      </a:r>
                      <a:r>
                        <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8℃#</a:t>
                      </a: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冷藏：</a:t>
                      </a:r>
                      <a:r>
                        <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2</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r>
                        <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8℃</a:t>
                      </a: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冷处：不超过</a:t>
                      </a:r>
                      <a:r>
                        <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8</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endParaRPr kumimoji="0" lang="zh-CN" altLang="en-US" sz="1400" b="0" i="0" u="none" strike="noStrike" kern="1200" cap="none" spc="0" normalizeH="0" baseline="0" dirty="0">
                        <a:ln>
                          <a:noFill/>
                        </a:ln>
                        <a:solidFill>
                          <a:srgbClr val="000000"/>
                        </a:solidFill>
                        <a:effectLst/>
                        <a:uLnTx/>
                        <a:uFillTx/>
                        <a:latin typeface="宋体" pitchFamily="2" charset="-122"/>
                        <a:ea typeface="宋体" pitchFamily="2" charset="-122"/>
                        <a:cs typeface="+mn-cs"/>
                      </a:endParaRPr>
                    </a:p>
                  </a:txBody>
                  <a:tcPr/>
                </a:tc>
                <a:tc>
                  <a:txBody>
                    <a:bodyPr/>
                    <a:lstStyle/>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冷处：</a:t>
                      </a:r>
                      <a:endPar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endParaRP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10</a:t>
                      </a: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℃以下</a:t>
                      </a:r>
                      <a:endParaRPr kumimoji="0" lang="zh-CN" altLang="en-US" sz="1400" b="0" i="0" u="none" strike="noStrike" kern="1200" cap="none" spc="0" normalizeH="0" baseline="0" dirty="0">
                        <a:ln>
                          <a:noFill/>
                        </a:ln>
                        <a:solidFill>
                          <a:srgbClr val="000000"/>
                        </a:solidFill>
                        <a:effectLst/>
                        <a:uLnTx/>
                        <a:uFillTx/>
                        <a:latin typeface="宋体" pitchFamily="2" charset="-122"/>
                        <a:ea typeface="宋体" pitchFamily="2" charset="-122"/>
                        <a:cs typeface="+mn-cs"/>
                      </a:endParaRPr>
                    </a:p>
                  </a:txBody>
                  <a:tcPr/>
                </a:tc>
              </a:tr>
              <a:tr h="649128">
                <a:tc>
                  <a:txBody>
                    <a:bodyPr/>
                    <a:lstStyle/>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冷藏或冷冻：</a:t>
                      </a:r>
                      <a:endPar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endParaRP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-20</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r>
                        <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8</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p>
                  </a:txBody>
                  <a:tcPr/>
                </a:tc>
                <a:tc>
                  <a:txBody>
                    <a:bodyPr/>
                    <a:lstStyle/>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冷冻：</a:t>
                      </a:r>
                      <a:endPar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endParaRP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r>
                        <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-15</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p>
                  </a:txBody>
                  <a:tcPr/>
                </a:tc>
                <a:tc>
                  <a:txBody>
                    <a:bodyPr/>
                    <a:lstStyle/>
                    <a:p>
                      <a:pPr marL="0" marR="0" lvl="0" indent="0" algn="ctr" defTabSz="685766"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冷冻：</a:t>
                      </a:r>
                      <a:endPar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endParaRPr>
                    </a:p>
                    <a:p>
                      <a:pPr marL="0" marR="0" lvl="0" indent="0" algn="ctr" defTabSz="685766"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-25</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r>
                        <a:rPr kumimoji="0" lang="en-US" altLang="zh-CN"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-10</a:t>
                      </a:r>
                      <a:r>
                        <a:rPr kumimoji="0" lang="zh-CN" altLang="en-US" sz="1400" b="0" i="0" u="none" strike="noStrike" kern="1200" cap="none" spc="0" normalizeH="0" baseline="0" noProof="0" dirty="0" smtClean="0">
                          <a:ln>
                            <a:noFill/>
                          </a:ln>
                          <a:solidFill>
                            <a:srgbClr val="000000"/>
                          </a:solidFill>
                          <a:effectLst/>
                          <a:uLnTx/>
                          <a:uFillTx/>
                          <a:latin typeface="宋体" pitchFamily="2" charset="-122"/>
                          <a:ea typeface="宋体" pitchFamily="2" charset="-122"/>
                          <a:cs typeface="+mn-cs"/>
                        </a:rPr>
                        <a:t>℃</a:t>
                      </a:r>
                      <a:endParaRPr kumimoji="0" lang="zh-CN" altLang="en-US" sz="1400" b="0" i="0" u="none" strike="noStrike" kern="1200" cap="none" spc="0" normalizeH="0" baseline="0" dirty="0">
                        <a:ln>
                          <a:noFill/>
                        </a:ln>
                        <a:solidFill>
                          <a:srgbClr val="000000"/>
                        </a:solidFill>
                        <a:effectLst/>
                        <a:uLnTx/>
                        <a:uFillTx/>
                        <a:latin typeface="宋体" pitchFamily="2" charset="-122"/>
                        <a:ea typeface="宋体" pitchFamily="2" charset="-122"/>
                        <a:cs typeface="+mn-cs"/>
                      </a:endParaRPr>
                    </a:p>
                  </a:txBody>
                  <a:tcPr/>
                </a:tc>
                <a:tc>
                  <a:txBody>
                    <a:bodyPr/>
                    <a:lstStyle/>
                    <a:p>
                      <a:pPr marL="0" marR="0" lvl="0" indent="0" algn="ctr" defTabSz="685766"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dirty="0" smtClean="0">
                          <a:ln>
                            <a:noFill/>
                          </a:ln>
                          <a:solidFill>
                            <a:srgbClr val="000000"/>
                          </a:solidFill>
                          <a:effectLst/>
                          <a:uLnTx/>
                          <a:uFillTx/>
                          <a:latin typeface="宋体" pitchFamily="2" charset="-122"/>
                          <a:ea typeface="宋体" pitchFamily="2" charset="-122"/>
                          <a:cs typeface="+mn-cs"/>
                        </a:rPr>
                        <a:t>-</a:t>
                      </a:r>
                      <a:endParaRPr kumimoji="0" lang="zh-CN" altLang="en-US" sz="1400" b="0" i="0" u="none" strike="noStrike" kern="1200" cap="none" spc="0" normalizeH="0" baseline="0" dirty="0">
                        <a:ln>
                          <a:noFill/>
                        </a:ln>
                        <a:solidFill>
                          <a:srgbClr val="000000"/>
                        </a:solidFill>
                        <a:effectLst/>
                        <a:uLnTx/>
                        <a:uFillTx/>
                        <a:latin typeface="宋体" pitchFamily="2" charset="-122"/>
                        <a:ea typeface="宋体" pitchFamily="2" charset="-122"/>
                        <a:cs typeface="+mn-cs"/>
                      </a:endParaRPr>
                    </a:p>
                  </a:txBody>
                  <a:tcPr/>
                </a:tc>
              </a:tr>
            </a:tbl>
          </a:graphicData>
        </a:graphic>
      </p:graphicFrame>
    </p:spTree>
    <p:extLst>
      <p:ext uri="{BB962C8B-B14F-4D97-AF65-F5344CB8AC3E}">
        <p14:creationId xmlns:p14="http://schemas.microsoft.com/office/powerpoint/2010/main" val="352905864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127759" y="926361"/>
            <a:ext cx="6790609" cy="5678478"/>
          </a:xfrm>
          <a:prstGeom prst="rect">
            <a:avLst/>
          </a:prstGeom>
        </p:spPr>
        <p:txBody>
          <a:bodyPr wrap="square">
            <a:spAutoFit/>
          </a:bodyPr>
          <a:lstStyle/>
          <a:p>
            <a:pPr>
              <a:lnSpc>
                <a:spcPct val="150000"/>
              </a:lnSpc>
            </a:pPr>
            <a:r>
              <a:rPr lang="en-US" altLang="zh-CN" sz="2400" b="1" dirty="0">
                <a:solidFill>
                  <a:srgbClr val="0366B8"/>
                </a:solidFill>
                <a:effectLst>
                  <a:outerShdw blurRad="38100" dist="38100" dir="2700000" algn="tl">
                    <a:srgbClr val="000000">
                      <a:alpha val="43137"/>
                    </a:srgbClr>
                  </a:outerShdw>
                </a:effectLst>
                <a:latin typeface="Microsoft YaHei"/>
              </a:rPr>
              <a:t>WHO 961</a:t>
            </a:r>
            <a:r>
              <a:rPr lang="zh-CN" altLang="en-US" sz="2400" b="1" dirty="0">
                <a:solidFill>
                  <a:srgbClr val="0366B8"/>
                </a:solidFill>
                <a:effectLst>
                  <a:outerShdw blurRad="38100" dist="38100" dir="2700000" algn="tl">
                    <a:srgbClr val="000000">
                      <a:alpha val="43137"/>
                    </a:srgbClr>
                  </a:outerShdw>
                </a:effectLst>
                <a:latin typeface="Microsoft YaHei"/>
              </a:rPr>
              <a:t>附录</a:t>
            </a:r>
            <a:r>
              <a:rPr lang="en-US" altLang="zh-CN" sz="2400" b="1" dirty="0">
                <a:solidFill>
                  <a:srgbClr val="0366B8"/>
                </a:solidFill>
                <a:effectLst>
                  <a:outerShdw blurRad="38100" dist="38100" dir="2700000" algn="tl">
                    <a:srgbClr val="000000">
                      <a:alpha val="43137"/>
                    </a:srgbClr>
                  </a:outerShdw>
                </a:effectLst>
                <a:latin typeface="Microsoft YaHei"/>
              </a:rPr>
              <a:t>9 </a:t>
            </a:r>
            <a:r>
              <a:rPr lang="zh-CN" altLang="en-US" sz="2400" b="1" dirty="0">
                <a:solidFill>
                  <a:srgbClr val="0366B8"/>
                </a:solidFill>
                <a:effectLst>
                  <a:outerShdw blurRad="38100" dist="38100" dir="2700000" algn="tl">
                    <a:srgbClr val="000000">
                      <a:alpha val="43137"/>
                    </a:srgbClr>
                  </a:outerShdw>
                </a:effectLst>
                <a:latin typeface="Microsoft YaHei"/>
              </a:rPr>
              <a:t>时间温度敏感的药物贮运指南及其补充</a:t>
            </a:r>
            <a:r>
              <a:rPr lang="zh-CN" altLang="en-US" sz="2400" b="1" dirty="0" smtClean="0">
                <a:solidFill>
                  <a:srgbClr val="0366B8"/>
                </a:solidFill>
                <a:effectLst>
                  <a:outerShdw blurRad="38100" dist="38100" dir="2700000" algn="tl">
                    <a:srgbClr val="000000">
                      <a:alpha val="43137"/>
                    </a:srgbClr>
                  </a:outerShdw>
                </a:effectLst>
                <a:latin typeface="Microsoft YaHei"/>
              </a:rPr>
              <a:t>文件</a:t>
            </a:r>
            <a:endParaRPr lang="en-US" altLang="zh-CN" sz="2400" b="1" dirty="0" smtClean="0">
              <a:solidFill>
                <a:srgbClr val="0366B8"/>
              </a:solidFill>
              <a:effectLst>
                <a:outerShdw blurRad="38100" dist="38100" dir="2700000" algn="tl">
                  <a:srgbClr val="000000">
                    <a:alpha val="43137"/>
                  </a:srgbClr>
                </a:outerShdw>
              </a:effectLst>
              <a:latin typeface="Microsoft YaHei"/>
            </a:endParaRPr>
          </a:p>
          <a:p>
            <a:pPr lvl="0">
              <a:lnSpc>
                <a:spcPct val="150000"/>
              </a:lnSpc>
            </a:pPr>
            <a:r>
              <a:rPr lang="en-US" altLang="zh-CN" sz="1400" dirty="0">
                <a:solidFill>
                  <a:srgbClr val="000000"/>
                </a:solidFill>
                <a:latin typeface="Cambria"/>
                <a:ea typeface="DengXian"/>
                <a:cs typeface="Times New Roman"/>
              </a:rPr>
              <a:t>Have an appropriate temperature range so that all anticipated temperature extremes can be recorded (e.g. from -30.0°C to +60 </a:t>
            </a:r>
            <a:r>
              <a:rPr lang="zh-CN" altLang="en-US" sz="1400" dirty="0">
                <a:solidFill>
                  <a:srgbClr val="000000"/>
                </a:solidFill>
                <a:latin typeface="Cambria"/>
                <a:ea typeface="DengXian"/>
                <a:cs typeface="Times New Roman"/>
              </a:rPr>
              <a:t>）</a:t>
            </a:r>
            <a:endParaRPr lang="zh-CN" altLang="zh-CN" sz="1400" dirty="0">
              <a:solidFill>
                <a:srgbClr val="000000"/>
              </a:solidFill>
              <a:latin typeface="Calibri"/>
              <a:ea typeface="DengXian"/>
              <a:cs typeface="Times New Roman"/>
            </a:endParaRPr>
          </a:p>
          <a:p>
            <a:pPr lvl="0">
              <a:lnSpc>
                <a:spcPct val="150000"/>
              </a:lnSpc>
            </a:pPr>
            <a:r>
              <a:rPr lang="zh-CN" altLang="zh-CN" sz="1600" dirty="0">
                <a:solidFill>
                  <a:schemeClr val="accent1"/>
                </a:solidFill>
                <a:latin typeface="宋体" pitchFamily="2" charset="-122"/>
                <a:ea typeface="宋体" pitchFamily="2" charset="-122"/>
                <a:cs typeface="Times New Roman"/>
              </a:rPr>
              <a:t>具有适当的温度范围，以便能够记录所有预期的极端温度</a:t>
            </a:r>
            <a:r>
              <a:rPr lang="en-US" altLang="zh-CN" sz="1600" dirty="0">
                <a:solidFill>
                  <a:schemeClr val="accent1"/>
                </a:solidFill>
                <a:latin typeface="宋体" pitchFamily="2" charset="-122"/>
                <a:ea typeface="宋体" pitchFamily="2" charset="-122"/>
                <a:cs typeface="Times New Roman"/>
              </a:rPr>
              <a:t>(</a:t>
            </a:r>
            <a:r>
              <a:rPr lang="zh-CN" altLang="zh-CN" sz="1600" dirty="0">
                <a:solidFill>
                  <a:schemeClr val="accent1"/>
                </a:solidFill>
                <a:latin typeface="宋体" pitchFamily="2" charset="-122"/>
                <a:ea typeface="宋体" pitchFamily="2" charset="-122"/>
                <a:cs typeface="Times New Roman"/>
              </a:rPr>
              <a:t>例如</a:t>
            </a:r>
            <a:r>
              <a:rPr lang="en-US" altLang="zh-CN" sz="1600" dirty="0">
                <a:solidFill>
                  <a:schemeClr val="accent1"/>
                </a:solidFill>
                <a:latin typeface="宋体" pitchFamily="2" charset="-122"/>
                <a:ea typeface="宋体" pitchFamily="2" charset="-122"/>
                <a:cs typeface="Times New Roman"/>
              </a:rPr>
              <a:t>-30.0</a:t>
            </a:r>
            <a:r>
              <a:rPr lang="zh-CN" altLang="zh-CN" sz="1600" dirty="0">
                <a:solidFill>
                  <a:schemeClr val="accent1"/>
                </a:solidFill>
                <a:latin typeface="宋体" pitchFamily="2" charset="-122"/>
                <a:ea typeface="宋体" pitchFamily="2" charset="-122"/>
                <a:cs typeface="Times New Roman"/>
              </a:rPr>
              <a:t>°</a:t>
            </a:r>
            <a:r>
              <a:rPr lang="en-US" altLang="zh-CN" sz="1600" dirty="0">
                <a:solidFill>
                  <a:schemeClr val="accent1"/>
                </a:solidFill>
                <a:latin typeface="宋体" pitchFamily="2" charset="-122"/>
                <a:ea typeface="宋体" pitchFamily="2" charset="-122"/>
                <a:cs typeface="Times New Roman"/>
              </a:rPr>
              <a:t>c</a:t>
            </a:r>
            <a:r>
              <a:rPr lang="zh-CN" altLang="zh-CN" sz="1600" dirty="0">
                <a:solidFill>
                  <a:schemeClr val="accent1"/>
                </a:solidFill>
                <a:latin typeface="宋体" pitchFamily="2" charset="-122"/>
                <a:ea typeface="宋体" pitchFamily="2" charset="-122"/>
                <a:cs typeface="Times New Roman"/>
              </a:rPr>
              <a:t>至</a:t>
            </a:r>
            <a:r>
              <a:rPr lang="en-US" altLang="zh-CN" sz="1600" dirty="0">
                <a:solidFill>
                  <a:schemeClr val="accent1"/>
                </a:solidFill>
                <a:latin typeface="宋体" pitchFamily="2" charset="-122"/>
                <a:ea typeface="宋体" pitchFamily="2" charset="-122"/>
                <a:cs typeface="Times New Roman"/>
              </a:rPr>
              <a:t>+60.0</a:t>
            </a:r>
            <a:r>
              <a:rPr lang="zh-CN" altLang="zh-CN" sz="1600" dirty="0">
                <a:solidFill>
                  <a:schemeClr val="accent1"/>
                </a:solidFill>
                <a:latin typeface="宋体" pitchFamily="2" charset="-122"/>
                <a:ea typeface="宋体" pitchFamily="2" charset="-122"/>
                <a:cs typeface="Times New Roman"/>
              </a:rPr>
              <a:t>°</a:t>
            </a:r>
            <a:r>
              <a:rPr lang="en-US" altLang="zh-CN" sz="1600" dirty="0">
                <a:solidFill>
                  <a:schemeClr val="accent1"/>
                </a:solidFill>
                <a:latin typeface="宋体" pitchFamily="2" charset="-122"/>
                <a:ea typeface="宋体" pitchFamily="2" charset="-122"/>
                <a:cs typeface="Times New Roman"/>
              </a:rPr>
              <a:t>c)</a:t>
            </a:r>
            <a:r>
              <a:rPr lang="zh-CN" altLang="zh-CN" sz="1600" dirty="0">
                <a:solidFill>
                  <a:schemeClr val="accent1"/>
                </a:solidFill>
                <a:latin typeface="宋体" pitchFamily="2" charset="-122"/>
                <a:ea typeface="宋体" pitchFamily="2" charset="-122"/>
                <a:cs typeface="Times New Roman"/>
              </a:rPr>
              <a:t>。</a:t>
            </a:r>
          </a:p>
          <a:p>
            <a:pPr lvl="0">
              <a:lnSpc>
                <a:spcPct val="150000"/>
              </a:lnSpc>
            </a:pPr>
            <a:r>
              <a:rPr lang="en-US" altLang="zh-CN" sz="1400" dirty="0">
                <a:solidFill>
                  <a:srgbClr val="000000"/>
                </a:solidFill>
                <a:latin typeface="Cambria"/>
                <a:ea typeface="DengXian"/>
                <a:cs typeface="Times New Roman"/>
              </a:rPr>
              <a:t>Have a user-programmable data sampling period allowing time intervals to be set in the range from one minute to 15 minutes or more and with sufficient memory for the intended length of the study and the chosen recording interval; </a:t>
            </a:r>
            <a:endParaRPr lang="zh-CN" altLang="zh-CN" sz="1400" dirty="0">
              <a:solidFill>
                <a:srgbClr val="000000"/>
              </a:solidFill>
              <a:latin typeface="Calibri"/>
              <a:ea typeface="DengXian"/>
              <a:cs typeface="Times New Roman"/>
            </a:endParaRPr>
          </a:p>
          <a:p>
            <a:pPr lvl="0">
              <a:lnSpc>
                <a:spcPct val="150000"/>
              </a:lnSpc>
            </a:pPr>
            <a:r>
              <a:rPr lang="zh-CN" altLang="zh-CN" sz="1600" dirty="0">
                <a:solidFill>
                  <a:schemeClr val="accent1"/>
                </a:solidFill>
                <a:latin typeface="宋体" pitchFamily="2" charset="-122"/>
                <a:ea typeface="宋体" pitchFamily="2" charset="-122"/>
                <a:cs typeface="Times New Roman"/>
              </a:rPr>
              <a:t>有一个用户可编程的数据取样期，</a:t>
            </a:r>
            <a:r>
              <a:rPr lang="zh-CN" altLang="zh-CN" sz="1600" dirty="0">
                <a:solidFill>
                  <a:srgbClr val="FF0000"/>
                </a:solidFill>
                <a:latin typeface="宋体" pitchFamily="2" charset="-122"/>
                <a:ea typeface="宋体" pitchFamily="2" charset="-122"/>
                <a:cs typeface="Times New Roman"/>
              </a:rPr>
              <a:t>允许将时间间隔定在一分钟到</a:t>
            </a:r>
            <a:r>
              <a:rPr lang="en-US" altLang="zh-CN" sz="1600" dirty="0">
                <a:solidFill>
                  <a:srgbClr val="FF0000"/>
                </a:solidFill>
                <a:latin typeface="宋体" pitchFamily="2" charset="-122"/>
                <a:ea typeface="宋体" pitchFamily="2" charset="-122"/>
                <a:cs typeface="Times New Roman"/>
              </a:rPr>
              <a:t>15</a:t>
            </a:r>
            <a:r>
              <a:rPr lang="zh-CN" altLang="zh-CN" sz="1600" dirty="0">
                <a:solidFill>
                  <a:srgbClr val="FF0000"/>
                </a:solidFill>
                <a:latin typeface="宋体" pitchFamily="2" charset="-122"/>
                <a:ea typeface="宋体" pitchFamily="2" charset="-122"/>
                <a:cs typeface="Times New Roman"/>
              </a:rPr>
              <a:t>分钟或更长的范围内</a:t>
            </a:r>
            <a:r>
              <a:rPr lang="zh-CN" altLang="zh-CN" sz="1600" dirty="0">
                <a:solidFill>
                  <a:schemeClr val="accent1"/>
                </a:solidFill>
                <a:latin typeface="宋体" pitchFamily="2" charset="-122"/>
                <a:ea typeface="宋体" pitchFamily="2" charset="-122"/>
                <a:cs typeface="Times New Roman"/>
              </a:rPr>
              <a:t>，并有足够的记忆来完成预定的研究长度和选定的记录间隔；</a:t>
            </a:r>
          </a:p>
          <a:p>
            <a:pPr lvl="0">
              <a:lnSpc>
                <a:spcPct val="150000"/>
              </a:lnSpc>
            </a:pPr>
            <a:r>
              <a:rPr lang="en-US" altLang="zh-CN" sz="1400" dirty="0">
                <a:solidFill>
                  <a:srgbClr val="000000"/>
                </a:solidFill>
                <a:latin typeface="Cambria"/>
                <a:ea typeface="DengXian"/>
                <a:cs typeface="Times New Roman"/>
              </a:rPr>
              <a:t>Have a NIST- traceable 3-point calibration certificate and have a guaranteed error of no more than ± 0.5°C at each calibration point. </a:t>
            </a:r>
            <a:endParaRPr lang="zh-CN" altLang="zh-CN" sz="1400" dirty="0">
              <a:solidFill>
                <a:srgbClr val="000000"/>
              </a:solidFill>
              <a:latin typeface="Calibri"/>
              <a:ea typeface="DengXian"/>
              <a:cs typeface="Times New Roman"/>
            </a:endParaRPr>
          </a:p>
          <a:p>
            <a:pPr lvl="0">
              <a:lnSpc>
                <a:spcPct val="150000"/>
              </a:lnSpc>
            </a:pPr>
            <a:r>
              <a:rPr lang="zh-CN" altLang="zh-CN" sz="1600" dirty="0">
                <a:solidFill>
                  <a:srgbClr val="FF0000"/>
                </a:solidFill>
                <a:latin typeface="宋体" pitchFamily="2" charset="-122"/>
                <a:ea typeface="宋体" pitchFamily="2" charset="-122"/>
                <a:cs typeface="Times New Roman"/>
              </a:rPr>
              <a:t>拥有一份可追踪的三点校准证书，并保证在每个校准点的误差不超过±</a:t>
            </a:r>
            <a:r>
              <a:rPr lang="en-US" altLang="zh-CN" sz="1600" dirty="0">
                <a:solidFill>
                  <a:srgbClr val="FF0000"/>
                </a:solidFill>
                <a:latin typeface="宋体" pitchFamily="2" charset="-122"/>
                <a:ea typeface="宋体" pitchFamily="2" charset="-122"/>
                <a:cs typeface="Times New Roman"/>
              </a:rPr>
              <a:t>0.5</a:t>
            </a:r>
            <a:r>
              <a:rPr lang="zh-CN" altLang="zh-CN" sz="1600" dirty="0">
                <a:solidFill>
                  <a:srgbClr val="FF0000"/>
                </a:solidFill>
                <a:latin typeface="宋体" pitchFamily="2" charset="-122"/>
                <a:ea typeface="宋体" pitchFamily="2" charset="-122"/>
                <a:cs typeface="Times New Roman"/>
              </a:rPr>
              <a:t>°</a:t>
            </a:r>
            <a:r>
              <a:rPr lang="en-US" altLang="zh-CN" sz="1600" dirty="0">
                <a:solidFill>
                  <a:srgbClr val="FF0000"/>
                </a:solidFill>
                <a:latin typeface="宋体" pitchFamily="2" charset="-122"/>
                <a:ea typeface="宋体" pitchFamily="2" charset="-122"/>
                <a:cs typeface="Times New Roman"/>
              </a:rPr>
              <a:t>C</a:t>
            </a:r>
            <a:r>
              <a:rPr lang="zh-CN" altLang="zh-CN" sz="1600" dirty="0" smtClean="0">
                <a:solidFill>
                  <a:srgbClr val="FF0000"/>
                </a:solidFill>
                <a:latin typeface="宋体" pitchFamily="2" charset="-122"/>
                <a:ea typeface="宋体" pitchFamily="2" charset="-122"/>
                <a:cs typeface="Times New Roman"/>
              </a:rPr>
              <a:t>。</a:t>
            </a:r>
            <a:endParaRPr lang="zh-CN" altLang="zh-CN" sz="1600" dirty="0">
              <a:solidFill>
                <a:srgbClr val="000000"/>
              </a:solidFill>
              <a:latin typeface="宋体" pitchFamily="2" charset="-122"/>
              <a:ea typeface="宋体" pitchFamily="2" charset="-122"/>
              <a:cs typeface="Times New Roman"/>
            </a:endParaRPr>
          </a:p>
        </p:txBody>
      </p:sp>
      <p:sp>
        <p:nvSpPr>
          <p:cNvPr id="3" name="椭圆 2"/>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指南</a:t>
            </a:r>
            <a:r>
              <a:rPr lang="zh-CN" altLang="en-US" dirty="0" smtClean="0">
                <a:latin typeface="华文行楷" pitchFamily="2" charset="-122"/>
                <a:ea typeface="华文行楷" pitchFamily="2" charset="-122"/>
              </a:rPr>
              <a:t>要求</a:t>
            </a:r>
            <a:endParaRPr lang="zh-CN" altLang="en-US" dirty="0">
              <a:latin typeface="华文行楷" pitchFamily="2" charset="-122"/>
              <a:ea typeface="华文行楷" pitchFamily="2"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5"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图片 20">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5"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3" name="图片 112">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1342072833"/>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指南</a:t>
            </a:r>
            <a:r>
              <a:rPr lang="zh-CN" altLang="en-US" dirty="0" smtClean="0">
                <a:latin typeface="华文行楷" pitchFamily="2" charset="-122"/>
                <a:ea typeface="华文行楷" pitchFamily="2" charset="-122"/>
              </a:rPr>
              <a:t>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381002" y="926361"/>
            <a:ext cx="6311736" cy="5509200"/>
          </a:xfrm>
          <a:prstGeom prst="rect">
            <a:avLst/>
          </a:prstGeom>
        </p:spPr>
        <p:txBody>
          <a:bodyPr wrap="square">
            <a:spAutoFit/>
          </a:bodyPr>
          <a:lstStyle/>
          <a:p>
            <a:pPr>
              <a:lnSpc>
                <a:spcPct val="150000"/>
              </a:lnSpc>
            </a:pPr>
            <a:r>
              <a:rPr lang="en-US" altLang="zh-CN" sz="2400" b="1" dirty="0">
                <a:solidFill>
                  <a:srgbClr val="0366B8"/>
                </a:solidFill>
                <a:effectLst>
                  <a:outerShdw blurRad="38100" dist="38100" dir="2700000" algn="tl">
                    <a:srgbClr val="000000">
                      <a:alpha val="43137"/>
                    </a:srgbClr>
                  </a:outerShdw>
                </a:effectLst>
                <a:latin typeface="Microsoft YaHei"/>
              </a:rPr>
              <a:t>WHO 961</a:t>
            </a:r>
            <a:r>
              <a:rPr lang="zh-CN" altLang="en-US" sz="2400" b="1" dirty="0">
                <a:solidFill>
                  <a:srgbClr val="0366B8"/>
                </a:solidFill>
                <a:effectLst>
                  <a:outerShdw blurRad="38100" dist="38100" dir="2700000" algn="tl">
                    <a:srgbClr val="000000">
                      <a:alpha val="43137"/>
                    </a:srgbClr>
                  </a:outerShdw>
                </a:effectLst>
                <a:latin typeface="Microsoft YaHei"/>
              </a:rPr>
              <a:t>附录</a:t>
            </a:r>
            <a:r>
              <a:rPr lang="en-US" altLang="zh-CN" sz="2400" b="1" dirty="0">
                <a:solidFill>
                  <a:srgbClr val="0366B8"/>
                </a:solidFill>
                <a:effectLst>
                  <a:outerShdw blurRad="38100" dist="38100" dir="2700000" algn="tl">
                    <a:srgbClr val="000000">
                      <a:alpha val="43137"/>
                    </a:srgbClr>
                  </a:outerShdw>
                </a:effectLst>
                <a:latin typeface="Microsoft YaHei"/>
              </a:rPr>
              <a:t>9 </a:t>
            </a:r>
            <a:r>
              <a:rPr lang="zh-CN" altLang="en-US" sz="2400" b="1" dirty="0">
                <a:solidFill>
                  <a:srgbClr val="0366B8"/>
                </a:solidFill>
                <a:effectLst>
                  <a:outerShdw blurRad="38100" dist="38100" dir="2700000" algn="tl">
                    <a:srgbClr val="000000">
                      <a:alpha val="43137"/>
                    </a:srgbClr>
                  </a:outerShdw>
                </a:effectLst>
                <a:latin typeface="Microsoft YaHei"/>
              </a:rPr>
              <a:t>时间温度敏感的药物贮运指南及其补充</a:t>
            </a:r>
            <a:r>
              <a:rPr lang="zh-CN" altLang="en-US" sz="2400" b="1" dirty="0" smtClean="0">
                <a:solidFill>
                  <a:srgbClr val="0366B8"/>
                </a:solidFill>
                <a:effectLst>
                  <a:outerShdw blurRad="38100" dist="38100" dir="2700000" algn="tl">
                    <a:srgbClr val="000000">
                      <a:alpha val="43137"/>
                    </a:srgbClr>
                  </a:outerShdw>
                </a:effectLst>
                <a:latin typeface="Microsoft YaHei"/>
              </a:rPr>
              <a:t>文件</a:t>
            </a:r>
            <a:endParaRPr lang="en-US" altLang="zh-CN" sz="2400" b="1" dirty="0" smtClean="0">
              <a:solidFill>
                <a:srgbClr val="0366B8"/>
              </a:solidFill>
              <a:effectLst>
                <a:outerShdw blurRad="38100" dist="38100" dir="2700000" algn="tl">
                  <a:srgbClr val="000000">
                    <a:alpha val="43137"/>
                  </a:srgbClr>
                </a:outerShdw>
              </a:effectLst>
              <a:latin typeface="Microsoft YaHei"/>
            </a:endParaRPr>
          </a:p>
          <a:p>
            <a:pPr lvl="0">
              <a:buSzPts val="1000"/>
              <a:tabLst>
                <a:tab pos="457200" algn="l"/>
              </a:tabLst>
            </a:pPr>
            <a:r>
              <a:rPr lang="en-US" altLang="zh-CN" sz="1400" dirty="0">
                <a:solidFill>
                  <a:srgbClr val="000000"/>
                </a:solidFill>
                <a:latin typeface="Calibri"/>
                <a:ea typeface="DengXian"/>
                <a:cs typeface="Times New Roman"/>
                <a:sym typeface="Symbol"/>
              </a:rPr>
              <a:t></a:t>
            </a:r>
            <a:r>
              <a:rPr lang="en-US" altLang="zh-CN" sz="1400" dirty="0">
                <a:solidFill>
                  <a:srgbClr val="000000"/>
                </a:solidFill>
                <a:latin typeface="Symbol"/>
                <a:ea typeface="DengXian"/>
                <a:cs typeface="Times New Roman"/>
              </a:rPr>
              <a:t> </a:t>
            </a:r>
            <a:r>
              <a:rPr lang="en-US" altLang="zh-CN" sz="1400" dirty="0">
                <a:solidFill>
                  <a:srgbClr val="000000"/>
                </a:solidFill>
                <a:latin typeface="Times New Roman"/>
                <a:ea typeface="DengXian"/>
                <a:cs typeface="Times New Roman"/>
              </a:rPr>
              <a:t></a:t>
            </a:r>
            <a:r>
              <a:rPr lang="en-US" altLang="zh-CN" sz="1400" dirty="0">
                <a:solidFill>
                  <a:srgbClr val="000000"/>
                </a:solidFill>
                <a:latin typeface="Cambria"/>
                <a:ea typeface="DengXian"/>
                <a:cs typeface="Times New Roman"/>
              </a:rPr>
              <a:t>Verify applicable standard operating procedures (SOPs) or work instructions; </a:t>
            </a:r>
            <a:endParaRPr lang="zh-CN" altLang="zh-CN" sz="1400" dirty="0">
              <a:solidFill>
                <a:srgbClr val="000000"/>
              </a:solidFill>
              <a:latin typeface="Calibri"/>
              <a:ea typeface="DengXian"/>
              <a:cs typeface="Times New Roman"/>
            </a:endParaRPr>
          </a:p>
          <a:p>
            <a:pPr marL="342900" lvl="0" indent="-342900">
              <a:buSzPts val="1000"/>
              <a:buFont typeface="Symbol"/>
              <a:buChar char=""/>
              <a:tabLst>
                <a:tab pos="457200" algn="l"/>
              </a:tabLst>
            </a:pPr>
            <a:r>
              <a:rPr lang="zh-CN" altLang="zh-CN" sz="1400" dirty="0">
                <a:solidFill>
                  <a:srgbClr val="FF0000"/>
                </a:solidFill>
                <a:latin typeface="Times New Roman"/>
                <a:ea typeface="DengXian"/>
                <a:cs typeface="Times New Roman"/>
              </a:rPr>
              <a:t>确认适用的标准作业程序（</a:t>
            </a:r>
            <a:r>
              <a:rPr lang="en-US" altLang="zh-CN" sz="1400" dirty="0">
                <a:solidFill>
                  <a:srgbClr val="FF0000"/>
                </a:solidFill>
                <a:latin typeface="Times New Roman"/>
                <a:ea typeface="DengXian"/>
                <a:cs typeface="Times New Roman"/>
              </a:rPr>
              <a:t>sop</a:t>
            </a:r>
            <a:r>
              <a:rPr lang="zh-CN" altLang="zh-CN" sz="1400" dirty="0">
                <a:solidFill>
                  <a:srgbClr val="FF0000"/>
                </a:solidFill>
                <a:latin typeface="Times New Roman"/>
                <a:ea typeface="DengXian"/>
                <a:cs typeface="Times New Roman"/>
              </a:rPr>
              <a:t>）或工作说明；</a:t>
            </a:r>
            <a:endParaRPr lang="zh-CN" altLang="zh-CN" sz="1400" dirty="0">
              <a:solidFill>
                <a:srgbClr val="FF0000"/>
              </a:solidFill>
              <a:latin typeface="Calibri"/>
              <a:ea typeface="DengXian"/>
              <a:cs typeface="Times New Roman"/>
            </a:endParaRPr>
          </a:p>
          <a:p>
            <a:pPr lvl="0">
              <a:buSzPts val="1000"/>
              <a:tabLst>
                <a:tab pos="457200" algn="l"/>
              </a:tabLst>
            </a:pPr>
            <a:r>
              <a:rPr lang="en-US" altLang="zh-CN" sz="1400" dirty="0">
                <a:solidFill>
                  <a:srgbClr val="000000"/>
                </a:solidFill>
                <a:latin typeface="Calibri"/>
                <a:ea typeface="DengXian"/>
                <a:cs typeface="Times New Roman"/>
                <a:sym typeface="Symbol"/>
              </a:rPr>
              <a:t></a:t>
            </a:r>
            <a:r>
              <a:rPr lang="en-US" altLang="zh-CN" sz="1400" dirty="0">
                <a:solidFill>
                  <a:srgbClr val="000000"/>
                </a:solidFill>
                <a:latin typeface="Symbol"/>
                <a:ea typeface="DengXian"/>
                <a:cs typeface="Times New Roman"/>
              </a:rPr>
              <a:t> </a:t>
            </a:r>
            <a:r>
              <a:rPr lang="en-US" altLang="zh-CN" sz="1400" dirty="0">
                <a:solidFill>
                  <a:srgbClr val="000000"/>
                </a:solidFill>
                <a:latin typeface="Times New Roman"/>
                <a:ea typeface="DengXian"/>
                <a:cs typeface="Times New Roman"/>
              </a:rPr>
              <a:t></a:t>
            </a:r>
            <a:r>
              <a:rPr lang="en-US" altLang="zh-CN" sz="1400" dirty="0">
                <a:solidFill>
                  <a:srgbClr val="000000"/>
                </a:solidFill>
                <a:latin typeface="Cambria"/>
                <a:ea typeface="DengXian"/>
                <a:cs typeface="Times New Roman"/>
              </a:rPr>
              <a:t>Verify that all measuring devices (e.g. controllers and sensors) have valid calibration certificates; </a:t>
            </a:r>
            <a:endParaRPr lang="zh-CN" altLang="zh-CN" sz="1400" dirty="0">
              <a:solidFill>
                <a:srgbClr val="000000"/>
              </a:solidFill>
              <a:latin typeface="Calibri"/>
              <a:ea typeface="DengXian"/>
              <a:cs typeface="Times New Roman"/>
            </a:endParaRPr>
          </a:p>
          <a:p>
            <a:pPr marL="342900" lvl="0" indent="-342900">
              <a:buSzPts val="1000"/>
              <a:buFont typeface="Symbol"/>
              <a:buChar char=""/>
              <a:tabLst>
                <a:tab pos="457200" algn="l"/>
              </a:tabLst>
            </a:pPr>
            <a:r>
              <a:rPr lang="zh-CN" altLang="zh-CN" sz="1400" dirty="0">
                <a:solidFill>
                  <a:srgbClr val="FF0000"/>
                </a:solidFill>
                <a:latin typeface="Times New Roman"/>
                <a:ea typeface="DengXian"/>
                <a:cs typeface="Times New Roman"/>
              </a:rPr>
              <a:t>确认所有测量装置</a:t>
            </a:r>
            <a:r>
              <a:rPr lang="en-US" altLang="zh-CN" sz="1400" dirty="0">
                <a:solidFill>
                  <a:srgbClr val="FF0000"/>
                </a:solidFill>
                <a:latin typeface="Times New Roman"/>
                <a:ea typeface="DengXian"/>
                <a:cs typeface="Times New Roman"/>
              </a:rPr>
              <a:t>(</a:t>
            </a:r>
            <a:r>
              <a:rPr lang="zh-CN" altLang="zh-CN" sz="1400" dirty="0">
                <a:solidFill>
                  <a:srgbClr val="FF0000"/>
                </a:solidFill>
                <a:latin typeface="Times New Roman"/>
                <a:ea typeface="DengXian"/>
                <a:cs typeface="Times New Roman"/>
              </a:rPr>
              <a:t>例如控制器和传感器</a:t>
            </a:r>
            <a:r>
              <a:rPr lang="en-US" altLang="zh-CN" sz="1400" dirty="0">
                <a:solidFill>
                  <a:srgbClr val="FF0000"/>
                </a:solidFill>
                <a:latin typeface="Times New Roman"/>
                <a:ea typeface="DengXian"/>
                <a:cs typeface="Times New Roman"/>
              </a:rPr>
              <a:t>)</a:t>
            </a:r>
            <a:r>
              <a:rPr lang="zh-CN" altLang="zh-CN" sz="1400" dirty="0">
                <a:solidFill>
                  <a:srgbClr val="FF0000"/>
                </a:solidFill>
                <a:latin typeface="Times New Roman"/>
                <a:ea typeface="DengXian"/>
                <a:cs typeface="Times New Roman"/>
              </a:rPr>
              <a:t>均有有效的校</a:t>
            </a:r>
            <a:r>
              <a:rPr lang="zh-CN" altLang="en-US" sz="1400" dirty="0">
                <a:solidFill>
                  <a:srgbClr val="FF0000"/>
                </a:solidFill>
                <a:latin typeface="Times New Roman"/>
                <a:ea typeface="DengXian"/>
                <a:cs typeface="Times New Roman"/>
              </a:rPr>
              <a:t>准</a:t>
            </a:r>
            <a:r>
              <a:rPr lang="zh-CN" altLang="zh-CN" sz="1400" dirty="0">
                <a:solidFill>
                  <a:srgbClr val="FF0000"/>
                </a:solidFill>
                <a:latin typeface="Times New Roman"/>
                <a:ea typeface="DengXian"/>
                <a:cs typeface="Times New Roman"/>
              </a:rPr>
              <a:t>证明书；</a:t>
            </a:r>
            <a:endParaRPr lang="zh-CN" altLang="zh-CN" sz="1400" dirty="0">
              <a:solidFill>
                <a:srgbClr val="000000"/>
              </a:solidFill>
              <a:latin typeface="Calibri"/>
              <a:ea typeface="DengXian"/>
              <a:cs typeface="Times New Roman"/>
            </a:endParaRPr>
          </a:p>
          <a:p>
            <a:pPr lvl="0">
              <a:buSzPts val="1000"/>
              <a:tabLst>
                <a:tab pos="457200" algn="l"/>
              </a:tabLst>
            </a:pPr>
            <a:r>
              <a:rPr lang="en-US" altLang="zh-CN" sz="1400" dirty="0">
                <a:solidFill>
                  <a:srgbClr val="000000"/>
                </a:solidFill>
                <a:latin typeface="Calibri"/>
                <a:ea typeface="DengXian"/>
                <a:cs typeface="Times New Roman"/>
                <a:sym typeface="Symbol"/>
              </a:rPr>
              <a:t></a:t>
            </a:r>
            <a:r>
              <a:rPr lang="en-US" altLang="zh-CN" sz="1400" dirty="0">
                <a:solidFill>
                  <a:srgbClr val="000000"/>
                </a:solidFill>
                <a:latin typeface="Symbol"/>
                <a:ea typeface="DengXian"/>
                <a:cs typeface="Times New Roman"/>
              </a:rPr>
              <a:t> </a:t>
            </a:r>
            <a:r>
              <a:rPr lang="en-US" altLang="zh-CN" sz="1400" dirty="0">
                <a:solidFill>
                  <a:srgbClr val="000000"/>
                </a:solidFill>
                <a:latin typeface="Times New Roman"/>
                <a:ea typeface="DengXian"/>
                <a:cs typeface="Times New Roman"/>
              </a:rPr>
              <a:t></a:t>
            </a:r>
            <a:r>
              <a:rPr lang="en-US" altLang="zh-CN" sz="1400" dirty="0">
                <a:solidFill>
                  <a:srgbClr val="000000"/>
                </a:solidFill>
                <a:latin typeface="Cambria"/>
                <a:ea typeface="DengXian"/>
                <a:cs typeface="Times New Roman"/>
              </a:rPr>
              <a:t>Control panel tests and checks; </a:t>
            </a:r>
            <a:endParaRPr lang="zh-CN" altLang="zh-CN" sz="1400" dirty="0">
              <a:solidFill>
                <a:srgbClr val="000000"/>
              </a:solidFill>
              <a:latin typeface="Calibri"/>
              <a:ea typeface="DengXian"/>
              <a:cs typeface="Times New Roman"/>
            </a:endParaRPr>
          </a:p>
          <a:p>
            <a:pPr marL="342900" lvl="0" indent="-342900">
              <a:buSzPts val="1000"/>
              <a:buFont typeface="Symbol"/>
              <a:buChar char=""/>
              <a:tabLst>
                <a:tab pos="457200" algn="l"/>
              </a:tabLst>
            </a:pPr>
            <a:r>
              <a:rPr lang="zh-CN" altLang="zh-CN" sz="1400" dirty="0">
                <a:solidFill>
                  <a:srgbClr val="FF0000"/>
                </a:solidFill>
                <a:latin typeface="Times New Roman"/>
                <a:ea typeface="DengXian"/>
                <a:cs typeface="Times New Roman"/>
              </a:rPr>
              <a:t>控制面板测试和检查；</a:t>
            </a:r>
            <a:endParaRPr lang="zh-CN" altLang="zh-CN" sz="1400" dirty="0">
              <a:solidFill>
                <a:srgbClr val="FF0000"/>
              </a:solidFill>
              <a:latin typeface="Calibri"/>
              <a:ea typeface="DengXian"/>
              <a:cs typeface="Times New Roman"/>
            </a:endParaRPr>
          </a:p>
          <a:p>
            <a:pPr lvl="0">
              <a:buSzPts val="1000"/>
              <a:tabLst>
                <a:tab pos="457200" algn="l"/>
              </a:tabLst>
            </a:pPr>
            <a:r>
              <a:rPr lang="en-US" altLang="zh-CN" sz="1400" dirty="0">
                <a:solidFill>
                  <a:srgbClr val="000000"/>
                </a:solidFill>
                <a:latin typeface="Calibri"/>
                <a:ea typeface="DengXian"/>
                <a:cs typeface="Times New Roman"/>
                <a:sym typeface="Symbol"/>
              </a:rPr>
              <a:t></a:t>
            </a:r>
            <a:r>
              <a:rPr lang="en-US" altLang="zh-CN" sz="1400" dirty="0">
                <a:solidFill>
                  <a:srgbClr val="000000"/>
                </a:solidFill>
                <a:latin typeface="Symbol"/>
                <a:ea typeface="DengXian"/>
                <a:cs typeface="Times New Roman"/>
              </a:rPr>
              <a:t> </a:t>
            </a:r>
            <a:r>
              <a:rPr lang="en-US" altLang="zh-CN" sz="1400" dirty="0">
                <a:solidFill>
                  <a:srgbClr val="000000"/>
                </a:solidFill>
                <a:latin typeface="Times New Roman"/>
                <a:ea typeface="DengXian"/>
                <a:cs typeface="Times New Roman"/>
              </a:rPr>
              <a:t></a:t>
            </a:r>
            <a:r>
              <a:rPr lang="en-US" altLang="zh-CN" sz="1400" dirty="0">
                <a:solidFill>
                  <a:srgbClr val="000000"/>
                </a:solidFill>
                <a:latin typeface="Cambria"/>
                <a:ea typeface="DengXian"/>
                <a:cs typeface="Times New Roman"/>
              </a:rPr>
              <a:t>Alarm system tests and checks; </a:t>
            </a:r>
            <a:endParaRPr lang="zh-CN" altLang="zh-CN" sz="1400" dirty="0">
              <a:solidFill>
                <a:srgbClr val="000000"/>
              </a:solidFill>
              <a:latin typeface="Calibri"/>
              <a:ea typeface="DengXian"/>
              <a:cs typeface="Times New Roman"/>
            </a:endParaRPr>
          </a:p>
          <a:p>
            <a:pPr marL="342900" lvl="0" indent="-342900">
              <a:buSzPts val="1000"/>
              <a:buFont typeface="Symbol"/>
              <a:buChar char=""/>
              <a:tabLst>
                <a:tab pos="457200" algn="l"/>
              </a:tabLst>
            </a:pPr>
            <a:r>
              <a:rPr lang="zh-CN" altLang="zh-CN" sz="1400" dirty="0">
                <a:solidFill>
                  <a:srgbClr val="FF0000"/>
                </a:solidFill>
                <a:latin typeface="Symbol"/>
                <a:ea typeface="DengXian"/>
                <a:cs typeface="Times New Roman"/>
              </a:rPr>
              <a:t>报警系统测试和检查</a:t>
            </a:r>
            <a:endParaRPr lang="zh-CN" altLang="zh-CN" sz="1400" dirty="0">
              <a:solidFill>
                <a:srgbClr val="FF0000"/>
              </a:solidFill>
              <a:latin typeface="Calibri"/>
              <a:ea typeface="DengXian"/>
              <a:cs typeface="Times New Roman"/>
            </a:endParaRPr>
          </a:p>
          <a:p>
            <a:pPr lvl="0">
              <a:buSzPts val="1000"/>
              <a:tabLst>
                <a:tab pos="457200" algn="l"/>
              </a:tabLst>
            </a:pPr>
            <a:r>
              <a:rPr lang="en-US" altLang="zh-CN" sz="1400" dirty="0">
                <a:solidFill>
                  <a:srgbClr val="000000"/>
                </a:solidFill>
                <a:latin typeface="Calibri"/>
                <a:ea typeface="DengXian"/>
                <a:cs typeface="Times New Roman"/>
                <a:sym typeface="Symbol"/>
              </a:rPr>
              <a:t></a:t>
            </a:r>
            <a:r>
              <a:rPr lang="en-US" altLang="zh-CN" sz="1400" dirty="0">
                <a:solidFill>
                  <a:srgbClr val="000000"/>
                </a:solidFill>
                <a:latin typeface="Symbol"/>
                <a:ea typeface="DengXian"/>
                <a:cs typeface="Times New Roman"/>
              </a:rPr>
              <a:t> </a:t>
            </a:r>
            <a:r>
              <a:rPr lang="en-US" altLang="zh-CN" sz="1400" dirty="0">
                <a:solidFill>
                  <a:srgbClr val="000000"/>
                </a:solidFill>
                <a:latin typeface="Times New Roman"/>
                <a:ea typeface="DengXian"/>
                <a:cs typeface="Times New Roman"/>
              </a:rPr>
              <a:t></a:t>
            </a:r>
            <a:r>
              <a:rPr lang="en-US" altLang="zh-CN" sz="1400" dirty="0">
                <a:solidFill>
                  <a:srgbClr val="000000"/>
                </a:solidFill>
                <a:latin typeface="Cambria"/>
                <a:ea typeface="DengXian"/>
                <a:cs typeface="Times New Roman"/>
              </a:rPr>
              <a:t>Assess temperature control and temperature distribution in the empty storage space </a:t>
            </a:r>
          </a:p>
          <a:p>
            <a:pPr marL="342900" lvl="0" indent="-342900">
              <a:buSzPts val="1000"/>
              <a:buFont typeface="Symbol"/>
              <a:buChar char=""/>
              <a:tabLst>
                <a:tab pos="457200" algn="l"/>
              </a:tabLst>
            </a:pPr>
            <a:r>
              <a:rPr lang="zh-CN" altLang="zh-CN" sz="1400" dirty="0">
                <a:solidFill>
                  <a:srgbClr val="FF0000"/>
                </a:solidFill>
                <a:latin typeface="Cambria"/>
                <a:ea typeface="DengXian"/>
                <a:cs typeface="Times New Roman"/>
              </a:rPr>
              <a:t>评估空仓内的温度控制及温度分布</a:t>
            </a:r>
            <a:endParaRPr lang="en-US" altLang="zh-CN" sz="1400" dirty="0">
              <a:solidFill>
                <a:srgbClr val="FF0000"/>
              </a:solidFill>
              <a:latin typeface="Cambria"/>
              <a:ea typeface="DengXian"/>
              <a:cs typeface="Times New Roman"/>
            </a:endParaRPr>
          </a:p>
          <a:p>
            <a:pPr lvl="0">
              <a:buSzPts val="1000"/>
              <a:tabLst>
                <a:tab pos="457200" algn="l"/>
              </a:tabLst>
            </a:pPr>
            <a:r>
              <a:rPr lang="en-US" altLang="zh-CN" sz="1400" dirty="0">
                <a:solidFill>
                  <a:srgbClr val="000000"/>
                </a:solidFill>
                <a:latin typeface="Calibri"/>
                <a:ea typeface="DengXian"/>
                <a:cs typeface="Times New Roman"/>
                <a:sym typeface="Symbol"/>
              </a:rPr>
              <a:t></a:t>
            </a:r>
            <a:r>
              <a:rPr lang="en-US" altLang="zh-CN" sz="1400" dirty="0">
                <a:solidFill>
                  <a:srgbClr val="000000"/>
                </a:solidFill>
                <a:latin typeface="Symbol"/>
                <a:ea typeface="DengXian"/>
                <a:cs typeface="Times New Roman"/>
              </a:rPr>
              <a:t> </a:t>
            </a:r>
            <a:r>
              <a:rPr lang="en-US" altLang="zh-CN" sz="1400" dirty="0">
                <a:solidFill>
                  <a:srgbClr val="000000"/>
                </a:solidFill>
                <a:latin typeface="Times New Roman"/>
                <a:ea typeface="DengXian"/>
                <a:cs typeface="Times New Roman"/>
              </a:rPr>
              <a:t></a:t>
            </a:r>
            <a:r>
              <a:rPr lang="en-US" altLang="zh-CN" sz="1400" dirty="0">
                <a:solidFill>
                  <a:srgbClr val="000000"/>
                </a:solidFill>
                <a:latin typeface="Cambria"/>
                <a:ea typeface="DengXian"/>
                <a:cs typeface="Times New Roman"/>
              </a:rPr>
              <a:t>Temperature recovery following a door opening. </a:t>
            </a:r>
            <a:endParaRPr lang="zh-CN" altLang="zh-CN" sz="1400" dirty="0">
              <a:solidFill>
                <a:srgbClr val="000000"/>
              </a:solidFill>
              <a:latin typeface="Calibri"/>
              <a:ea typeface="DengXian"/>
              <a:cs typeface="Times New Roman"/>
            </a:endParaRPr>
          </a:p>
          <a:p>
            <a:pPr marL="342900" lvl="0" indent="-342900">
              <a:buSzPts val="1000"/>
              <a:buFont typeface="Symbol"/>
              <a:buChar char=""/>
              <a:tabLst>
                <a:tab pos="457200" algn="l"/>
              </a:tabLst>
            </a:pPr>
            <a:r>
              <a:rPr lang="zh-CN" altLang="zh-CN" sz="1400" dirty="0">
                <a:solidFill>
                  <a:srgbClr val="FF0000"/>
                </a:solidFill>
                <a:latin typeface="Times New Roman"/>
                <a:ea typeface="DengXian"/>
                <a:cs typeface="Times New Roman"/>
              </a:rPr>
              <a:t>门打开后的温度恢复。</a:t>
            </a:r>
            <a:endParaRPr lang="zh-CN" altLang="zh-CN" sz="1400" dirty="0">
              <a:solidFill>
                <a:srgbClr val="FF0000"/>
              </a:solidFill>
              <a:latin typeface="Calibri"/>
              <a:ea typeface="DengXian"/>
              <a:cs typeface="Times New Roman"/>
            </a:endParaRPr>
          </a:p>
          <a:p>
            <a:pPr lvl="0">
              <a:buSzPts val="1000"/>
              <a:tabLst>
                <a:tab pos="457200" algn="l"/>
              </a:tabLst>
            </a:pPr>
            <a:r>
              <a:rPr lang="en-US" altLang="zh-CN" sz="1400" dirty="0">
                <a:solidFill>
                  <a:srgbClr val="000000"/>
                </a:solidFill>
                <a:latin typeface="Calibri"/>
                <a:ea typeface="DengXian"/>
                <a:cs typeface="Times New Roman"/>
                <a:sym typeface="Symbol"/>
              </a:rPr>
              <a:t></a:t>
            </a:r>
            <a:r>
              <a:rPr lang="en-US" altLang="zh-CN" sz="1400" dirty="0">
                <a:solidFill>
                  <a:srgbClr val="000000"/>
                </a:solidFill>
                <a:latin typeface="Symbol"/>
                <a:ea typeface="DengXian"/>
                <a:cs typeface="Times New Roman"/>
              </a:rPr>
              <a:t> </a:t>
            </a:r>
            <a:r>
              <a:rPr lang="en-US" altLang="zh-CN" sz="1400" dirty="0">
                <a:solidFill>
                  <a:srgbClr val="000000"/>
                </a:solidFill>
                <a:latin typeface="Times New Roman"/>
                <a:ea typeface="DengXian"/>
                <a:cs typeface="Times New Roman"/>
              </a:rPr>
              <a:t></a:t>
            </a:r>
            <a:r>
              <a:rPr lang="en-US" altLang="zh-CN" sz="1400" dirty="0">
                <a:solidFill>
                  <a:srgbClr val="000000"/>
                </a:solidFill>
                <a:latin typeface="Cambria"/>
                <a:ea typeface="DengXian"/>
                <a:cs typeface="Times New Roman"/>
              </a:rPr>
              <a:t>Power failure tests and checks.</a:t>
            </a:r>
            <a:endParaRPr lang="zh-CN" altLang="zh-CN" sz="1400" dirty="0">
              <a:solidFill>
                <a:srgbClr val="000000"/>
              </a:solidFill>
              <a:latin typeface="Calibri"/>
              <a:ea typeface="DengXian"/>
              <a:cs typeface="Times New Roman"/>
            </a:endParaRPr>
          </a:p>
          <a:p>
            <a:pPr marL="342900" lvl="0" indent="-342900">
              <a:buSzPts val="1000"/>
              <a:buFont typeface="Symbol"/>
              <a:buChar char=""/>
              <a:tabLst>
                <a:tab pos="457200" algn="l"/>
              </a:tabLst>
            </a:pPr>
            <a:r>
              <a:rPr lang="zh-CN" altLang="zh-CN" sz="1400" dirty="0">
                <a:solidFill>
                  <a:srgbClr val="FF0000"/>
                </a:solidFill>
                <a:latin typeface="Times New Roman"/>
                <a:ea typeface="DengXian"/>
                <a:cs typeface="Times New Roman"/>
              </a:rPr>
              <a:t>断电测试和检查</a:t>
            </a:r>
            <a:endParaRPr lang="en-US" altLang="zh-CN" sz="1400" dirty="0">
              <a:solidFill>
                <a:srgbClr val="FF0000"/>
              </a:solidFill>
              <a:latin typeface="Times New Roman"/>
              <a:ea typeface="DengXian"/>
              <a:cs typeface="Times New Roman"/>
            </a:endParaRPr>
          </a:p>
          <a:p>
            <a:pPr lvl="0">
              <a:buSzPts val="1000"/>
              <a:tabLst>
                <a:tab pos="457200" algn="l"/>
              </a:tabLst>
            </a:pPr>
            <a:r>
              <a:rPr lang="en-US" altLang="zh-CN" sz="1400" dirty="0">
                <a:solidFill>
                  <a:srgbClr val="000000"/>
                </a:solidFill>
                <a:latin typeface="Calibri"/>
                <a:ea typeface="DengXian"/>
                <a:cs typeface="Times New Roman"/>
                <a:sym typeface="Symbol"/>
              </a:rPr>
              <a:t></a:t>
            </a:r>
            <a:r>
              <a:rPr lang="en-US" altLang="zh-CN" sz="1400" dirty="0">
                <a:solidFill>
                  <a:srgbClr val="000000"/>
                </a:solidFill>
                <a:latin typeface="Symbol"/>
                <a:ea typeface="DengXian"/>
                <a:cs typeface="Times New Roman"/>
              </a:rPr>
              <a:t> </a:t>
            </a:r>
            <a:r>
              <a:rPr lang="en-US" altLang="zh-CN" sz="1400" dirty="0">
                <a:solidFill>
                  <a:srgbClr val="000000"/>
                </a:solidFill>
                <a:latin typeface="Times New Roman"/>
                <a:ea typeface="DengXian"/>
                <a:cs typeface="Times New Roman"/>
              </a:rPr>
              <a:t></a:t>
            </a:r>
            <a:r>
              <a:rPr lang="en-US" altLang="zh-CN" sz="1400" dirty="0">
                <a:solidFill>
                  <a:srgbClr val="000000"/>
                </a:solidFill>
                <a:latin typeface="Cambria"/>
                <a:ea typeface="DengXian"/>
                <a:cs typeface="Times New Roman"/>
              </a:rPr>
              <a:t>Temperature control and temperature distribution. </a:t>
            </a:r>
            <a:endParaRPr lang="zh-CN" altLang="zh-CN" sz="1400" dirty="0">
              <a:solidFill>
                <a:srgbClr val="000000"/>
              </a:solidFill>
              <a:latin typeface="Calibri"/>
              <a:ea typeface="DengXian"/>
              <a:cs typeface="Times New Roman"/>
            </a:endParaRPr>
          </a:p>
          <a:p>
            <a:pPr marL="342900" lvl="0" indent="-342900">
              <a:buSzPts val="1000"/>
              <a:buFont typeface="Symbol"/>
              <a:buChar char=""/>
              <a:tabLst>
                <a:tab pos="457200" algn="l"/>
              </a:tabLst>
            </a:pPr>
            <a:r>
              <a:rPr lang="zh-CN" altLang="zh-CN" sz="1400" dirty="0">
                <a:solidFill>
                  <a:srgbClr val="FF0000"/>
                </a:solidFill>
                <a:latin typeface="Cambria"/>
                <a:ea typeface="DengXian"/>
                <a:cs typeface="Times New Roman"/>
              </a:rPr>
              <a:t>温度控制和温度分布</a:t>
            </a:r>
            <a:endParaRPr lang="zh-CN" altLang="zh-CN" sz="1400" dirty="0">
              <a:solidFill>
                <a:srgbClr val="FF0000"/>
              </a:solidFill>
              <a:latin typeface="Calibri"/>
              <a:ea typeface="DengXian"/>
              <a:cs typeface="Times New Roman"/>
            </a:endParaRPr>
          </a:p>
          <a:p>
            <a:pPr lvl="0">
              <a:buSzPts val="1000"/>
              <a:tabLst>
                <a:tab pos="457200" algn="l"/>
              </a:tabLst>
            </a:pPr>
            <a:r>
              <a:rPr lang="en-US" altLang="zh-CN" sz="1400" dirty="0">
                <a:solidFill>
                  <a:srgbClr val="000000"/>
                </a:solidFill>
                <a:latin typeface="Calibri"/>
                <a:ea typeface="DengXian"/>
                <a:cs typeface="Times New Roman"/>
                <a:sym typeface="Symbol"/>
              </a:rPr>
              <a:t></a:t>
            </a:r>
            <a:r>
              <a:rPr lang="en-US" altLang="zh-CN" sz="1400" dirty="0">
                <a:solidFill>
                  <a:srgbClr val="000000"/>
                </a:solidFill>
                <a:latin typeface="Symbol"/>
                <a:ea typeface="DengXian"/>
                <a:cs typeface="Times New Roman"/>
              </a:rPr>
              <a:t> </a:t>
            </a:r>
            <a:r>
              <a:rPr lang="en-US" altLang="zh-CN" sz="1400" dirty="0">
                <a:solidFill>
                  <a:srgbClr val="000000"/>
                </a:solidFill>
                <a:latin typeface="Times New Roman"/>
                <a:ea typeface="DengXian"/>
                <a:cs typeface="Times New Roman"/>
              </a:rPr>
              <a:t></a:t>
            </a:r>
            <a:r>
              <a:rPr lang="en-US" altLang="zh-CN" sz="1400" dirty="0">
                <a:solidFill>
                  <a:srgbClr val="000000"/>
                </a:solidFill>
                <a:latin typeface="Cambria"/>
                <a:ea typeface="DengXian"/>
                <a:cs typeface="Times New Roman"/>
              </a:rPr>
              <a:t>Temperature recovery following a door opening.</a:t>
            </a:r>
            <a:endParaRPr lang="zh-CN" altLang="zh-CN" sz="1400" dirty="0">
              <a:solidFill>
                <a:srgbClr val="000000"/>
              </a:solidFill>
              <a:latin typeface="Calibri"/>
              <a:ea typeface="DengXian"/>
              <a:cs typeface="Times New Roman"/>
            </a:endParaRPr>
          </a:p>
          <a:p>
            <a:pPr marL="342900" lvl="0" indent="-342900">
              <a:buSzPts val="1000"/>
              <a:buFont typeface="Symbol"/>
              <a:buChar char=""/>
              <a:tabLst>
                <a:tab pos="457200" algn="l"/>
              </a:tabLst>
            </a:pPr>
            <a:r>
              <a:rPr lang="zh-CN" altLang="zh-CN" sz="1400" dirty="0">
                <a:solidFill>
                  <a:srgbClr val="FF0000"/>
                </a:solidFill>
                <a:latin typeface="Times New Roman"/>
                <a:ea typeface="DengXian"/>
                <a:cs typeface="Times New Roman"/>
              </a:rPr>
              <a:t>开门恢复测试</a:t>
            </a:r>
          </a:p>
        </p:txBody>
      </p:sp>
    </p:spTree>
    <p:extLst>
      <p:ext uri="{BB962C8B-B14F-4D97-AF65-F5344CB8AC3E}">
        <p14:creationId xmlns:p14="http://schemas.microsoft.com/office/powerpoint/2010/main" val="3840862528"/>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指南</a:t>
            </a:r>
            <a:r>
              <a:rPr lang="zh-CN" altLang="en-US" dirty="0" smtClean="0">
                <a:latin typeface="华文行楷" pitchFamily="2" charset="-122"/>
                <a:ea typeface="华文行楷" pitchFamily="2" charset="-122"/>
              </a:rPr>
              <a:t>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381002" y="926361"/>
            <a:ext cx="6311736" cy="5724644"/>
          </a:xfrm>
          <a:prstGeom prst="rect">
            <a:avLst/>
          </a:prstGeom>
        </p:spPr>
        <p:txBody>
          <a:bodyPr wrap="square">
            <a:spAutoFit/>
          </a:bodyPr>
          <a:lstStyle/>
          <a:p>
            <a:pPr>
              <a:lnSpc>
                <a:spcPct val="150000"/>
              </a:lnSpc>
            </a:pPr>
            <a:r>
              <a:rPr lang="en-US" altLang="zh-CN" sz="2400" b="1" dirty="0">
                <a:solidFill>
                  <a:srgbClr val="0366B8"/>
                </a:solidFill>
                <a:effectLst>
                  <a:outerShdw blurRad="38100" dist="38100" dir="2700000" algn="tl">
                    <a:srgbClr val="000000">
                      <a:alpha val="43137"/>
                    </a:srgbClr>
                  </a:outerShdw>
                </a:effectLst>
                <a:latin typeface="Microsoft YaHei"/>
              </a:rPr>
              <a:t>WHO 961</a:t>
            </a:r>
            <a:r>
              <a:rPr lang="zh-CN" altLang="en-US" sz="2400" b="1" dirty="0">
                <a:solidFill>
                  <a:srgbClr val="0366B8"/>
                </a:solidFill>
                <a:effectLst>
                  <a:outerShdw blurRad="38100" dist="38100" dir="2700000" algn="tl">
                    <a:srgbClr val="000000">
                      <a:alpha val="43137"/>
                    </a:srgbClr>
                  </a:outerShdw>
                </a:effectLst>
                <a:latin typeface="Microsoft YaHei"/>
              </a:rPr>
              <a:t>附录</a:t>
            </a:r>
            <a:r>
              <a:rPr lang="en-US" altLang="zh-CN" sz="2400" b="1" dirty="0">
                <a:solidFill>
                  <a:srgbClr val="0366B8"/>
                </a:solidFill>
                <a:effectLst>
                  <a:outerShdw blurRad="38100" dist="38100" dir="2700000" algn="tl">
                    <a:srgbClr val="000000">
                      <a:alpha val="43137"/>
                    </a:srgbClr>
                  </a:outerShdw>
                </a:effectLst>
                <a:latin typeface="Microsoft YaHei"/>
              </a:rPr>
              <a:t>9 </a:t>
            </a:r>
            <a:r>
              <a:rPr lang="zh-CN" altLang="en-US" sz="2400" b="1" dirty="0">
                <a:solidFill>
                  <a:srgbClr val="0366B8"/>
                </a:solidFill>
                <a:effectLst>
                  <a:outerShdw blurRad="38100" dist="38100" dir="2700000" algn="tl">
                    <a:srgbClr val="000000">
                      <a:alpha val="43137"/>
                    </a:srgbClr>
                  </a:outerShdw>
                </a:effectLst>
                <a:latin typeface="Microsoft YaHei"/>
              </a:rPr>
              <a:t>时间温度敏感的药物贮运指南及其补充</a:t>
            </a:r>
            <a:r>
              <a:rPr lang="zh-CN" altLang="en-US" sz="2400" b="1" dirty="0" smtClean="0">
                <a:solidFill>
                  <a:srgbClr val="0366B8"/>
                </a:solidFill>
                <a:effectLst>
                  <a:outerShdw blurRad="38100" dist="38100" dir="2700000" algn="tl">
                    <a:srgbClr val="000000">
                      <a:alpha val="43137"/>
                    </a:srgbClr>
                  </a:outerShdw>
                </a:effectLst>
                <a:latin typeface="Microsoft YaHei"/>
              </a:rPr>
              <a:t>文件</a:t>
            </a:r>
            <a:endParaRPr lang="en-US" altLang="zh-CN" sz="2400" b="1" dirty="0" smtClean="0">
              <a:solidFill>
                <a:srgbClr val="0366B8"/>
              </a:solidFill>
              <a:effectLst>
                <a:outerShdw blurRad="38100" dist="38100" dir="2700000" algn="tl">
                  <a:srgbClr val="000000">
                    <a:alpha val="43137"/>
                  </a:srgbClr>
                </a:outerShdw>
              </a:effectLst>
              <a:latin typeface="Microsoft YaHei"/>
            </a:endParaRPr>
          </a:p>
          <a:p>
            <a:pPr lvl="0"/>
            <a:r>
              <a:rPr lang="en-US" altLang="zh-CN" sz="1400" dirty="0">
                <a:solidFill>
                  <a:srgbClr val="000000"/>
                </a:solidFill>
                <a:latin typeface="Cambria"/>
                <a:ea typeface="DengXian"/>
                <a:cs typeface="Times New Roman"/>
              </a:rPr>
              <a:t>2.5.1 Checking installed systems, sub-systems and components</a:t>
            </a:r>
            <a:r>
              <a:rPr lang="zh-CN" altLang="en-US" sz="1400" dirty="0">
                <a:solidFill>
                  <a:srgbClr val="000000"/>
                </a:solidFill>
                <a:latin typeface="Cambria"/>
                <a:ea typeface="DengXian"/>
                <a:cs typeface="Times New Roman"/>
              </a:rPr>
              <a:t>检查已安装的系统、子系统和部件</a:t>
            </a:r>
            <a:endParaRPr lang="en-US" altLang="zh-CN" sz="1400" dirty="0">
              <a:solidFill>
                <a:srgbClr val="000000"/>
              </a:solidFill>
              <a:latin typeface="Cambria"/>
              <a:ea typeface="DengXian"/>
              <a:cs typeface="Times New Roman"/>
            </a:endParaRPr>
          </a:p>
          <a:p>
            <a:pPr lvl="0"/>
            <a:r>
              <a:rPr lang="en-US" altLang="zh-CN" sz="1400" dirty="0">
                <a:solidFill>
                  <a:srgbClr val="000000"/>
                </a:solidFill>
                <a:latin typeface="Cambria"/>
                <a:ea typeface="DengXian"/>
                <a:cs typeface="Times New Roman"/>
              </a:rPr>
              <a:t>2.5.2 Calibration of controllers and sensors  </a:t>
            </a:r>
            <a:r>
              <a:rPr lang="zh-CN" altLang="en-US" sz="1400" dirty="0">
                <a:solidFill>
                  <a:srgbClr val="000000"/>
                </a:solidFill>
                <a:latin typeface="Cambria"/>
                <a:ea typeface="DengXian"/>
                <a:cs typeface="Times New Roman"/>
              </a:rPr>
              <a:t>控制器和传感器的校准</a:t>
            </a:r>
            <a:endParaRPr lang="en-US" altLang="zh-CN" sz="1400" dirty="0">
              <a:solidFill>
                <a:srgbClr val="000000"/>
              </a:solidFill>
              <a:latin typeface="Cambria"/>
              <a:ea typeface="DengXian"/>
              <a:cs typeface="Times New Roman"/>
            </a:endParaRPr>
          </a:p>
          <a:p>
            <a:pPr lvl="0"/>
            <a:r>
              <a:rPr lang="en-US" altLang="zh-CN" sz="1400" dirty="0">
                <a:solidFill>
                  <a:srgbClr val="000000"/>
                </a:solidFill>
                <a:latin typeface="Cambria"/>
                <a:ea typeface="DengXian"/>
                <a:cs typeface="Times New Roman"/>
              </a:rPr>
              <a:t>2.5.3 Standard operating procedures </a:t>
            </a:r>
            <a:r>
              <a:rPr lang="zh-CN" altLang="en-US" sz="1400" dirty="0">
                <a:solidFill>
                  <a:srgbClr val="000000"/>
                </a:solidFill>
                <a:latin typeface="Cambria"/>
                <a:ea typeface="DengXian"/>
                <a:cs typeface="Times New Roman"/>
              </a:rPr>
              <a:t>标准作业程序</a:t>
            </a:r>
            <a:endParaRPr lang="en-US" altLang="zh-CN" sz="1400" dirty="0">
              <a:solidFill>
                <a:srgbClr val="000000"/>
              </a:solidFill>
              <a:latin typeface="Cambria"/>
              <a:ea typeface="DengXian"/>
              <a:cs typeface="Times New Roman"/>
            </a:endParaRPr>
          </a:p>
          <a:p>
            <a:pPr lvl="0"/>
            <a:r>
              <a:rPr lang="en-US" altLang="zh-CN" sz="1400" dirty="0">
                <a:solidFill>
                  <a:srgbClr val="000000"/>
                </a:solidFill>
                <a:latin typeface="Cambria"/>
                <a:ea typeface="DengXian"/>
                <a:cs typeface="Times New Roman"/>
              </a:rPr>
              <a:t>2.5.4 Control panel </a:t>
            </a:r>
            <a:r>
              <a:rPr lang="zh-CN" altLang="zh-CN" sz="1400" dirty="0">
                <a:solidFill>
                  <a:srgbClr val="000000"/>
                </a:solidFill>
                <a:latin typeface="Cambria"/>
                <a:ea typeface="DengXian"/>
                <a:cs typeface="Times New Roman"/>
              </a:rPr>
              <a:t>控制面板</a:t>
            </a:r>
          </a:p>
          <a:p>
            <a:pPr lvl="0"/>
            <a:r>
              <a:rPr lang="en-US" altLang="zh-CN" sz="1400" dirty="0">
                <a:solidFill>
                  <a:srgbClr val="000000"/>
                </a:solidFill>
                <a:latin typeface="Cambria"/>
                <a:ea typeface="DengXian"/>
                <a:cs typeface="Times New Roman"/>
              </a:rPr>
              <a:t>2.5.5 Alarm tests </a:t>
            </a:r>
            <a:r>
              <a:rPr lang="zh-CN" altLang="en-US" sz="1400" dirty="0">
                <a:solidFill>
                  <a:srgbClr val="000000"/>
                </a:solidFill>
                <a:latin typeface="Cambria"/>
                <a:ea typeface="DengXian"/>
                <a:cs typeface="Times New Roman"/>
              </a:rPr>
              <a:t>报警测试</a:t>
            </a:r>
            <a:endParaRPr lang="en-US" altLang="zh-CN" sz="1400" dirty="0">
              <a:solidFill>
                <a:srgbClr val="000000"/>
              </a:solidFill>
              <a:latin typeface="Cambria"/>
              <a:ea typeface="DengXian"/>
              <a:cs typeface="Times New Roman"/>
            </a:endParaRPr>
          </a:p>
          <a:p>
            <a:pPr lvl="0"/>
            <a:r>
              <a:rPr lang="en-US" altLang="zh-CN" sz="1400" dirty="0">
                <a:solidFill>
                  <a:srgbClr val="000000"/>
                </a:solidFill>
                <a:latin typeface="Cambria"/>
                <a:ea typeface="DengXian"/>
                <a:cs typeface="Times New Roman"/>
              </a:rPr>
              <a:t>The purpose of the alarm tests is to confirming that the alarm system operates in accordance with the design specifications. For temperature alarm systems, there should be one high alarm test and one low alarm test. If the system also has an event alarm system – for example a door open alarm – this should also be tested. </a:t>
            </a:r>
          </a:p>
          <a:p>
            <a:pPr lvl="0"/>
            <a:r>
              <a:rPr lang="zh-CN" altLang="zh-CN" sz="1400" dirty="0">
                <a:solidFill>
                  <a:schemeClr val="accent1"/>
                </a:solidFill>
                <a:latin typeface="Times New Roman"/>
                <a:ea typeface="DengXian"/>
                <a:cs typeface="Times New Roman"/>
              </a:rPr>
              <a:t>警报测试的目的是确认警报系统的运行符合设计规范。</a:t>
            </a:r>
            <a:r>
              <a:rPr lang="zh-CN" altLang="zh-CN" sz="1400" dirty="0">
                <a:solidFill>
                  <a:srgbClr val="FF0000"/>
                </a:solidFill>
                <a:latin typeface="Times New Roman"/>
                <a:ea typeface="DengXian"/>
                <a:cs typeface="Times New Roman"/>
              </a:rPr>
              <a:t>对于温度报警系统，应进行一次高报警测试和一次低报警测试</a:t>
            </a:r>
            <a:r>
              <a:rPr lang="zh-CN" altLang="zh-CN" sz="1400" dirty="0">
                <a:solidFill>
                  <a:schemeClr val="accent1"/>
                </a:solidFill>
                <a:latin typeface="Times New Roman"/>
                <a:ea typeface="DengXian"/>
                <a:cs typeface="Times New Roman"/>
              </a:rPr>
              <a:t>。如果系统也有事件报警系统</a:t>
            </a:r>
            <a:r>
              <a:rPr lang="en-US" altLang="zh-CN" sz="1400" dirty="0">
                <a:solidFill>
                  <a:schemeClr val="accent1"/>
                </a:solidFill>
                <a:latin typeface="Times New Roman"/>
                <a:ea typeface="DengXian"/>
                <a:cs typeface="Times New Roman"/>
              </a:rPr>
              <a:t>----</a:t>
            </a:r>
            <a:r>
              <a:rPr lang="zh-CN" altLang="zh-CN" sz="1400" dirty="0">
                <a:solidFill>
                  <a:srgbClr val="FF0000"/>
                </a:solidFill>
                <a:latin typeface="Times New Roman"/>
                <a:ea typeface="DengXian"/>
                <a:cs typeface="Times New Roman"/>
              </a:rPr>
              <a:t>例如门打开报警</a:t>
            </a:r>
            <a:r>
              <a:rPr lang="en-US" altLang="zh-CN" sz="1400" dirty="0">
                <a:solidFill>
                  <a:srgbClr val="FF0000"/>
                </a:solidFill>
                <a:latin typeface="Times New Roman"/>
                <a:ea typeface="DengXian"/>
                <a:cs typeface="Times New Roman"/>
              </a:rPr>
              <a:t>----</a:t>
            </a:r>
            <a:r>
              <a:rPr lang="zh-CN" altLang="zh-CN" sz="1400" dirty="0">
                <a:solidFill>
                  <a:srgbClr val="FF0000"/>
                </a:solidFill>
                <a:latin typeface="Times New Roman"/>
                <a:ea typeface="DengXian"/>
                <a:cs typeface="Times New Roman"/>
              </a:rPr>
              <a:t>这也应该进行测试。</a:t>
            </a:r>
            <a:endParaRPr lang="zh-CN" altLang="zh-CN" sz="1400" dirty="0">
              <a:solidFill>
                <a:srgbClr val="FF0000"/>
              </a:solidFill>
              <a:latin typeface="Calibri"/>
              <a:ea typeface="DengXian"/>
              <a:cs typeface="Times New Roman"/>
            </a:endParaRPr>
          </a:p>
          <a:p>
            <a:pPr lvl="0"/>
            <a:r>
              <a:rPr lang="en-US" altLang="zh-CN" sz="1400" dirty="0">
                <a:solidFill>
                  <a:srgbClr val="000000"/>
                </a:solidFill>
                <a:latin typeface="Cambria"/>
                <a:ea typeface="DengXian"/>
                <a:cs typeface="Times New Roman"/>
              </a:rPr>
              <a:t>For each test, record the alarm settings and trigger the desired alarm event. Confirm that the alarm system is activated. Activation may be indicated by an alarm sounder or alarm strobe, by a signal to an alarm company which provides a remote monitoring service (</a:t>
            </a:r>
            <a:r>
              <a:rPr lang="en-US" altLang="zh-CN" sz="1400" dirty="0" err="1">
                <a:solidFill>
                  <a:srgbClr val="000000"/>
                </a:solidFill>
                <a:latin typeface="Cambria"/>
                <a:ea typeface="DengXian"/>
                <a:cs typeface="Times New Roman"/>
              </a:rPr>
              <a:t>SaaS</a:t>
            </a:r>
            <a:r>
              <a:rPr lang="en-US" altLang="zh-CN" sz="1400" dirty="0">
                <a:solidFill>
                  <a:srgbClr val="000000"/>
                </a:solidFill>
                <a:latin typeface="Cambria"/>
                <a:ea typeface="DengXian"/>
                <a:cs typeface="Times New Roman"/>
              </a:rPr>
              <a:t>), by SMS or telephone message or by any combination of these – all relevant systems need to be tested. </a:t>
            </a:r>
            <a:endParaRPr lang="zh-CN" altLang="zh-CN" sz="1400" dirty="0">
              <a:solidFill>
                <a:srgbClr val="000000"/>
              </a:solidFill>
              <a:latin typeface="Calibri"/>
              <a:ea typeface="DengXian"/>
              <a:cs typeface="Times New Roman"/>
            </a:endParaRPr>
          </a:p>
          <a:p>
            <a:pPr lvl="0"/>
            <a:r>
              <a:rPr lang="zh-CN" altLang="zh-CN" sz="1400" dirty="0">
                <a:solidFill>
                  <a:schemeClr val="accent1"/>
                </a:solidFill>
                <a:latin typeface="Times New Roman"/>
                <a:ea typeface="DengXian"/>
                <a:cs typeface="Times New Roman"/>
              </a:rPr>
              <a:t>对于每个测试，记录警报设置并触发所需的警报事件。确认警报系统已启动。激活可以通过报警装置或报警装置、</a:t>
            </a:r>
            <a:r>
              <a:rPr lang="zh-CN" altLang="zh-CN" sz="1400" dirty="0">
                <a:solidFill>
                  <a:srgbClr val="FF0000"/>
                </a:solidFill>
                <a:latin typeface="Times New Roman"/>
                <a:ea typeface="DengXian"/>
                <a:cs typeface="Times New Roman"/>
              </a:rPr>
              <a:t>向提供远程监测服务的报警公司发出信号、短信或电话信息或两者的任何组合来表示</a:t>
            </a:r>
            <a:r>
              <a:rPr lang="en-US" altLang="zh-CN" sz="1400" dirty="0">
                <a:solidFill>
                  <a:schemeClr val="accent1"/>
                </a:solidFill>
                <a:latin typeface="Times New Roman"/>
                <a:ea typeface="DengXian"/>
                <a:cs typeface="Times New Roman"/>
              </a:rPr>
              <a:t>----</a:t>
            </a:r>
            <a:r>
              <a:rPr lang="zh-CN" altLang="zh-CN" sz="1400" dirty="0">
                <a:solidFill>
                  <a:schemeClr val="accent1"/>
                </a:solidFill>
                <a:latin typeface="Times New Roman"/>
                <a:ea typeface="DengXian"/>
                <a:cs typeface="Times New Roman"/>
              </a:rPr>
              <a:t>所有相关系统都需要测试。</a:t>
            </a:r>
            <a:endParaRPr lang="zh-CN" altLang="zh-CN" sz="1400" dirty="0">
              <a:solidFill>
                <a:schemeClr val="accent1"/>
              </a:solidFill>
              <a:latin typeface="Calibri"/>
              <a:ea typeface="DengXian"/>
              <a:cs typeface="Times New Roman"/>
            </a:endParaRPr>
          </a:p>
        </p:txBody>
      </p:sp>
    </p:spTree>
    <p:extLst>
      <p:ext uri="{BB962C8B-B14F-4D97-AF65-F5344CB8AC3E}">
        <p14:creationId xmlns:p14="http://schemas.microsoft.com/office/powerpoint/2010/main" val="663645359"/>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指南</a:t>
            </a:r>
            <a:r>
              <a:rPr lang="zh-CN" altLang="en-US" dirty="0" smtClean="0">
                <a:latin typeface="华文行楷" pitchFamily="2" charset="-122"/>
                <a:ea typeface="华文行楷" pitchFamily="2" charset="-122"/>
              </a:rPr>
              <a:t>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381002" y="926361"/>
            <a:ext cx="6311736" cy="5186035"/>
          </a:xfrm>
          <a:prstGeom prst="rect">
            <a:avLst/>
          </a:prstGeom>
        </p:spPr>
        <p:txBody>
          <a:bodyPr wrap="square">
            <a:spAutoFit/>
          </a:bodyPr>
          <a:lstStyle/>
          <a:p>
            <a:pPr>
              <a:lnSpc>
                <a:spcPct val="150000"/>
              </a:lnSpc>
            </a:pPr>
            <a:r>
              <a:rPr lang="en-US" altLang="zh-CN" sz="2400" b="1" dirty="0">
                <a:solidFill>
                  <a:srgbClr val="0366B8"/>
                </a:solidFill>
                <a:effectLst>
                  <a:outerShdw blurRad="38100" dist="38100" dir="2700000" algn="tl">
                    <a:srgbClr val="000000">
                      <a:alpha val="43137"/>
                    </a:srgbClr>
                  </a:outerShdw>
                </a:effectLst>
                <a:latin typeface="Microsoft YaHei"/>
              </a:rPr>
              <a:t>WHO 961</a:t>
            </a:r>
            <a:r>
              <a:rPr lang="zh-CN" altLang="en-US" sz="2400" b="1" dirty="0">
                <a:solidFill>
                  <a:srgbClr val="0366B8"/>
                </a:solidFill>
                <a:effectLst>
                  <a:outerShdw blurRad="38100" dist="38100" dir="2700000" algn="tl">
                    <a:srgbClr val="000000">
                      <a:alpha val="43137"/>
                    </a:srgbClr>
                  </a:outerShdw>
                </a:effectLst>
                <a:latin typeface="Microsoft YaHei"/>
              </a:rPr>
              <a:t>附录</a:t>
            </a:r>
            <a:r>
              <a:rPr lang="en-US" altLang="zh-CN" sz="2400" b="1" dirty="0">
                <a:solidFill>
                  <a:srgbClr val="0366B8"/>
                </a:solidFill>
                <a:effectLst>
                  <a:outerShdw blurRad="38100" dist="38100" dir="2700000" algn="tl">
                    <a:srgbClr val="000000">
                      <a:alpha val="43137"/>
                    </a:srgbClr>
                  </a:outerShdw>
                </a:effectLst>
                <a:latin typeface="Microsoft YaHei"/>
              </a:rPr>
              <a:t>9 </a:t>
            </a:r>
            <a:r>
              <a:rPr lang="zh-CN" altLang="en-US" sz="2400" b="1" dirty="0">
                <a:solidFill>
                  <a:srgbClr val="0366B8"/>
                </a:solidFill>
                <a:effectLst>
                  <a:outerShdw blurRad="38100" dist="38100" dir="2700000" algn="tl">
                    <a:srgbClr val="000000">
                      <a:alpha val="43137"/>
                    </a:srgbClr>
                  </a:outerShdw>
                </a:effectLst>
                <a:latin typeface="Microsoft YaHei"/>
              </a:rPr>
              <a:t>时间温度敏感的药物贮运指南及其补充</a:t>
            </a:r>
            <a:r>
              <a:rPr lang="zh-CN" altLang="en-US" sz="2400" b="1" dirty="0" smtClean="0">
                <a:solidFill>
                  <a:srgbClr val="0366B8"/>
                </a:solidFill>
                <a:effectLst>
                  <a:outerShdw blurRad="38100" dist="38100" dir="2700000" algn="tl">
                    <a:srgbClr val="000000">
                      <a:alpha val="43137"/>
                    </a:srgbClr>
                  </a:outerShdw>
                </a:effectLst>
                <a:latin typeface="Microsoft YaHei"/>
              </a:rPr>
              <a:t>文件</a:t>
            </a:r>
            <a:endParaRPr lang="en-US" altLang="zh-CN" sz="2400" b="1" dirty="0" smtClean="0">
              <a:solidFill>
                <a:srgbClr val="0366B8"/>
              </a:solidFill>
              <a:effectLst>
                <a:outerShdw blurRad="38100" dist="38100" dir="2700000" algn="tl">
                  <a:srgbClr val="000000">
                    <a:alpha val="43137"/>
                  </a:srgbClr>
                </a:outerShdw>
              </a:effectLst>
              <a:latin typeface="Microsoft YaHei"/>
            </a:endParaRPr>
          </a:p>
          <a:p>
            <a:pPr lvl="0">
              <a:lnSpc>
                <a:spcPct val="150000"/>
              </a:lnSpc>
            </a:pPr>
            <a:r>
              <a:rPr lang="en-US" altLang="zh-CN" sz="1400" dirty="0">
                <a:solidFill>
                  <a:srgbClr val="1E477C"/>
                </a:solidFill>
                <a:latin typeface="Arial,Italic"/>
                <a:ea typeface="DengXian"/>
                <a:cs typeface="Times New Roman"/>
              </a:rPr>
              <a:t>2.5.6 Temperature mapping - empty </a:t>
            </a:r>
            <a:r>
              <a:rPr lang="zh-CN" altLang="zh-CN" sz="1400" dirty="0">
                <a:solidFill>
                  <a:srgbClr val="1E477C"/>
                </a:solidFill>
                <a:latin typeface="Arial,Italic"/>
                <a:ea typeface="DengXian"/>
                <a:cs typeface="Times New Roman"/>
              </a:rPr>
              <a:t>温度分布测试</a:t>
            </a:r>
            <a:r>
              <a:rPr lang="en-US" altLang="zh-CN" sz="1400" dirty="0">
                <a:solidFill>
                  <a:srgbClr val="1E477C"/>
                </a:solidFill>
                <a:latin typeface="Arial,Italic"/>
                <a:ea typeface="DengXian"/>
                <a:cs typeface="Times New Roman"/>
              </a:rPr>
              <a:t>-</a:t>
            </a:r>
            <a:r>
              <a:rPr lang="zh-CN" altLang="zh-CN" sz="1400" dirty="0">
                <a:solidFill>
                  <a:srgbClr val="1E477C"/>
                </a:solidFill>
                <a:latin typeface="Arial,Italic"/>
                <a:ea typeface="DengXian"/>
                <a:cs typeface="Times New Roman"/>
              </a:rPr>
              <a:t>空载</a:t>
            </a:r>
            <a:endParaRPr lang="zh-CN" altLang="zh-CN" sz="1400" dirty="0">
              <a:solidFill>
                <a:srgbClr val="000000"/>
              </a:solidFill>
              <a:latin typeface="Calibri"/>
              <a:ea typeface="DengXian"/>
              <a:cs typeface="Times New Roman"/>
            </a:endParaRPr>
          </a:p>
          <a:p>
            <a:pPr lvl="0"/>
            <a:r>
              <a:rPr lang="en-US" altLang="zh-CN" sz="1400" dirty="0">
                <a:solidFill>
                  <a:srgbClr val="000000"/>
                </a:solidFill>
                <a:latin typeface="Cambria"/>
                <a:ea typeface="DengXian"/>
                <a:cs typeface="Times New Roman"/>
              </a:rPr>
              <a:t>The objective of the temperature mapping test is to demonstrate that the installation is capable of controlling and maintaining a uniform temperature when the storage area is empty. The complete area should be monitored for a period of </a:t>
            </a:r>
            <a:r>
              <a:rPr lang="en-US" altLang="zh-CN" sz="1400" dirty="0">
                <a:solidFill>
                  <a:srgbClr val="FF0000"/>
                </a:solidFill>
                <a:latin typeface="Cambria"/>
                <a:ea typeface="DengXian"/>
                <a:cs typeface="Times New Roman"/>
              </a:rPr>
              <a:t>at least 24 hours </a:t>
            </a:r>
            <a:r>
              <a:rPr lang="en-US" altLang="zh-CN" sz="1400" dirty="0">
                <a:solidFill>
                  <a:srgbClr val="000000"/>
                </a:solidFill>
                <a:latin typeface="Cambria"/>
                <a:ea typeface="DengXian"/>
                <a:cs typeface="Times New Roman"/>
              </a:rPr>
              <a:t>using electronic data logging monitors (EDLMs). Table 7 shows how the data should be recorded for an operational qualification </a:t>
            </a:r>
            <a:r>
              <a:rPr lang="en-US" altLang="zh-CN" sz="1400" dirty="0" err="1">
                <a:solidFill>
                  <a:srgbClr val="000000"/>
                </a:solidFill>
                <a:latin typeface="Cambria"/>
                <a:ea typeface="DengXian"/>
                <a:cs typeface="Times New Roman"/>
              </a:rPr>
              <a:t>te</a:t>
            </a:r>
            <a:r>
              <a:rPr lang="zh-CN" altLang="zh-CN" sz="1400" dirty="0">
                <a:solidFill>
                  <a:schemeClr val="accent1"/>
                </a:solidFill>
                <a:latin typeface="Cambria"/>
                <a:ea typeface="DengXian"/>
                <a:cs typeface="Times New Roman"/>
              </a:rPr>
              <a:t>温度分布测试的目的是证明当存储区为空时，安装能够控制和维持一个统一的温度。应使用电子数据记录监测器（</a:t>
            </a:r>
            <a:r>
              <a:rPr lang="en-US" altLang="zh-CN" sz="1400" dirty="0" err="1">
                <a:solidFill>
                  <a:schemeClr val="accent1"/>
                </a:solidFill>
                <a:latin typeface="Cambria"/>
                <a:ea typeface="DengXian"/>
                <a:cs typeface="Times New Roman"/>
              </a:rPr>
              <a:t>edlms</a:t>
            </a:r>
            <a:r>
              <a:rPr lang="zh-CN" altLang="zh-CN" sz="1400" dirty="0">
                <a:solidFill>
                  <a:schemeClr val="accent1"/>
                </a:solidFill>
                <a:latin typeface="Cambria"/>
                <a:ea typeface="DengXian"/>
                <a:cs typeface="Times New Roman"/>
              </a:rPr>
              <a:t>）</a:t>
            </a:r>
            <a:r>
              <a:rPr lang="zh-CN" altLang="zh-CN" sz="1400" dirty="0">
                <a:solidFill>
                  <a:srgbClr val="FF0000"/>
                </a:solidFill>
                <a:latin typeface="Cambria"/>
                <a:ea typeface="DengXian"/>
                <a:cs typeface="Times New Roman"/>
              </a:rPr>
              <a:t>对整个区域进行至少</a:t>
            </a:r>
            <a:r>
              <a:rPr lang="en-US" altLang="zh-CN" sz="1400" dirty="0">
                <a:solidFill>
                  <a:srgbClr val="FF0000"/>
                </a:solidFill>
                <a:latin typeface="Cambria"/>
                <a:ea typeface="DengXian"/>
                <a:cs typeface="Times New Roman"/>
              </a:rPr>
              <a:t>24</a:t>
            </a:r>
            <a:r>
              <a:rPr lang="zh-CN" altLang="zh-CN" sz="1400" dirty="0">
                <a:solidFill>
                  <a:srgbClr val="FF0000"/>
                </a:solidFill>
                <a:latin typeface="Cambria"/>
                <a:ea typeface="DengXian"/>
                <a:cs typeface="Times New Roman"/>
              </a:rPr>
              <a:t>小时的监测</a:t>
            </a:r>
            <a:r>
              <a:rPr lang="zh-CN" altLang="zh-CN" sz="1400" dirty="0">
                <a:solidFill>
                  <a:schemeClr val="accent1"/>
                </a:solidFill>
                <a:latin typeface="Cambria"/>
                <a:ea typeface="DengXian"/>
                <a:cs typeface="Times New Roman"/>
              </a:rPr>
              <a:t>。表</a:t>
            </a:r>
            <a:r>
              <a:rPr lang="en-US" altLang="zh-CN" sz="1400" dirty="0">
                <a:solidFill>
                  <a:schemeClr val="accent1"/>
                </a:solidFill>
                <a:latin typeface="Cambria"/>
                <a:ea typeface="DengXian"/>
                <a:cs typeface="Times New Roman"/>
              </a:rPr>
              <a:t>7</a:t>
            </a:r>
            <a:r>
              <a:rPr lang="zh-CN" altLang="zh-CN" sz="1400" dirty="0">
                <a:solidFill>
                  <a:schemeClr val="accent1"/>
                </a:solidFill>
                <a:latin typeface="Cambria"/>
                <a:ea typeface="DengXian"/>
                <a:cs typeface="Times New Roman"/>
              </a:rPr>
              <a:t>显示了在操作资格测试中应如何记录数据。</a:t>
            </a:r>
            <a:endParaRPr lang="en-US" altLang="zh-CN" sz="1400" dirty="0">
              <a:solidFill>
                <a:schemeClr val="accent1"/>
              </a:solidFill>
              <a:latin typeface="Cambria"/>
              <a:ea typeface="DengXian"/>
              <a:cs typeface="Times New Roman"/>
            </a:endParaRPr>
          </a:p>
          <a:p>
            <a:pPr lvl="0"/>
            <a:r>
              <a:rPr lang="en-US" altLang="zh-CN" sz="1400" dirty="0">
                <a:solidFill>
                  <a:srgbClr val="1E477C"/>
                </a:solidFill>
                <a:latin typeface="Arial,Italic"/>
                <a:ea typeface="DengXian"/>
                <a:cs typeface="Times New Roman"/>
              </a:rPr>
              <a:t>2.5.7 Power failure test  </a:t>
            </a:r>
            <a:r>
              <a:rPr lang="zh-CN" altLang="zh-CN" sz="1400" dirty="0">
                <a:solidFill>
                  <a:srgbClr val="1E477C"/>
                </a:solidFill>
                <a:latin typeface="Arial,Italic"/>
                <a:ea typeface="DengXian"/>
                <a:cs typeface="Times New Roman"/>
              </a:rPr>
              <a:t>断电测试</a:t>
            </a:r>
            <a:endParaRPr lang="zh-CN" altLang="zh-CN" sz="1400" dirty="0">
              <a:solidFill>
                <a:srgbClr val="000000"/>
              </a:solidFill>
              <a:latin typeface="Calibri"/>
              <a:ea typeface="DengXian"/>
              <a:cs typeface="Times New Roman"/>
            </a:endParaRPr>
          </a:p>
          <a:p>
            <a:pPr lvl="0"/>
            <a:r>
              <a:rPr lang="en-US" altLang="zh-CN" sz="1400" dirty="0">
                <a:solidFill>
                  <a:srgbClr val="000000"/>
                </a:solidFill>
                <a:latin typeface="Cambria"/>
                <a:ea typeface="DengXian"/>
                <a:cs typeface="Times New Roman"/>
              </a:rPr>
              <a:t>The power failure test relies on the same data logger setup as the temperature mapping test. The objective of the test sequence is to establish and record: </a:t>
            </a:r>
            <a:endParaRPr lang="zh-CN" altLang="zh-CN" sz="1400" dirty="0">
              <a:solidFill>
                <a:srgbClr val="000000"/>
              </a:solidFill>
              <a:latin typeface="Calibri"/>
              <a:ea typeface="DengXian"/>
              <a:cs typeface="Times New Roman"/>
            </a:endParaRPr>
          </a:p>
          <a:p>
            <a:pPr lvl="0">
              <a:buSzPts val="1000"/>
              <a:tabLst>
                <a:tab pos="457200" algn="l"/>
              </a:tabLst>
            </a:pPr>
            <a:r>
              <a:rPr lang="en-US" altLang="zh-CN" sz="1400" dirty="0">
                <a:solidFill>
                  <a:srgbClr val="000000"/>
                </a:solidFill>
                <a:latin typeface="Calibri"/>
                <a:ea typeface="DengXian"/>
                <a:cs typeface="Times New Roman"/>
                <a:sym typeface="Symbol"/>
              </a:rPr>
              <a:t></a:t>
            </a:r>
            <a:r>
              <a:rPr lang="en-US" altLang="zh-CN" sz="1400" dirty="0">
                <a:solidFill>
                  <a:srgbClr val="000000"/>
                </a:solidFill>
                <a:latin typeface="Symbol"/>
                <a:ea typeface="DengXian"/>
                <a:cs typeface="Times New Roman"/>
              </a:rPr>
              <a:t> </a:t>
            </a:r>
            <a:r>
              <a:rPr lang="en-US" altLang="zh-CN" sz="1400" dirty="0">
                <a:solidFill>
                  <a:srgbClr val="000000"/>
                </a:solidFill>
                <a:latin typeface="Times New Roman"/>
                <a:ea typeface="DengXian"/>
                <a:cs typeface="Times New Roman"/>
              </a:rPr>
              <a:t></a:t>
            </a:r>
            <a:r>
              <a:rPr lang="en-US" altLang="zh-CN" sz="1400" dirty="0">
                <a:solidFill>
                  <a:srgbClr val="000000"/>
                </a:solidFill>
                <a:latin typeface="Cambria"/>
                <a:ea typeface="DengXian"/>
                <a:cs typeface="Times New Roman"/>
              </a:rPr>
              <a:t>The length of time during which the installation can maintain the specified temperature range following a power failure – this known as the </a:t>
            </a:r>
            <a:r>
              <a:rPr lang="en-US" altLang="zh-CN" sz="1400" dirty="0">
                <a:solidFill>
                  <a:srgbClr val="000000"/>
                </a:solidFill>
                <a:latin typeface="Cambria,Italic"/>
                <a:ea typeface="DengXian"/>
                <a:cs typeface="Times New Roman"/>
              </a:rPr>
              <a:t>holdover </a:t>
            </a:r>
            <a:r>
              <a:rPr lang="en-US" altLang="zh-CN" sz="1400" dirty="0">
                <a:solidFill>
                  <a:srgbClr val="000000"/>
                </a:solidFill>
                <a:latin typeface="Cambria"/>
                <a:ea typeface="DengXian"/>
                <a:cs typeface="Times New Roman"/>
              </a:rPr>
              <a:t>time. </a:t>
            </a:r>
            <a:endParaRPr lang="zh-CN" altLang="zh-CN" sz="1400" dirty="0">
              <a:solidFill>
                <a:srgbClr val="000000"/>
              </a:solidFill>
              <a:latin typeface="Calibri"/>
              <a:ea typeface="DengXian"/>
              <a:cs typeface="Times New Roman"/>
            </a:endParaRPr>
          </a:p>
          <a:p>
            <a:pPr marL="342900" lvl="0" indent="-342900">
              <a:buSzPts val="1000"/>
              <a:buFont typeface="Symbol"/>
              <a:buChar char=""/>
              <a:tabLst>
                <a:tab pos="457200" algn="l"/>
              </a:tabLst>
            </a:pPr>
            <a:r>
              <a:rPr lang="zh-CN" altLang="zh-CN" sz="1400" dirty="0">
                <a:solidFill>
                  <a:srgbClr val="FF0000"/>
                </a:solidFill>
                <a:latin typeface="Times New Roman"/>
                <a:ea typeface="DengXian"/>
                <a:cs typeface="Times New Roman"/>
              </a:rPr>
              <a:t>在电力故障后，可以保持指定温度范围的时间长度</a:t>
            </a:r>
            <a:r>
              <a:rPr lang="en-US" altLang="zh-CN" sz="1400" dirty="0">
                <a:solidFill>
                  <a:srgbClr val="FF0000"/>
                </a:solidFill>
                <a:latin typeface="Times New Roman"/>
                <a:ea typeface="DengXian"/>
                <a:cs typeface="Times New Roman"/>
              </a:rPr>
              <a:t>----</a:t>
            </a:r>
            <a:r>
              <a:rPr lang="zh-CN" altLang="zh-CN" sz="1400" dirty="0">
                <a:solidFill>
                  <a:srgbClr val="FF0000"/>
                </a:solidFill>
                <a:latin typeface="Times New Roman"/>
                <a:ea typeface="DengXian"/>
                <a:cs typeface="Times New Roman"/>
              </a:rPr>
              <a:t>这被称为保持时间。</a:t>
            </a:r>
            <a:endParaRPr lang="zh-CN" altLang="zh-CN" sz="1400" dirty="0">
              <a:solidFill>
                <a:srgbClr val="FF0000"/>
              </a:solidFill>
              <a:latin typeface="Calibri"/>
              <a:ea typeface="DengXian"/>
              <a:cs typeface="Times New Roman"/>
            </a:endParaRPr>
          </a:p>
          <a:p>
            <a:pPr lvl="0">
              <a:buSzPts val="1000"/>
              <a:tabLst>
                <a:tab pos="457200" algn="l"/>
              </a:tabLst>
            </a:pPr>
            <a:r>
              <a:rPr lang="en-US" altLang="zh-CN" sz="1400" dirty="0">
                <a:solidFill>
                  <a:srgbClr val="000000"/>
                </a:solidFill>
                <a:latin typeface="Calibri"/>
                <a:ea typeface="DengXian"/>
                <a:cs typeface="Times New Roman"/>
                <a:sym typeface="Symbol"/>
              </a:rPr>
              <a:t></a:t>
            </a:r>
            <a:r>
              <a:rPr lang="en-US" altLang="zh-CN" sz="1400" dirty="0">
                <a:solidFill>
                  <a:srgbClr val="000000"/>
                </a:solidFill>
                <a:latin typeface="Symbol"/>
                <a:ea typeface="DengXian"/>
                <a:cs typeface="Times New Roman"/>
              </a:rPr>
              <a:t> </a:t>
            </a:r>
            <a:r>
              <a:rPr lang="en-US" altLang="zh-CN" sz="1400" dirty="0">
                <a:solidFill>
                  <a:srgbClr val="000000"/>
                </a:solidFill>
                <a:latin typeface="Times New Roman"/>
                <a:ea typeface="DengXian"/>
                <a:cs typeface="Times New Roman"/>
              </a:rPr>
              <a:t></a:t>
            </a:r>
            <a:r>
              <a:rPr lang="en-US" altLang="zh-CN" sz="1400" dirty="0">
                <a:solidFill>
                  <a:srgbClr val="000000"/>
                </a:solidFill>
                <a:latin typeface="Cambria"/>
                <a:ea typeface="DengXian"/>
                <a:cs typeface="Times New Roman"/>
              </a:rPr>
              <a:t>How long it takes the installation to recover within the specified range once power is restored. </a:t>
            </a:r>
            <a:endParaRPr lang="zh-CN" altLang="zh-CN" sz="1400" dirty="0">
              <a:solidFill>
                <a:srgbClr val="000000"/>
              </a:solidFill>
              <a:latin typeface="Calibri"/>
              <a:ea typeface="DengXian"/>
              <a:cs typeface="Times New Roman"/>
            </a:endParaRPr>
          </a:p>
          <a:p>
            <a:pPr marL="342900" lvl="0" indent="-342900">
              <a:buSzPts val="1000"/>
              <a:buFont typeface="Symbol"/>
              <a:buChar char=""/>
              <a:tabLst>
                <a:tab pos="457200" algn="l"/>
              </a:tabLst>
            </a:pPr>
            <a:r>
              <a:rPr lang="zh-CN" altLang="zh-CN" sz="1400" dirty="0">
                <a:solidFill>
                  <a:srgbClr val="FF0000"/>
                </a:solidFill>
                <a:latin typeface="Times New Roman"/>
                <a:ea typeface="DengXian"/>
                <a:cs typeface="Times New Roman"/>
              </a:rPr>
              <a:t>恢复电源后，需要多长时间才能恢复到指定的范围</a:t>
            </a:r>
            <a:r>
              <a:rPr lang="zh-CN" altLang="zh-CN" sz="1400" dirty="0" smtClean="0">
                <a:solidFill>
                  <a:srgbClr val="FF0000"/>
                </a:solidFill>
                <a:latin typeface="Times New Roman"/>
                <a:ea typeface="DengXian"/>
                <a:cs typeface="Times New Roman"/>
              </a:rPr>
              <a:t>内</a:t>
            </a:r>
            <a:endParaRPr lang="zh-CN" altLang="zh-CN" sz="1400" dirty="0">
              <a:solidFill>
                <a:srgbClr val="000000"/>
              </a:solidFill>
              <a:latin typeface="Calibri"/>
              <a:ea typeface="DengXian"/>
              <a:cs typeface="Times New Roman"/>
            </a:endParaRPr>
          </a:p>
        </p:txBody>
      </p:sp>
    </p:spTree>
    <p:extLst>
      <p:ext uri="{BB962C8B-B14F-4D97-AF65-F5344CB8AC3E}">
        <p14:creationId xmlns:p14="http://schemas.microsoft.com/office/powerpoint/2010/main" val="305620872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指南</a:t>
            </a:r>
            <a:r>
              <a:rPr lang="zh-CN" altLang="en-US" dirty="0" smtClean="0">
                <a:latin typeface="华文行楷" pitchFamily="2" charset="-122"/>
                <a:ea typeface="华文行楷" pitchFamily="2" charset="-122"/>
              </a:rPr>
              <a:t>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381002" y="926361"/>
            <a:ext cx="6311736" cy="4431983"/>
          </a:xfrm>
          <a:prstGeom prst="rect">
            <a:avLst/>
          </a:prstGeom>
        </p:spPr>
        <p:txBody>
          <a:bodyPr wrap="square">
            <a:spAutoFit/>
          </a:bodyPr>
          <a:lstStyle/>
          <a:p>
            <a:pPr>
              <a:lnSpc>
                <a:spcPct val="150000"/>
              </a:lnSpc>
            </a:pPr>
            <a:r>
              <a:rPr lang="en-US" altLang="zh-CN" sz="2400" b="1" dirty="0">
                <a:solidFill>
                  <a:srgbClr val="0366B8"/>
                </a:solidFill>
                <a:effectLst>
                  <a:outerShdw blurRad="38100" dist="38100" dir="2700000" algn="tl">
                    <a:srgbClr val="000000">
                      <a:alpha val="43137"/>
                    </a:srgbClr>
                  </a:outerShdw>
                </a:effectLst>
                <a:latin typeface="Microsoft YaHei"/>
              </a:rPr>
              <a:t>WHO 961</a:t>
            </a:r>
            <a:r>
              <a:rPr lang="zh-CN" altLang="en-US" sz="2400" b="1" dirty="0">
                <a:solidFill>
                  <a:srgbClr val="0366B8"/>
                </a:solidFill>
                <a:effectLst>
                  <a:outerShdw blurRad="38100" dist="38100" dir="2700000" algn="tl">
                    <a:srgbClr val="000000">
                      <a:alpha val="43137"/>
                    </a:srgbClr>
                  </a:outerShdw>
                </a:effectLst>
                <a:latin typeface="Microsoft YaHei"/>
              </a:rPr>
              <a:t>附录</a:t>
            </a:r>
            <a:r>
              <a:rPr lang="en-US" altLang="zh-CN" sz="2400" b="1" dirty="0">
                <a:solidFill>
                  <a:srgbClr val="0366B8"/>
                </a:solidFill>
                <a:effectLst>
                  <a:outerShdw blurRad="38100" dist="38100" dir="2700000" algn="tl">
                    <a:srgbClr val="000000">
                      <a:alpha val="43137"/>
                    </a:srgbClr>
                  </a:outerShdw>
                </a:effectLst>
                <a:latin typeface="Microsoft YaHei"/>
              </a:rPr>
              <a:t>9 </a:t>
            </a:r>
            <a:r>
              <a:rPr lang="zh-CN" altLang="en-US" sz="2400" b="1" dirty="0">
                <a:solidFill>
                  <a:srgbClr val="0366B8"/>
                </a:solidFill>
                <a:effectLst>
                  <a:outerShdw blurRad="38100" dist="38100" dir="2700000" algn="tl">
                    <a:srgbClr val="000000">
                      <a:alpha val="43137"/>
                    </a:srgbClr>
                  </a:outerShdw>
                </a:effectLst>
                <a:latin typeface="Microsoft YaHei"/>
              </a:rPr>
              <a:t>时间温度敏感的药物贮运指南及其补充</a:t>
            </a:r>
            <a:r>
              <a:rPr lang="zh-CN" altLang="en-US" sz="2400" b="1" dirty="0" smtClean="0">
                <a:solidFill>
                  <a:srgbClr val="0366B8"/>
                </a:solidFill>
                <a:effectLst>
                  <a:outerShdw blurRad="38100" dist="38100" dir="2700000" algn="tl">
                    <a:srgbClr val="000000">
                      <a:alpha val="43137"/>
                    </a:srgbClr>
                  </a:outerShdw>
                </a:effectLst>
                <a:latin typeface="Microsoft YaHei"/>
              </a:rPr>
              <a:t>文件</a:t>
            </a:r>
            <a:endParaRPr lang="en-US" altLang="zh-CN" sz="2400" b="1" dirty="0" smtClean="0">
              <a:solidFill>
                <a:srgbClr val="0366B8"/>
              </a:solidFill>
              <a:effectLst>
                <a:outerShdw blurRad="38100" dist="38100" dir="2700000" algn="tl">
                  <a:srgbClr val="000000">
                    <a:alpha val="43137"/>
                  </a:srgbClr>
                </a:outerShdw>
              </a:effectLst>
              <a:latin typeface="Microsoft YaHei"/>
            </a:endParaRPr>
          </a:p>
          <a:p>
            <a:pPr marL="285750" lvl="0" indent="-285750">
              <a:lnSpc>
                <a:spcPct val="150000"/>
              </a:lnSpc>
              <a:buSzPts val="1000"/>
              <a:buFont typeface="Symbol" pitchFamily="18" charset="2"/>
              <a:buChar char="·"/>
              <a:tabLst>
                <a:tab pos="457200" algn="l"/>
              </a:tabLst>
            </a:pPr>
            <a:r>
              <a:rPr lang="en-US" altLang="zh-CN" sz="1400" dirty="0">
                <a:solidFill>
                  <a:srgbClr val="000000"/>
                </a:solidFill>
                <a:latin typeface="Cambria"/>
                <a:ea typeface="DengXian"/>
                <a:cs typeface="Times New Roman"/>
              </a:rPr>
              <a:t>Check that all controllers and sensors are correctly calibrated. </a:t>
            </a:r>
          </a:p>
          <a:p>
            <a:pPr marL="342900" lvl="0" indent="-342900">
              <a:lnSpc>
                <a:spcPct val="150000"/>
              </a:lnSpc>
              <a:buSzPts val="1000"/>
              <a:buFont typeface="Symbol"/>
              <a:buChar char=""/>
              <a:tabLst>
                <a:tab pos="457200" algn="l"/>
              </a:tabLst>
            </a:pPr>
            <a:r>
              <a:rPr lang="zh-CN" altLang="zh-CN" sz="1400" dirty="0">
                <a:solidFill>
                  <a:srgbClr val="FF0000"/>
                </a:solidFill>
                <a:latin typeface="Times New Roman"/>
                <a:ea typeface="DengXian"/>
                <a:cs typeface="Times New Roman"/>
              </a:rPr>
              <a:t>检查所有控制器和传感器是否正确校准。</a:t>
            </a:r>
            <a:endParaRPr lang="zh-CN" altLang="zh-CN" sz="1400" dirty="0">
              <a:solidFill>
                <a:srgbClr val="000000"/>
              </a:solidFill>
              <a:latin typeface="Calibri"/>
              <a:ea typeface="DengXian"/>
              <a:cs typeface="Times New Roman"/>
            </a:endParaRPr>
          </a:p>
          <a:p>
            <a:pPr marL="285750" lvl="0" indent="-285750">
              <a:lnSpc>
                <a:spcPct val="150000"/>
              </a:lnSpc>
              <a:buSzPts val="1000"/>
              <a:buFont typeface="Symbol" pitchFamily="18" charset="2"/>
              <a:buChar char="·"/>
              <a:tabLst>
                <a:tab pos="457200" algn="l"/>
              </a:tabLst>
            </a:pPr>
            <a:r>
              <a:rPr lang="en-US" altLang="zh-CN" sz="1400" dirty="0">
                <a:solidFill>
                  <a:srgbClr val="000000"/>
                </a:solidFill>
                <a:latin typeface="Cambria"/>
                <a:ea typeface="DengXian"/>
                <a:cs typeface="Times New Roman"/>
              </a:rPr>
              <a:t>Carry out a temperature mapping of the storage area loaded as in normal operations. Record the results. See Technical Supplement: </a:t>
            </a:r>
            <a:r>
              <a:rPr lang="en-US" altLang="zh-CN" sz="1400" dirty="0">
                <a:solidFill>
                  <a:srgbClr val="000000"/>
                </a:solidFill>
                <a:latin typeface="Cambria,Italic"/>
                <a:ea typeface="DengXian"/>
                <a:cs typeface="Times New Roman"/>
              </a:rPr>
              <a:t>Temperature mapping of storage areas. </a:t>
            </a:r>
          </a:p>
          <a:p>
            <a:pPr marL="342900" lvl="0" indent="-342900">
              <a:lnSpc>
                <a:spcPct val="150000"/>
              </a:lnSpc>
              <a:buSzPts val="1000"/>
              <a:buFont typeface="Symbol"/>
              <a:buChar char=""/>
              <a:tabLst>
                <a:tab pos="457200" algn="l"/>
              </a:tabLst>
            </a:pPr>
            <a:r>
              <a:rPr lang="zh-CN" altLang="zh-CN" sz="1400" dirty="0">
                <a:solidFill>
                  <a:schemeClr val="accent1"/>
                </a:solidFill>
                <a:latin typeface="Times New Roman"/>
                <a:ea typeface="DengXian"/>
                <a:cs typeface="Times New Roman"/>
              </a:rPr>
              <a:t>对正常操作中装载的存储区进行温度分布测试。将结果记录下来。见技术补充：储存区的温度分布测试。</a:t>
            </a:r>
            <a:endParaRPr lang="zh-CN" altLang="zh-CN" sz="1400" dirty="0">
              <a:solidFill>
                <a:schemeClr val="accent1"/>
              </a:solidFill>
              <a:latin typeface="Calibri"/>
              <a:ea typeface="DengXian"/>
              <a:cs typeface="Times New Roman"/>
            </a:endParaRPr>
          </a:p>
          <a:p>
            <a:pPr marL="285750" lvl="0" indent="-285750">
              <a:lnSpc>
                <a:spcPct val="150000"/>
              </a:lnSpc>
              <a:buSzPts val="1000"/>
              <a:buFont typeface="Symbol" pitchFamily="18" charset="2"/>
              <a:buChar char="·"/>
              <a:tabLst>
                <a:tab pos="457200" algn="l"/>
              </a:tabLst>
            </a:pPr>
            <a:r>
              <a:rPr lang="en-US" altLang="zh-CN" sz="1400" dirty="0">
                <a:solidFill>
                  <a:srgbClr val="000000"/>
                </a:solidFill>
                <a:latin typeface="Times New Roman"/>
                <a:ea typeface="DengXian"/>
                <a:cs typeface="Times New Roman"/>
              </a:rPr>
              <a:t>Test and record temperature recovery following a door opening during normal operation. </a:t>
            </a:r>
            <a:endParaRPr lang="zh-CN" altLang="zh-CN" sz="1400" dirty="0">
              <a:solidFill>
                <a:srgbClr val="000000"/>
              </a:solidFill>
              <a:latin typeface="Times New Roman"/>
              <a:ea typeface="DengXian"/>
              <a:cs typeface="Times New Roman"/>
            </a:endParaRPr>
          </a:p>
          <a:p>
            <a:pPr marL="342900" lvl="0" indent="-342900">
              <a:lnSpc>
                <a:spcPct val="150000"/>
              </a:lnSpc>
              <a:buSzPts val="1000"/>
              <a:buFont typeface="Symbol"/>
              <a:buChar char=""/>
              <a:tabLst>
                <a:tab pos="457200" algn="l"/>
              </a:tabLst>
            </a:pPr>
            <a:r>
              <a:rPr lang="zh-CN" altLang="zh-CN" sz="1400" dirty="0">
                <a:solidFill>
                  <a:srgbClr val="FF0000"/>
                </a:solidFill>
                <a:latin typeface="Times New Roman"/>
                <a:ea typeface="DengXian"/>
                <a:cs typeface="Times New Roman"/>
              </a:rPr>
              <a:t>测试并记录正常操作时门打开后的温度恢复情况</a:t>
            </a:r>
            <a:r>
              <a:rPr lang="zh-CN" altLang="zh-CN" sz="1400" dirty="0" smtClean="0">
                <a:solidFill>
                  <a:srgbClr val="FF0000"/>
                </a:solidFill>
                <a:latin typeface="Times New Roman"/>
                <a:ea typeface="DengXian"/>
                <a:cs typeface="Times New Roman"/>
              </a:rPr>
              <a:t>。</a:t>
            </a:r>
            <a:endParaRPr lang="zh-CN" altLang="zh-CN" sz="1400" dirty="0">
              <a:solidFill>
                <a:srgbClr val="FF0000"/>
              </a:solidFill>
              <a:latin typeface="Calibri"/>
              <a:ea typeface="DengXian"/>
              <a:cs typeface="Times New Roman"/>
            </a:endParaRPr>
          </a:p>
        </p:txBody>
      </p:sp>
    </p:spTree>
    <p:extLst>
      <p:ext uri="{BB962C8B-B14F-4D97-AF65-F5344CB8AC3E}">
        <p14:creationId xmlns:p14="http://schemas.microsoft.com/office/powerpoint/2010/main" val="2700181543"/>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指南</a:t>
            </a:r>
            <a:r>
              <a:rPr lang="zh-CN" altLang="en-US" dirty="0" smtClean="0">
                <a:latin typeface="华文行楷" pitchFamily="2" charset="-122"/>
                <a:ea typeface="华文行楷" pitchFamily="2" charset="-122"/>
              </a:rPr>
              <a:t>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245674" y="752809"/>
            <a:ext cx="6542065" cy="581057"/>
          </a:xfrm>
          <a:prstGeom prst="rect">
            <a:avLst/>
          </a:prstGeom>
        </p:spPr>
        <p:txBody>
          <a:bodyPr wrap="square">
            <a:spAutoFit/>
          </a:bodyPr>
          <a:lstStyle/>
          <a:p>
            <a:pPr>
              <a:lnSpc>
                <a:spcPct val="150000"/>
              </a:lnSpc>
            </a:pPr>
            <a:r>
              <a:rPr lang="en-US" altLang="zh-CN" sz="2400" b="1" dirty="0">
                <a:solidFill>
                  <a:srgbClr val="0366B8"/>
                </a:solidFill>
                <a:effectLst>
                  <a:outerShdw blurRad="38100" dist="38100" dir="2700000" algn="tl">
                    <a:srgbClr val="000000">
                      <a:alpha val="43137"/>
                    </a:srgbClr>
                  </a:outerShdw>
                </a:effectLst>
                <a:latin typeface="Microsoft YaHei"/>
              </a:rPr>
              <a:t>PDA </a:t>
            </a:r>
            <a:r>
              <a:rPr lang="en-US" altLang="zh-CN" sz="2400" b="1" dirty="0" smtClean="0">
                <a:solidFill>
                  <a:srgbClr val="0366B8"/>
                </a:solidFill>
                <a:effectLst>
                  <a:outerShdw blurRad="38100" dist="38100" dir="2700000" algn="tl">
                    <a:srgbClr val="000000">
                      <a:alpha val="43137"/>
                    </a:srgbClr>
                  </a:outerShdw>
                </a:effectLst>
                <a:latin typeface="Microsoft YaHei"/>
              </a:rPr>
              <a:t>TR64-</a:t>
            </a:r>
            <a:r>
              <a:rPr lang="zh-CN" altLang="en-US" sz="2400" b="1" dirty="0">
                <a:solidFill>
                  <a:srgbClr val="0366B8"/>
                </a:solidFill>
                <a:effectLst>
                  <a:outerShdw blurRad="38100" dist="38100" dir="2700000" algn="tl">
                    <a:srgbClr val="000000">
                      <a:alpha val="43137"/>
                    </a:srgbClr>
                  </a:outerShdw>
                </a:effectLst>
                <a:latin typeface="Microsoft YaHei"/>
              </a:rPr>
              <a:t>有源</a:t>
            </a:r>
            <a:r>
              <a:rPr lang="zh-CN" altLang="en-US" sz="2400" b="1" dirty="0" smtClean="0">
                <a:solidFill>
                  <a:srgbClr val="0366B8"/>
                </a:solidFill>
                <a:effectLst>
                  <a:outerShdw blurRad="38100" dist="38100" dir="2700000" algn="tl">
                    <a:srgbClr val="000000">
                      <a:alpha val="43137"/>
                    </a:srgbClr>
                  </a:outerShdw>
                </a:effectLst>
                <a:latin typeface="Microsoft YaHei"/>
              </a:rPr>
              <a:t>温度</a:t>
            </a:r>
            <a:r>
              <a:rPr lang="zh-CN" altLang="en-US" sz="2400" b="1" dirty="0">
                <a:solidFill>
                  <a:srgbClr val="0366B8"/>
                </a:solidFill>
                <a:effectLst>
                  <a:outerShdw blurRad="38100" dist="38100" dir="2700000" algn="tl">
                    <a:srgbClr val="000000">
                      <a:alpha val="43137"/>
                    </a:srgbClr>
                  </a:outerShdw>
                </a:effectLst>
                <a:latin typeface="Microsoft YaHei"/>
              </a:rPr>
              <a:t>受控系统：确认</a:t>
            </a:r>
            <a:r>
              <a:rPr lang="zh-CN" altLang="en-US" sz="2400" b="1" dirty="0" smtClean="0">
                <a:solidFill>
                  <a:srgbClr val="0366B8"/>
                </a:solidFill>
                <a:effectLst>
                  <a:outerShdw blurRad="38100" dist="38100" dir="2700000" algn="tl">
                    <a:srgbClr val="000000">
                      <a:alpha val="43137"/>
                    </a:srgbClr>
                  </a:outerShdw>
                </a:effectLst>
                <a:latin typeface="Microsoft YaHei"/>
              </a:rPr>
              <a:t>指南</a:t>
            </a:r>
            <a:endParaRPr lang="en-US" altLang="zh-CN" sz="2400" b="1" dirty="0" smtClean="0">
              <a:solidFill>
                <a:srgbClr val="0366B8"/>
              </a:solidFill>
              <a:effectLst>
                <a:outerShdw blurRad="38100" dist="38100" dir="2700000" algn="tl">
                  <a:srgbClr val="000000">
                    <a:alpha val="43137"/>
                  </a:srgbClr>
                </a:outerShdw>
              </a:effectLst>
              <a:latin typeface="Microsoft YaHei"/>
            </a:endParaRPr>
          </a:p>
        </p:txBody>
      </p:sp>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98045" y="1520042"/>
            <a:ext cx="5626753" cy="47235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8085742"/>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245674" y="752809"/>
            <a:ext cx="6352061" cy="4801314"/>
          </a:xfrm>
          <a:prstGeom prst="rect">
            <a:avLst/>
          </a:prstGeom>
        </p:spPr>
        <p:txBody>
          <a:bodyPr wrap="square">
            <a:spAutoFit/>
          </a:bodyPr>
          <a:lstStyle/>
          <a:p>
            <a:pPr>
              <a:lnSpc>
                <a:spcPct val="150000"/>
              </a:lnSpc>
            </a:pPr>
            <a:r>
              <a:rPr lang="en-US" altLang="zh-CN" sz="2400" b="1" dirty="0">
                <a:solidFill>
                  <a:srgbClr val="0366B8"/>
                </a:solidFill>
                <a:effectLst>
                  <a:outerShdw blurRad="38100" dist="38100" dir="2700000" algn="tl">
                    <a:srgbClr val="000000">
                      <a:alpha val="43137"/>
                    </a:srgbClr>
                  </a:outerShdw>
                </a:effectLst>
                <a:latin typeface="Microsoft YaHei"/>
              </a:rPr>
              <a:t>PDA </a:t>
            </a:r>
            <a:r>
              <a:rPr lang="en-US" altLang="zh-CN" sz="2400" b="1" dirty="0" smtClean="0">
                <a:solidFill>
                  <a:srgbClr val="0366B8"/>
                </a:solidFill>
                <a:effectLst>
                  <a:outerShdw blurRad="38100" dist="38100" dir="2700000" algn="tl">
                    <a:srgbClr val="000000">
                      <a:alpha val="43137"/>
                    </a:srgbClr>
                  </a:outerShdw>
                </a:effectLst>
                <a:latin typeface="Microsoft YaHei"/>
              </a:rPr>
              <a:t>TR64-</a:t>
            </a:r>
            <a:r>
              <a:rPr lang="zh-CN" altLang="en-US" sz="2400" b="1" dirty="0">
                <a:solidFill>
                  <a:srgbClr val="0366B8"/>
                </a:solidFill>
                <a:effectLst>
                  <a:outerShdw blurRad="38100" dist="38100" dir="2700000" algn="tl">
                    <a:srgbClr val="000000">
                      <a:alpha val="43137"/>
                    </a:srgbClr>
                  </a:outerShdw>
                </a:effectLst>
                <a:latin typeface="Microsoft YaHei"/>
              </a:rPr>
              <a:t>有源</a:t>
            </a:r>
            <a:r>
              <a:rPr lang="zh-CN" altLang="en-US" sz="2400" b="1" dirty="0" smtClean="0">
                <a:solidFill>
                  <a:srgbClr val="0366B8"/>
                </a:solidFill>
                <a:effectLst>
                  <a:outerShdw blurRad="38100" dist="38100" dir="2700000" algn="tl">
                    <a:srgbClr val="000000">
                      <a:alpha val="43137"/>
                    </a:srgbClr>
                  </a:outerShdw>
                </a:effectLst>
                <a:latin typeface="Microsoft YaHei"/>
              </a:rPr>
              <a:t>温度</a:t>
            </a:r>
            <a:r>
              <a:rPr lang="zh-CN" altLang="en-US" sz="2400" b="1" dirty="0">
                <a:solidFill>
                  <a:srgbClr val="0366B8"/>
                </a:solidFill>
                <a:effectLst>
                  <a:outerShdw blurRad="38100" dist="38100" dir="2700000" algn="tl">
                    <a:srgbClr val="000000">
                      <a:alpha val="43137"/>
                    </a:srgbClr>
                  </a:outerShdw>
                </a:effectLst>
                <a:latin typeface="Microsoft YaHei"/>
              </a:rPr>
              <a:t>受控系统：确认</a:t>
            </a:r>
            <a:r>
              <a:rPr lang="zh-CN" altLang="en-US" sz="2400" b="1" dirty="0" smtClean="0">
                <a:solidFill>
                  <a:srgbClr val="0366B8"/>
                </a:solidFill>
                <a:effectLst>
                  <a:outerShdw blurRad="38100" dist="38100" dir="2700000" algn="tl">
                    <a:srgbClr val="000000">
                      <a:alpha val="43137"/>
                    </a:srgbClr>
                  </a:outerShdw>
                </a:effectLst>
                <a:latin typeface="Microsoft YaHei"/>
              </a:rPr>
              <a:t>指南</a:t>
            </a:r>
            <a:endParaRPr lang="en-US" altLang="zh-CN" sz="2400" b="1" dirty="0" smtClean="0">
              <a:solidFill>
                <a:srgbClr val="0366B8"/>
              </a:solidFill>
              <a:effectLst>
                <a:outerShdw blurRad="38100" dist="38100" dir="2700000" algn="tl">
                  <a:srgbClr val="000000">
                    <a:alpha val="43137"/>
                  </a:srgbClr>
                </a:outerShdw>
              </a:effectLst>
              <a:latin typeface="Microsoft YaHei"/>
            </a:endParaRPr>
          </a:p>
          <a:p>
            <a:pPr>
              <a:lnSpc>
                <a:spcPct val="150000"/>
              </a:lnSpc>
            </a:pPr>
            <a:r>
              <a:rPr lang="zh-CN" altLang="en-US" sz="2000" dirty="0">
                <a:solidFill>
                  <a:schemeClr val="accent1"/>
                </a:solidFill>
                <a:latin typeface="宋体" pitchFamily="2" charset="-122"/>
                <a:ea typeface="宋体" pitchFamily="2" charset="-122"/>
              </a:rPr>
              <a:t>第八章：温度受控储存仓库</a:t>
            </a:r>
            <a:r>
              <a:rPr lang="en-US" altLang="zh-CN" sz="2000" dirty="0">
                <a:solidFill>
                  <a:schemeClr val="accent1"/>
                </a:solidFill>
                <a:latin typeface="宋体" pitchFamily="2" charset="-122"/>
                <a:ea typeface="宋体" pitchFamily="2" charset="-122"/>
              </a:rPr>
              <a:t>/</a:t>
            </a:r>
            <a:r>
              <a:rPr lang="zh-CN" altLang="en-US" sz="2000" dirty="0" smtClean="0">
                <a:solidFill>
                  <a:schemeClr val="accent1"/>
                </a:solidFill>
                <a:latin typeface="宋体" pitchFamily="2" charset="-122"/>
                <a:ea typeface="宋体" pitchFamily="2" charset="-122"/>
              </a:rPr>
              <a:t>房间</a:t>
            </a:r>
            <a:endParaRPr lang="en-US" altLang="zh-CN" sz="2000" dirty="0" smtClean="0">
              <a:solidFill>
                <a:srgbClr val="0366B8"/>
              </a:solidFill>
              <a:latin typeface="宋体" pitchFamily="2" charset="-122"/>
              <a:ea typeface="宋体" pitchFamily="2" charset="-122"/>
            </a:endParaRPr>
          </a:p>
          <a:p>
            <a:pPr>
              <a:lnSpc>
                <a:spcPct val="150000"/>
              </a:lnSpc>
            </a:pPr>
            <a:r>
              <a:rPr lang="en-US" altLang="zh-CN" sz="2000" dirty="0" smtClean="0">
                <a:solidFill>
                  <a:srgbClr val="0366B8"/>
                </a:solidFill>
                <a:latin typeface="宋体" pitchFamily="2" charset="-122"/>
                <a:ea typeface="宋体" pitchFamily="2" charset="-122"/>
              </a:rPr>
              <a:t>8.1</a:t>
            </a:r>
            <a:r>
              <a:rPr lang="zh-CN" altLang="en-US" sz="2000" dirty="0" smtClean="0">
                <a:solidFill>
                  <a:srgbClr val="0366B8"/>
                </a:solidFill>
                <a:latin typeface="宋体" pitchFamily="2" charset="-122"/>
                <a:ea typeface="宋体" pitchFamily="2" charset="-122"/>
              </a:rPr>
              <a:t>系统描述</a:t>
            </a:r>
            <a:endParaRPr lang="en-US" altLang="zh-CN" sz="2000" dirty="0" smtClean="0">
              <a:solidFill>
                <a:srgbClr val="0366B8"/>
              </a:solidFill>
              <a:latin typeface="宋体" pitchFamily="2" charset="-122"/>
              <a:ea typeface="宋体" pitchFamily="2" charset="-122"/>
            </a:endParaRPr>
          </a:p>
          <a:p>
            <a:pPr>
              <a:lnSpc>
                <a:spcPct val="150000"/>
              </a:lnSpc>
            </a:pPr>
            <a:r>
              <a:rPr lang="zh-CN" altLang="en-US" sz="2000" dirty="0">
                <a:solidFill>
                  <a:srgbClr val="0366B8"/>
                </a:solidFill>
                <a:latin typeface="宋体" pitchFamily="2" charset="-122"/>
                <a:ea typeface="宋体" pitchFamily="2" charset="-122"/>
              </a:rPr>
              <a:t>本节关于温度受控存储空间信息广泛地适用于用来在特定温度产生稳定环境控制环境空间，包括冷藏房间、冰柜、冷冻库和室温储存。最普遍的情况是，大型冷藏房间和</a:t>
            </a:r>
            <a:r>
              <a:rPr lang="zh-CN" altLang="en-US" sz="2000" dirty="0">
                <a:solidFill>
                  <a:srgbClr val="FF0000"/>
                </a:solidFill>
                <a:latin typeface="宋体" pitchFamily="2" charset="-122"/>
                <a:ea typeface="宋体" pitchFamily="2" charset="-122"/>
              </a:rPr>
              <a:t>冰柜保持温度均匀性范围在</a:t>
            </a:r>
            <a:r>
              <a:rPr lang="en-US" altLang="zh-CN" sz="2000" dirty="0">
                <a:solidFill>
                  <a:srgbClr val="FF0000"/>
                </a:solidFill>
                <a:latin typeface="宋体" pitchFamily="2" charset="-122"/>
                <a:ea typeface="宋体" pitchFamily="2" charset="-122"/>
              </a:rPr>
              <a:t>5±3℃</a:t>
            </a:r>
            <a:r>
              <a:rPr lang="zh-CN" altLang="en-US" sz="2000" dirty="0">
                <a:solidFill>
                  <a:srgbClr val="0366B8"/>
                </a:solidFill>
                <a:latin typeface="宋体" pitchFamily="2" charset="-122"/>
                <a:ea typeface="宋体" pitchFamily="2" charset="-122"/>
              </a:rPr>
              <a:t>，而冷冻库典型温度范围是</a:t>
            </a:r>
            <a:r>
              <a:rPr lang="en-US" altLang="zh-CN" sz="2000" dirty="0">
                <a:solidFill>
                  <a:srgbClr val="FF0000"/>
                </a:solidFill>
                <a:latin typeface="宋体" pitchFamily="2" charset="-122"/>
                <a:ea typeface="宋体" pitchFamily="2" charset="-122"/>
              </a:rPr>
              <a:t>-</a:t>
            </a:r>
            <a:r>
              <a:rPr lang="en-US" altLang="zh-CN" sz="2000" dirty="0" smtClean="0">
                <a:solidFill>
                  <a:srgbClr val="FF0000"/>
                </a:solidFill>
                <a:latin typeface="宋体" pitchFamily="2" charset="-122"/>
                <a:ea typeface="宋体" pitchFamily="2" charset="-122"/>
              </a:rPr>
              <a:t>20±5C</a:t>
            </a:r>
            <a:r>
              <a:rPr lang="zh-CN" altLang="en-US" sz="2000" dirty="0">
                <a:solidFill>
                  <a:srgbClr val="FF0000"/>
                </a:solidFill>
                <a:latin typeface="宋体" pitchFamily="2" charset="-122"/>
                <a:ea typeface="宋体" pitchFamily="2" charset="-122"/>
              </a:rPr>
              <a:t>或是</a:t>
            </a:r>
            <a:r>
              <a:rPr lang="en-US" altLang="zh-CN" sz="2000" dirty="0">
                <a:solidFill>
                  <a:srgbClr val="FF0000"/>
                </a:solidFill>
                <a:latin typeface="宋体" pitchFamily="2" charset="-122"/>
                <a:ea typeface="宋体" pitchFamily="2" charset="-122"/>
              </a:rPr>
              <a:t>-70±10C</a:t>
            </a:r>
            <a:r>
              <a:rPr lang="zh-CN" altLang="en-US" sz="2000" dirty="0">
                <a:solidFill>
                  <a:srgbClr val="0366B8"/>
                </a:solidFill>
                <a:latin typeface="宋体" pitchFamily="2" charset="-122"/>
                <a:ea typeface="宋体" pitchFamily="2" charset="-122"/>
              </a:rPr>
              <a:t>。在所有情况下，</a:t>
            </a:r>
            <a:r>
              <a:rPr lang="zh-CN" altLang="en-US" sz="2000" dirty="0">
                <a:solidFill>
                  <a:srgbClr val="FF0000"/>
                </a:solidFill>
                <a:latin typeface="宋体" pitchFamily="2" charset="-122"/>
                <a:ea typeface="宋体" pitchFamily="2" charset="-122"/>
              </a:rPr>
              <a:t>温度范围都应基于在其中储存的物料，和</a:t>
            </a:r>
            <a:r>
              <a:rPr lang="en-US" altLang="zh-CN" sz="2000" dirty="0">
                <a:solidFill>
                  <a:srgbClr val="FF0000"/>
                </a:solidFill>
                <a:latin typeface="宋体" pitchFamily="2" charset="-122"/>
                <a:ea typeface="宋体" pitchFamily="2" charset="-122"/>
              </a:rPr>
              <a:t>/</a:t>
            </a:r>
            <a:r>
              <a:rPr lang="zh-CN" altLang="en-US" sz="2000" dirty="0">
                <a:solidFill>
                  <a:srgbClr val="FF0000"/>
                </a:solidFill>
                <a:latin typeface="宋体" pitchFamily="2" charset="-122"/>
                <a:ea typeface="宋体" pitchFamily="2" charset="-122"/>
              </a:rPr>
              <a:t>或，产品要求。这些要求应基于物料，和</a:t>
            </a:r>
            <a:r>
              <a:rPr lang="en-US" altLang="zh-CN" sz="2000" dirty="0">
                <a:solidFill>
                  <a:srgbClr val="FF0000"/>
                </a:solidFill>
                <a:latin typeface="宋体" pitchFamily="2" charset="-122"/>
                <a:ea typeface="宋体" pitchFamily="2" charset="-122"/>
              </a:rPr>
              <a:t>/</a:t>
            </a:r>
            <a:r>
              <a:rPr lang="zh-CN" altLang="en-US" sz="2000" dirty="0">
                <a:solidFill>
                  <a:srgbClr val="FF0000"/>
                </a:solidFill>
                <a:latin typeface="宋体" pitchFamily="2" charset="-122"/>
                <a:ea typeface="宋体" pitchFamily="2" charset="-122"/>
              </a:rPr>
              <a:t>或，产品稳定性数据。</a:t>
            </a:r>
            <a:endParaRPr lang="en-US" altLang="zh-CN" sz="2000" dirty="0" smtClean="0">
              <a:solidFill>
                <a:srgbClr val="FF0000"/>
              </a:solidFill>
              <a:latin typeface="宋体" pitchFamily="2" charset="-122"/>
              <a:ea typeface="宋体" pitchFamily="2" charset="-122"/>
            </a:endParaRPr>
          </a:p>
        </p:txBody>
      </p:sp>
      <p:sp>
        <p:nvSpPr>
          <p:cNvPr id="3" name="椭圆 2"/>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指南</a:t>
            </a:r>
            <a:r>
              <a:rPr lang="zh-CN" altLang="en-US" dirty="0" smtClean="0">
                <a:latin typeface="华文行楷" pitchFamily="2" charset="-122"/>
                <a:ea typeface="华文行楷" pitchFamily="2" charset="-122"/>
              </a:rPr>
              <a:t>要求</a:t>
            </a:r>
            <a:endParaRPr lang="zh-CN" altLang="en-US" dirty="0">
              <a:latin typeface="华文行楷" pitchFamily="2" charset="-122"/>
              <a:ea typeface="华文行楷" pitchFamily="2"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259439" y="2537783"/>
            <a:ext cx="1958582" cy="1694561"/>
            <a:chOff x="3324225" y="1038225"/>
            <a:chExt cx="5546726" cy="4794250"/>
          </a:xfrm>
        </p:grpSpPr>
        <p:sp>
          <p:nvSpPr>
            <p:cNvPr id="5"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图片 20">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5"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3" name="图片 112">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246141860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指南</a:t>
            </a:r>
            <a:r>
              <a:rPr lang="zh-CN" altLang="en-US" dirty="0" smtClean="0">
                <a:latin typeface="华文行楷" pitchFamily="2" charset="-122"/>
                <a:ea typeface="华文行楷" pitchFamily="2" charset="-122"/>
              </a:rPr>
              <a:t>要求</a:t>
            </a:r>
            <a:endParaRPr lang="zh-CN" altLang="en-US" dirty="0">
              <a:latin typeface="华文行楷" pitchFamily="2" charset="-122"/>
              <a:ea typeface="华文行楷" pitchFamily="2" charset="-122"/>
            </a:endParaRPr>
          </a:p>
        </p:txBody>
      </p:sp>
      <p:sp>
        <p:nvSpPr>
          <p:cNvPr id="3" name="矩形 2"/>
          <p:cNvSpPr/>
          <p:nvPr/>
        </p:nvSpPr>
        <p:spPr>
          <a:xfrm>
            <a:off x="2245674" y="752809"/>
            <a:ext cx="6316435" cy="5262979"/>
          </a:xfrm>
          <a:prstGeom prst="rect">
            <a:avLst/>
          </a:prstGeom>
        </p:spPr>
        <p:txBody>
          <a:bodyPr wrap="square">
            <a:spAutoFit/>
          </a:bodyPr>
          <a:lstStyle/>
          <a:p>
            <a:pPr>
              <a:lnSpc>
                <a:spcPct val="150000"/>
              </a:lnSpc>
            </a:pPr>
            <a:r>
              <a:rPr lang="en-US" altLang="zh-CN" sz="2400" b="1" dirty="0">
                <a:solidFill>
                  <a:srgbClr val="0366B8"/>
                </a:solidFill>
                <a:effectLst>
                  <a:outerShdw blurRad="38100" dist="38100" dir="2700000" algn="tl">
                    <a:srgbClr val="000000">
                      <a:alpha val="43137"/>
                    </a:srgbClr>
                  </a:outerShdw>
                </a:effectLst>
                <a:latin typeface="Microsoft YaHei"/>
              </a:rPr>
              <a:t>PDA </a:t>
            </a:r>
            <a:r>
              <a:rPr lang="en-US" altLang="zh-CN" sz="2400" b="1" dirty="0" smtClean="0">
                <a:solidFill>
                  <a:srgbClr val="0366B8"/>
                </a:solidFill>
                <a:effectLst>
                  <a:outerShdw blurRad="38100" dist="38100" dir="2700000" algn="tl">
                    <a:srgbClr val="000000">
                      <a:alpha val="43137"/>
                    </a:srgbClr>
                  </a:outerShdw>
                </a:effectLst>
                <a:latin typeface="Microsoft YaHei"/>
              </a:rPr>
              <a:t>TR64-</a:t>
            </a:r>
            <a:r>
              <a:rPr lang="zh-CN" altLang="en-US" sz="2400" b="1" dirty="0">
                <a:solidFill>
                  <a:srgbClr val="0366B8"/>
                </a:solidFill>
                <a:effectLst>
                  <a:outerShdw blurRad="38100" dist="38100" dir="2700000" algn="tl">
                    <a:srgbClr val="000000">
                      <a:alpha val="43137"/>
                    </a:srgbClr>
                  </a:outerShdw>
                </a:effectLst>
                <a:latin typeface="Microsoft YaHei"/>
              </a:rPr>
              <a:t>有源</a:t>
            </a:r>
            <a:r>
              <a:rPr lang="zh-CN" altLang="en-US" sz="2400" b="1" dirty="0" smtClean="0">
                <a:solidFill>
                  <a:srgbClr val="0366B8"/>
                </a:solidFill>
                <a:effectLst>
                  <a:outerShdw blurRad="38100" dist="38100" dir="2700000" algn="tl">
                    <a:srgbClr val="000000">
                      <a:alpha val="43137"/>
                    </a:srgbClr>
                  </a:outerShdw>
                </a:effectLst>
                <a:latin typeface="Microsoft YaHei"/>
              </a:rPr>
              <a:t>温度</a:t>
            </a:r>
            <a:r>
              <a:rPr lang="zh-CN" altLang="en-US" sz="2400" b="1" dirty="0">
                <a:solidFill>
                  <a:srgbClr val="0366B8"/>
                </a:solidFill>
                <a:effectLst>
                  <a:outerShdw blurRad="38100" dist="38100" dir="2700000" algn="tl">
                    <a:srgbClr val="000000">
                      <a:alpha val="43137"/>
                    </a:srgbClr>
                  </a:outerShdw>
                </a:effectLst>
                <a:latin typeface="Microsoft YaHei"/>
              </a:rPr>
              <a:t>受控系统：确认</a:t>
            </a:r>
            <a:r>
              <a:rPr lang="zh-CN" altLang="en-US" sz="2400" b="1" dirty="0" smtClean="0">
                <a:solidFill>
                  <a:srgbClr val="0366B8"/>
                </a:solidFill>
                <a:effectLst>
                  <a:outerShdw blurRad="38100" dist="38100" dir="2700000" algn="tl">
                    <a:srgbClr val="000000">
                      <a:alpha val="43137"/>
                    </a:srgbClr>
                  </a:outerShdw>
                </a:effectLst>
                <a:latin typeface="Microsoft YaHei"/>
              </a:rPr>
              <a:t>指南</a:t>
            </a:r>
            <a:endParaRPr lang="en-US" altLang="zh-CN" sz="2400" b="1" dirty="0" smtClean="0">
              <a:solidFill>
                <a:srgbClr val="0366B8"/>
              </a:solidFill>
              <a:effectLst>
                <a:outerShdw blurRad="38100" dist="38100" dir="2700000" algn="tl">
                  <a:srgbClr val="000000">
                    <a:alpha val="43137"/>
                  </a:srgbClr>
                </a:outerShdw>
              </a:effectLst>
              <a:latin typeface="Microsoft YaHei"/>
            </a:endParaRPr>
          </a:p>
          <a:p>
            <a:pPr>
              <a:lnSpc>
                <a:spcPct val="150000"/>
              </a:lnSpc>
            </a:pPr>
            <a:r>
              <a:rPr lang="zh-CN" altLang="en-US" sz="2000" dirty="0">
                <a:solidFill>
                  <a:srgbClr val="0366B8"/>
                </a:solidFill>
                <a:latin typeface="宋体" pitchFamily="2" charset="-122"/>
                <a:ea typeface="宋体" pitchFamily="2" charset="-122"/>
              </a:rPr>
              <a:t>大型冷藏房间、冰柜、冷冻库也使用一些种类记录仪。在一些情况下，由带有温度报警模式的笔式记录温度仪构成。然而，作为先进技术，连接到中心服务器的电子记录仪或其它电子记录装置更常见。这些类型电子系统可提供更可靠、更即时警报、及更好更快速的分析。为了降低商业与产品风险，可以设定警报系统在在系统内条件超出标准前进行通知管理。警报可使本地（在发生地）或远程的，比如安全桌面，或他们可用电话联络预先设定的电话。这样的</a:t>
            </a:r>
            <a:r>
              <a:rPr lang="zh-CN" altLang="en-US" sz="2000" dirty="0">
                <a:solidFill>
                  <a:srgbClr val="FF0000"/>
                </a:solidFill>
                <a:latin typeface="宋体" pitchFamily="2" charset="-122"/>
                <a:ea typeface="宋体" pitchFamily="2" charset="-122"/>
              </a:rPr>
              <a:t>监测应是连续的（每天</a:t>
            </a:r>
            <a:r>
              <a:rPr lang="en-US" altLang="zh-CN" sz="2000" dirty="0">
                <a:solidFill>
                  <a:srgbClr val="FF0000"/>
                </a:solidFill>
                <a:latin typeface="宋体" pitchFamily="2" charset="-122"/>
                <a:ea typeface="宋体" pitchFamily="2" charset="-122"/>
              </a:rPr>
              <a:t>24</a:t>
            </a:r>
            <a:r>
              <a:rPr lang="zh-CN" altLang="en-US" sz="2000" dirty="0">
                <a:solidFill>
                  <a:srgbClr val="FF0000"/>
                </a:solidFill>
                <a:latin typeface="宋体" pitchFamily="2" charset="-122"/>
                <a:ea typeface="宋体" pitchFamily="2" charset="-122"/>
              </a:rPr>
              <a:t>小时，一周</a:t>
            </a:r>
            <a:r>
              <a:rPr lang="en-US" altLang="zh-CN" sz="2000" dirty="0">
                <a:solidFill>
                  <a:srgbClr val="FF0000"/>
                </a:solidFill>
                <a:latin typeface="宋体" pitchFamily="2" charset="-122"/>
                <a:ea typeface="宋体" pitchFamily="2" charset="-122"/>
              </a:rPr>
              <a:t>7</a:t>
            </a:r>
            <a:r>
              <a:rPr lang="zh-CN" altLang="en-US" sz="2000" dirty="0">
                <a:solidFill>
                  <a:srgbClr val="FF0000"/>
                </a:solidFill>
                <a:latin typeface="宋体" pitchFamily="2" charset="-122"/>
                <a:ea typeface="宋体" pitchFamily="2" charset="-122"/>
              </a:rPr>
              <a:t>天）</a:t>
            </a:r>
            <a:r>
              <a:rPr lang="zh-CN" altLang="en-US" sz="2000" dirty="0">
                <a:solidFill>
                  <a:srgbClr val="0366B8"/>
                </a:solidFill>
                <a:latin typeface="宋体" pitchFamily="2" charset="-122"/>
                <a:ea typeface="宋体" pitchFamily="2" charset="-122"/>
              </a:rPr>
              <a:t>。</a:t>
            </a:r>
            <a:endParaRPr lang="en-US" altLang="zh-CN" sz="2000" dirty="0" smtClean="0">
              <a:solidFill>
                <a:srgbClr val="0366B8"/>
              </a:solidFill>
              <a:latin typeface="宋体" pitchFamily="2" charset="-122"/>
              <a:ea typeface="宋体" pitchFamily="2" charset="-122"/>
            </a:endParaRPr>
          </a:p>
        </p:txBody>
      </p:sp>
      <p:grpSp>
        <p:nvGrpSpPr>
          <p:cNvPr id="5" name="组合 4"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289086" y="2911853"/>
            <a:ext cx="1958582" cy="1694561"/>
            <a:chOff x="3324225" y="1038225"/>
            <a:chExt cx="5546726" cy="4794250"/>
          </a:xfrm>
        </p:grpSpPr>
        <p:sp>
          <p:nvSpPr>
            <p:cNvPr id="6"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图片 20">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图片 2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6"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4" name="图片 113">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381975196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指南</a:t>
            </a:r>
            <a:r>
              <a:rPr lang="zh-CN" altLang="en-US" dirty="0" smtClean="0">
                <a:latin typeface="华文行楷" pitchFamily="2" charset="-122"/>
                <a:ea typeface="华文行楷" pitchFamily="2" charset="-122"/>
              </a:rPr>
              <a:t>要求</a:t>
            </a:r>
            <a:endParaRPr lang="zh-CN" altLang="en-US" dirty="0">
              <a:latin typeface="华文行楷" pitchFamily="2" charset="-122"/>
              <a:ea typeface="华文行楷" pitchFamily="2" charset="-122"/>
            </a:endParaRPr>
          </a:p>
        </p:txBody>
      </p:sp>
      <p:sp>
        <p:nvSpPr>
          <p:cNvPr id="3" name="矩形 2"/>
          <p:cNvSpPr/>
          <p:nvPr/>
        </p:nvSpPr>
        <p:spPr>
          <a:xfrm>
            <a:off x="2245675" y="752809"/>
            <a:ext cx="6019552" cy="3877985"/>
          </a:xfrm>
          <a:prstGeom prst="rect">
            <a:avLst/>
          </a:prstGeom>
        </p:spPr>
        <p:txBody>
          <a:bodyPr wrap="square">
            <a:spAutoFit/>
          </a:bodyPr>
          <a:lstStyle/>
          <a:p>
            <a:pPr>
              <a:lnSpc>
                <a:spcPct val="150000"/>
              </a:lnSpc>
            </a:pPr>
            <a:r>
              <a:rPr lang="en-US" altLang="zh-CN" sz="2400" b="1" dirty="0">
                <a:solidFill>
                  <a:srgbClr val="0366B8"/>
                </a:solidFill>
                <a:effectLst>
                  <a:outerShdw blurRad="38100" dist="38100" dir="2700000" algn="tl">
                    <a:srgbClr val="000000">
                      <a:alpha val="43137"/>
                    </a:srgbClr>
                  </a:outerShdw>
                </a:effectLst>
                <a:latin typeface="Microsoft YaHei"/>
              </a:rPr>
              <a:t>PDA </a:t>
            </a:r>
            <a:r>
              <a:rPr lang="en-US" altLang="zh-CN" sz="2400" b="1" dirty="0" smtClean="0">
                <a:solidFill>
                  <a:srgbClr val="0366B8"/>
                </a:solidFill>
                <a:effectLst>
                  <a:outerShdw blurRad="38100" dist="38100" dir="2700000" algn="tl">
                    <a:srgbClr val="000000">
                      <a:alpha val="43137"/>
                    </a:srgbClr>
                  </a:outerShdw>
                </a:effectLst>
                <a:latin typeface="Microsoft YaHei"/>
              </a:rPr>
              <a:t>TR64-</a:t>
            </a:r>
            <a:r>
              <a:rPr lang="zh-CN" altLang="en-US" sz="2400" b="1" dirty="0">
                <a:solidFill>
                  <a:srgbClr val="0366B8"/>
                </a:solidFill>
                <a:effectLst>
                  <a:outerShdw blurRad="38100" dist="38100" dir="2700000" algn="tl">
                    <a:srgbClr val="000000">
                      <a:alpha val="43137"/>
                    </a:srgbClr>
                  </a:outerShdw>
                </a:effectLst>
                <a:latin typeface="Microsoft YaHei"/>
              </a:rPr>
              <a:t>有源</a:t>
            </a:r>
            <a:r>
              <a:rPr lang="zh-CN" altLang="en-US" sz="2400" b="1" dirty="0" smtClean="0">
                <a:solidFill>
                  <a:srgbClr val="0366B8"/>
                </a:solidFill>
                <a:effectLst>
                  <a:outerShdw blurRad="38100" dist="38100" dir="2700000" algn="tl">
                    <a:srgbClr val="000000">
                      <a:alpha val="43137"/>
                    </a:srgbClr>
                  </a:outerShdw>
                </a:effectLst>
                <a:latin typeface="Microsoft YaHei"/>
              </a:rPr>
              <a:t>温度</a:t>
            </a:r>
            <a:r>
              <a:rPr lang="zh-CN" altLang="en-US" sz="2400" b="1" dirty="0">
                <a:solidFill>
                  <a:srgbClr val="0366B8"/>
                </a:solidFill>
                <a:effectLst>
                  <a:outerShdw blurRad="38100" dist="38100" dir="2700000" algn="tl">
                    <a:srgbClr val="000000">
                      <a:alpha val="43137"/>
                    </a:srgbClr>
                  </a:outerShdw>
                </a:effectLst>
                <a:latin typeface="Microsoft YaHei"/>
              </a:rPr>
              <a:t>受控系统：确认</a:t>
            </a:r>
            <a:r>
              <a:rPr lang="zh-CN" altLang="en-US" sz="2400" b="1" dirty="0" smtClean="0">
                <a:solidFill>
                  <a:srgbClr val="0366B8"/>
                </a:solidFill>
                <a:effectLst>
                  <a:outerShdw blurRad="38100" dist="38100" dir="2700000" algn="tl">
                    <a:srgbClr val="000000">
                      <a:alpha val="43137"/>
                    </a:srgbClr>
                  </a:outerShdw>
                </a:effectLst>
                <a:latin typeface="Microsoft YaHei"/>
              </a:rPr>
              <a:t>指南</a:t>
            </a:r>
            <a:endParaRPr lang="en-US" altLang="zh-CN" sz="2400" b="1" dirty="0" smtClean="0">
              <a:solidFill>
                <a:srgbClr val="0366B8"/>
              </a:solidFill>
              <a:effectLst>
                <a:outerShdw blurRad="38100" dist="38100" dir="2700000" algn="tl">
                  <a:srgbClr val="000000">
                    <a:alpha val="43137"/>
                  </a:srgbClr>
                </a:outerShdw>
              </a:effectLst>
              <a:latin typeface="Microsoft YaHei"/>
            </a:endParaRPr>
          </a:p>
          <a:p>
            <a:pPr>
              <a:lnSpc>
                <a:spcPct val="150000"/>
              </a:lnSpc>
            </a:pPr>
            <a:r>
              <a:rPr lang="zh-CN" altLang="en-US" sz="2000" dirty="0" smtClean="0">
                <a:solidFill>
                  <a:srgbClr val="0366B8"/>
                </a:solidFill>
                <a:latin typeface="宋体" pitchFamily="2" charset="-122"/>
                <a:ea typeface="宋体" pitchFamily="2" charset="-122"/>
              </a:rPr>
              <a:t>   对</a:t>
            </a:r>
            <a:r>
              <a:rPr lang="zh-CN" altLang="en-US" sz="2000" dirty="0">
                <a:solidFill>
                  <a:srgbClr val="0366B8"/>
                </a:solidFill>
                <a:latin typeface="宋体" pitchFamily="2" charset="-122"/>
                <a:ea typeface="宋体" pitchFamily="2" charset="-122"/>
              </a:rPr>
              <a:t>物料，和</a:t>
            </a:r>
            <a:r>
              <a:rPr lang="en-US" altLang="zh-CN" sz="2000" dirty="0">
                <a:solidFill>
                  <a:srgbClr val="0366B8"/>
                </a:solidFill>
                <a:latin typeface="宋体" pitchFamily="2" charset="-122"/>
                <a:ea typeface="宋体" pitchFamily="2" charset="-122"/>
              </a:rPr>
              <a:t>/</a:t>
            </a:r>
            <a:r>
              <a:rPr lang="zh-CN" altLang="en-US" sz="2000" dirty="0">
                <a:solidFill>
                  <a:srgbClr val="0366B8"/>
                </a:solidFill>
                <a:latin typeface="宋体" pitchFamily="2" charset="-122"/>
                <a:ea typeface="宋体" pitchFamily="2" charset="-122"/>
              </a:rPr>
              <a:t>或，产品的评估可显示在单元内要求控制精度的等级。物料，和</a:t>
            </a:r>
            <a:r>
              <a:rPr lang="en-US" altLang="zh-CN" sz="2000" dirty="0">
                <a:solidFill>
                  <a:srgbClr val="0366B8"/>
                </a:solidFill>
                <a:latin typeface="宋体" pitchFamily="2" charset="-122"/>
                <a:ea typeface="宋体" pitchFamily="2" charset="-122"/>
              </a:rPr>
              <a:t>/</a:t>
            </a:r>
            <a:r>
              <a:rPr lang="zh-CN" altLang="en-US" sz="2000" dirty="0">
                <a:solidFill>
                  <a:srgbClr val="0366B8"/>
                </a:solidFill>
                <a:latin typeface="宋体" pitchFamily="2" charset="-122"/>
                <a:ea typeface="宋体" pitchFamily="2" charset="-122"/>
              </a:rPr>
              <a:t>或，产品与保温该产品包装在</a:t>
            </a:r>
            <a:r>
              <a:rPr lang="zh-CN" altLang="en-US" sz="2000" dirty="0" smtClean="0">
                <a:solidFill>
                  <a:srgbClr val="0366B8"/>
                </a:solidFill>
                <a:latin typeface="宋体" pitchFamily="2" charset="-122"/>
                <a:ea typeface="宋体" pitchFamily="2" charset="-122"/>
              </a:rPr>
              <a:t>一起的</a:t>
            </a:r>
            <a:r>
              <a:rPr lang="zh-CN" altLang="en-US" sz="2000" dirty="0">
                <a:solidFill>
                  <a:srgbClr val="0366B8"/>
                </a:solidFill>
                <a:latin typeface="宋体" pitchFamily="2" charset="-122"/>
                <a:ea typeface="宋体" pitchFamily="2" charset="-122"/>
              </a:rPr>
              <a:t>热质量通过处理物料，和</a:t>
            </a:r>
            <a:r>
              <a:rPr lang="en-US" altLang="zh-CN" sz="2000" dirty="0">
                <a:solidFill>
                  <a:srgbClr val="0366B8"/>
                </a:solidFill>
                <a:latin typeface="宋体" pitchFamily="2" charset="-122"/>
                <a:ea typeface="宋体" pitchFamily="2" charset="-122"/>
              </a:rPr>
              <a:t>/</a:t>
            </a:r>
            <a:r>
              <a:rPr lang="zh-CN" altLang="en-US" sz="2000" dirty="0">
                <a:solidFill>
                  <a:srgbClr val="0366B8"/>
                </a:solidFill>
                <a:latin typeface="宋体" pitchFamily="2" charset="-122"/>
                <a:ea typeface="宋体" pitchFamily="2" charset="-122"/>
              </a:rPr>
              <a:t>或，产品外部空气，可以衰减导致的更快速的空气温度变化。</a:t>
            </a:r>
            <a:r>
              <a:rPr lang="zh-CN" altLang="en-US" sz="2000" dirty="0">
                <a:solidFill>
                  <a:srgbClr val="FF0000"/>
                </a:solidFill>
                <a:latin typeface="宋体" pitchFamily="2" charset="-122"/>
                <a:ea typeface="宋体" pitchFamily="2" charset="-122"/>
              </a:rPr>
              <a:t>因此，不仅仅知道在物料，和</a:t>
            </a:r>
            <a:r>
              <a:rPr lang="en-US" altLang="zh-CN" sz="2000" dirty="0">
                <a:solidFill>
                  <a:srgbClr val="FF0000"/>
                </a:solidFill>
                <a:latin typeface="宋体" pitchFamily="2" charset="-122"/>
                <a:ea typeface="宋体" pitchFamily="2" charset="-122"/>
              </a:rPr>
              <a:t>/</a:t>
            </a:r>
            <a:r>
              <a:rPr lang="zh-CN" altLang="en-US" sz="2000" dirty="0">
                <a:solidFill>
                  <a:srgbClr val="FF0000"/>
                </a:solidFill>
                <a:latin typeface="宋体" pitchFamily="2" charset="-122"/>
                <a:ea typeface="宋体" pitchFamily="2" charset="-122"/>
              </a:rPr>
              <a:t>或，产品包装周围将发生什么，而且知道在包装内正在发生什么情况是有益的。</a:t>
            </a:r>
            <a:endParaRPr lang="en-US" altLang="zh-CN" sz="2000" dirty="0" smtClean="0">
              <a:solidFill>
                <a:srgbClr val="FF0000"/>
              </a:solidFill>
              <a:latin typeface="宋体" pitchFamily="2" charset="-122"/>
              <a:ea typeface="宋体" pitchFamily="2"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287092" y="2560275"/>
            <a:ext cx="1958582" cy="1694561"/>
            <a:chOff x="3324225" y="1038225"/>
            <a:chExt cx="5546726" cy="4794250"/>
          </a:xfrm>
        </p:grpSpPr>
        <p:sp>
          <p:nvSpPr>
            <p:cNvPr id="5"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图片 20">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5"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3" name="图片 112">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367518467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椭圆 2"/>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指南</a:t>
            </a:r>
            <a:r>
              <a:rPr lang="zh-CN" altLang="en-US" dirty="0" smtClean="0">
                <a:latin typeface="华文行楷" pitchFamily="2" charset="-122"/>
                <a:ea typeface="华文行楷" pitchFamily="2" charset="-122"/>
              </a:rPr>
              <a:t>要求</a:t>
            </a:r>
            <a:endParaRPr lang="zh-CN" altLang="en-US" dirty="0">
              <a:latin typeface="华文行楷" pitchFamily="2" charset="-122"/>
              <a:ea typeface="华文行楷" pitchFamily="2"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327418" y="2581719"/>
            <a:ext cx="1958582" cy="1694561"/>
            <a:chOff x="3324225" y="1038225"/>
            <a:chExt cx="5546726" cy="4794250"/>
          </a:xfrm>
        </p:grpSpPr>
        <p:sp>
          <p:nvSpPr>
            <p:cNvPr id="5"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图片 20">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5"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3" name="图片 112">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4" name="矩形 143"/>
          <p:cNvSpPr/>
          <p:nvPr/>
        </p:nvSpPr>
        <p:spPr>
          <a:xfrm>
            <a:off x="2245675" y="752809"/>
            <a:ext cx="6019552" cy="5262979"/>
          </a:xfrm>
          <a:prstGeom prst="rect">
            <a:avLst/>
          </a:prstGeom>
        </p:spPr>
        <p:txBody>
          <a:bodyPr wrap="square">
            <a:spAutoFit/>
          </a:bodyPr>
          <a:lstStyle/>
          <a:p>
            <a:pPr>
              <a:lnSpc>
                <a:spcPct val="150000"/>
              </a:lnSpc>
            </a:pPr>
            <a:r>
              <a:rPr lang="en-US" altLang="zh-CN" sz="2400" b="1" dirty="0">
                <a:solidFill>
                  <a:srgbClr val="0366B8"/>
                </a:solidFill>
                <a:effectLst>
                  <a:outerShdw blurRad="38100" dist="38100" dir="2700000" algn="tl">
                    <a:srgbClr val="000000">
                      <a:alpha val="43137"/>
                    </a:srgbClr>
                  </a:outerShdw>
                </a:effectLst>
                <a:latin typeface="Microsoft YaHei"/>
              </a:rPr>
              <a:t>PDA </a:t>
            </a:r>
            <a:r>
              <a:rPr lang="en-US" altLang="zh-CN" sz="2400" b="1" dirty="0" smtClean="0">
                <a:solidFill>
                  <a:srgbClr val="0366B8"/>
                </a:solidFill>
                <a:effectLst>
                  <a:outerShdw blurRad="38100" dist="38100" dir="2700000" algn="tl">
                    <a:srgbClr val="000000">
                      <a:alpha val="43137"/>
                    </a:srgbClr>
                  </a:outerShdw>
                </a:effectLst>
                <a:latin typeface="Microsoft YaHei"/>
              </a:rPr>
              <a:t>TR64-</a:t>
            </a:r>
            <a:r>
              <a:rPr lang="zh-CN" altLang="en-US" sz="2400" b="1" dirty="0">
                <a:solidFill>
                  <a:srgbClr val="0366B8"/>
                </a:solidFill>
                <a:effectLst>
                  <a:outerShdw blurRad="38100" dist="38100" dir="2700000" algn="tl">
                    <a:srgbClr val="000000">
                      <a:alpha val="43137"/>
                    </a:srgbClr>
                  </a:outerShdw>
                </a:effectLst>
                <a:latin typeface="Microsoft YaHei"/>
              </a:rPr>
              <a:t>有源</a:t>
            </a:r>
            <a:r>
              <a:rPr lang="zh-CN" altLang="en-US" sz="2400" b="1" dirty="0" smtClean="0">
                <a:solidFill>
                  <a:srgbClr val="0366B8"/>
                </a:solidFill>
                <a:effectLst>
                  <a:outerShdw blurRad="38100" dist="38100" dir="2700000" algn="tl">
                    <a:srgbClr val="000000">
                      <a:alpha val="43137"/>
                    </a:srgbClr>
                  </a:outerShdw>
                </a:effectLst>
                <a:latin typeface="Microsoft YaHei"/>
              </a:rPr>
              <a:t>温度</a:t>
            </a:r>
            <a:r>
              <a:rPr lang="zh-CN" altLang="en-US" sz="2400" b="1" dirty="0">
                <a:solidFill>
                  <a:srgbClr val="0366B8"/>
                </a:solidFill>
                <a:effectLst>
                  <a:outerShdw blurRad="38100" dist="38100" dir="2700000" algn="tl">
                    <a:srgbClr val="000000">
                      <a:alpha val="43137"/>
                    </a:srgbClr>
                  </a:outerShdw>
                </a:effectLst>
                <a:latin typeface="Microsoft YaHei"/>
              </a:rPr>
              <a:t>受控系统：确认</a:t>
            </a:r>
            <a:r>
              <a:rPr lang="zh-CN" altLang="en-US" sz="2400" b="1" dirty="0" smtClean="0">
                <a:solidFill>
                  <a:srgbClr val="0366B8"/>
                </a:solidFill>
                <a:effectLst>
                  <a:outerShdw blurRad="38100" dist="38100" dir="2700000" algn="tl">
                    <a:srgbClr val="000000">
                      <a:alpha val="43137"/>
                    </a:srgbClr>
                  </a:outerShdw>
                </a:effectLst>
                <a:latin typeface="Microsoft YaHei"/>
              </a:rPr>
              <a:t>指南</a:t>
            </a:r>
            <a:endParaRPr lang="en-US" altLang="zh-CN" sz="2400" b="1" dirty="0" smtClean="0">
              <a:solidFill>
                <a:srgbClr val="0366B8"/>
              </a:solidFill>
              <a:effectLst>
                <a:outerShdw blurRad="38100" dist="38100" dir="2700000" algn="tl">
                  <a:srgbClr val="000000">
                    <a:alpha val="43137"/>
                  </a:srgbClr>
                </a:outerShdw>
              </a:effectLst>
              <a:latin typeface="Microsoft YaHei"/>
            </a:endParaRPr>
          </a:p>
          <a:p>
            <a:pPr>
              <a:lnSpc>
                <a:spcPct val="150000"/>
              </a:lnSpc>
            </a:pPr>
            <a:r>
              <a:rPr lang="zh-CN" altLang="en-US" sz="2000" dirty="0" smtClean="0">
                <a:solidFill>
                  <a:srgbClr val="0366B8"/>
                </a:solidFill>
                <a:latin typeface="宋体" pitchFamily="2" charset="-122"/>
                <a:ea typeface="宋体" pitchFamily="2" charset="-122"/>
              </a:rPr>
              <a:t>    对</a:t>
            </a:r>
            <a:r>
              <a:rPr lang="zh-CN" altLang="en-US" sz="2000" dirty="0">
                <a:solidFill>
                  <a:srgbClr val="0366B8"/>
                </a:solidFill>
                <a:latin typeface="宋体" pitchFamily="2" charset="-122"/>
                <a:ea typeface="宋体" pitchFamily="2" charset="-122"/>
              </a:rPr>
              <a:t>当决定</a:t>
            </a:r>
            <a:r>
              <a:rPr lang="zh-CN" altLang="en-US" sz="2000" dirty="0">
                <a:solidFill>
                  <a:srgbClr val="FF0000"/>
                </a:solidFill>
                <a:latin typeface="宋体" pitchFamily="2" charset="-122"/>
                <a:ea typeface="宋体" pitchFamily="2" charset="-122"/>
              </a:rPr>
              <a:t>实施温度分布的时间长度</a:t>
            </a:r>
            <a:r>
              <a:rPr lang="zh-CN" altLang="en-US" sz="2000" dirty="0">
                <a:solidFill>
                  <a:srgbClr val="0366B8"/>
                </a:solidFill>
                <a:latin typeface="宋体" pitchFamily="2" charset="-122"/>
                <a:ea typeface="宋体" pitchFamily="2" charset="-122"/>
              </a:rPr>
              <a:t>时，应考虑该单元外部环境条件。如果这些条件稳定，</a:t>
            </a:r>
            <a:r>
              <a:rPr lang="zh-CN" altLang="en-US" sz="2000" dirty="0">
                <a:solidFill>
                  <a:srgbClr val="FF0000"/>
                </a:solidFill>
                <a:latin typeface="宋体" pitchFamily="2" charset="-122"/>
                <a:ea typeface="宋体" pitchFamily="2" charset="-122"/>
              </a:rPr>
              <a:t>更短的时间跨度更为合适</a:t>
            </a:r>
            <a:r>
              <a:rPr lang="zh-CN" altLang="en-US" sz="2000" dirty="0">
                <a:solidFill>
                  <a:srgbClr val="0366B8"/>
                </a:solidFill>
                <a:latin typeface="宋体" pitchFamily="2" charset="-122"/>
                <a:ea typeface="宋体" pitchFamily="2" charset="-122"/>
              </a:rPr>
              <a:t>。</a:t>
            </a:r>
          </a:p>
          <a:p>
            <a:pPr>
              <a:lnSpc>
                <a:spcPct val="150000"/>
              </a:lnSpc>
            </a:pPr>
            <a:r>
              <a:rPr lang="zh-CN" altLang="en-US" sz="2000" dirty="0" smtClean="0">
                <a:solidFill>
                  <a:srgbClr val="0366B8"/>
                </a:solidFill>
                <a:latin typeface="宋体" pitchFamily="2" charset="-122"/>
                <a:ea typeface="宋体" pitchFamily="2" charset="-122"/>
              </a:rPr>
              <a:t>    然而</a:t>
            </a:r>
            <a:r>
              <a:rPr lang="zh-CN" altLang="en-US" sz="2000" dirty="0">
                <a:solidFill>
                  <a:srgbClr val="0366B8"/>
                </a:solidFill>
                <a:latin typeface="宋体" pitchFamily="2" charset="-122"/>
                <a:ea typeface="宋体" pitchFamily="2" charset="-122"/>
              </a:rPr>
              <a:t>，如果条件波动，就需要更长的时间。温度分布测试应在合适时间跨度上实施，用以捕捉任何外部环境对腔室的影响，并在温度受控单元内建立一致性与除霜影响。</a:t>
            </a:r>
            <a:r>
              <a:rPr lang="zh-CN" altLang="en-US" sz="2000" dirty="0">
                <a:solidFill>
                  <a:srgbClr val="FF0000"/>
                </a:solidFill>
                <a:latin typeface="宋体" pitchFamily="2" charset="-122"/>
                <a:ea typeface="宋体" pitchFamily="2" charset="-122"/>
              </a:rPr>
              <a:t>一般最低捕捉三个或更多的完整除霜周期数据是可以接受的</a:t>
            </a:r>
            <a:r>
              <a:rPr lang="zh-CN" altLang="en-US" sz="2000" dirty="0">
                <a:solidFill>
                  <a:srgbClr val="0366B8"/>
                </a:solidFill>
                <a:latin typeface="宋体" pitchFamily="2" charset="-122"/>
                <a:ea typeface="宋体" pitchFamily="2" charset="-122"/>
              </a:rPr>
              <a:t>。然而，如果控制环境空间外部暴露在外部气候里，</a:t>
            </a:r>
            <a:r>
              <a:rPr lang="zh-CN" altLang="en-US" sz="2000" dirty="0">
                <a:solidFill>
                  <a:srgbClr val="FF0000"/>
                </a:solidFill>
                <a:latin typeface="宋体" pitchFamily="2" charset="-122"/>
                <a:ea typeface="宋体" pitchFamily="2" charset="-122"/>
              </a:rPr>
              <a:t>建议温度分布持续不要小于</a:t>
            </a:r>
            <a:r>
              <a:rPr lang="en-US" altLang="zh-CN" sz="2000" dirty="0">
                <a:solidFill>
                  <a:srgbClr val="FF0000"/>
                </a:solidFill>
                <a:latin typeface="宋体" pitchFamily="2" charset="-122"/>
                <a:ea typeface="宋体" pitchFamily="2" charset="-122"/>
              </a:rPr>
              <a:t>24</a:t>
            </a:r>
            <a:r>
              <a:rPr lang="zh-CN" altLang="en-US" sz="2000" dirty="0">
                <a:solidFill>
                  <a:srgbClr val="FF0000"/>
                </a:solidFill>
                <a:latin typeface="宋体" pitchFamily="2" charset="-122"/>
                <a:ea typeface="宋体" pitchFamily="2" charset="-122"/>
              </a:rPr>
              <a:t>小时来捕捉这些来自外部的影响</a:t>
            </a:r>
            <a:r>
              <a:rPr lang="zh-CN" altLang="en-US" sz="2000" dirty="0" smtClean="0">
                <a:solidFill>
                  <a:srgbClr val="0366B8"/>
                </a:solidFill>
                <a:latin typeface="宋体" pitchFamily="2" charset="-122"/>
                <a:ea typeface="宋体" pitchFamily="2" charset="-122"/>
              </a:rPr>
              <a:t>。</a:t>
            </a:r>
            <a:endParaRPr lang="zh-CN" altLang="en-US" sz="2000" dirty="0">
              <a:solidFill>
                <a:srgbClr val="0366B8"/>
              </a:solidFill>
              <a:latin typeface="宋体" pitchFamily="2" charset="-122"/>
              <a:ea typeface="宋体" pitchFamily="2" charset="-122"/>
            </a:endParaRPr>
          </a:p>
        </p:txBody>
      </p:sp>
    </p:spTree>
    <p:extLst>
      <p:ext uri="{BB962C8B-B14F-4D97-AF65-F5344CB8AC3E}">
        <p14:creationId xmlns:p14="http://schemas.microsoft.com/office/powerpoint/2010/main" val="131490274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637953" y="673786"/>
            <a:ext cx="7366016" cy="5309146"/>
          </a:xfrm>
          <a:prstGeom prst="rect">
            <a:avLst/>
          </a:prstGeom>
        </p:spPr>
        <p:txBody>
          <a:bodyPr wrap="square">
            <a:spAutoFit/>
          </a:bodyPr>
          <a:lstStyle/>
          <a:p>
            <a:pPr lvl="0">
              <a:lnSpc>
                <a:spcPct val="150000"/>
              </a:lnSpc>
            </a:pPr>
            <a:r>
              <a:rPr lang="zh-CN" altLang="en-US" sz="2800" b="1" dirty="0">
                <a:solidFill>
                  <a:schemeClr val="accent1"/>
                </a:solidFill>
                <a:effectLst>
                  <a:outerShdw blurRad="38100" dist="38100" dir="2700000" algn="tl">
                    <a:srgbClr val="000000">
                      <a:alpha val="43137"/>
                    </a:srgbClr>
                  </a:outerShdw>
                </a:effectLst>
                <a:sym typeface="+mn-lt"/>
              </a:rPr>
              <a:t>国内外仓库</a:t>
            </a:r>
            <a:r>
              <a:rPr lang="zh-CN" altLang="en-US" sz="2800" b="1" dirty="0" smtClean="0">
                <a:solidFill>
                  <a:schemeClr val="accent1"/>
                </a:solidFill>
                <a:effectLst>
                  <a:outerShdw blurRad="38100" dist="38100" dir="2700000" algn="tl">
                    <a:srgbClr val="000000">
                      <a:alpha val="43137"/>
                    </a:srgbClr>
                  </a:outerShdw>
                </a:effectLst>
                <a:sym typeface="+mn-lt"/>
              </a:rPr>
              <a:t>验证主要法规</a:t>
            </a:r>
            <a:r>
              <a:rPr lang="zh-CN" altLang="en-US" sz="2800" b="1" dirty="0">
                <a:solidFill>
                  <a:schemeClr val="accent1"/>
                </a:solidFill>
                <a:effectLst>
                  <a:outerShdw blurRad="38100" dist="38100" dir="2700000" algn="tl">
                    <a:srgbClr val="000000">
                      <a:alpha val="43137"/>
                    </a:srgbClr>
                  </a:outerShdw>
                </a:effectLst>
                <a:sym typeface="+mn-lt"/>
              </a:rPr>
              <a:t>及指南</a:t>
            </a:r>
            <a:r>
              <a:rPr lang="zh-CN" altLang="en-US" sz="2800" b="1" dirty="0" smtClean="0">
                <a:solidFill>
                  <a:schemeClr val="accent1"/>
                </a:solidFill>
                <a:effectLst>
                  <a:outerShdw blurRad="38100" dist="38100" dir="2700000" algn="tl">
                    <a:srgbClr val="000000">
                      <a:alpha val="43137"/>
                    </a:srgbClr>
                  </a:outerShdw>
                </a:effectLst>
                <a:sym typeface="+mn-lt"/>
              </a:rPr>
              <a:t>介绍</a:t>
            </a:r>
            <a:endParaRPr lang="en-US" altLang="zh-CN" sz="2800" b="1" dirty="0" smtClean="0">
              <a:solidFill>
                <a:schemeClr val="accent1"/>
              </a:solidFill>
              <a:effectLst>
                <a:outerShdw blurRad="38100" dist="38100" dir="2700000" algn="tl">
                  <a:srgbClr val="000000">
                    <a:alpha val="43137"/>
                  </a:srgbClr>
                </a:outerShdw>
              </a:effectLst>
              <a:sym typeface="+mn-lt"/>
            </a:endParaRPr>
          </a:p>
          <a:p>
            <a:pPr marL="342900" lvl="0" indent="-342900">
              <a:lnSpc>
                <a:spcPct val="150000"/>
              </a:lnSpc>
              <a:buFont typeface="Wingdings" pitchFamily="2" charset="2"/>
              <a:buChar char="u"/>
            </a:pPr>
            <a:r>
              <a:rPr lang="zh-CN" altLang="en-US" sz="2200" dirty="0" smtClean="0">
                <a:solidFill>
                  <a:schemeClr val="accent1"/>
                </a:solidFill>
                <a:latin typeface="宋体" pitchFamily="2" charset="-122"/>
                <a:ea typeface="宋体" pitchFamily="2" charset="-122"/>
                <a:sym typeface="+mn-lt"/>
              </a:rPr>
              <a:t>中国</a:t>
            </a:r>
            <a:r>
              <a:rPr lang="en-US" altLang="zh-CN" sz="2200" dirty="0" smtClean="0">
                <a:solidFill>
                  <a:schemeClr val="accent1"/>
                </a:solidFill>
                <a:latin typeface="宋体" pitchFamily="2" charset="-122"/>
                <a:ea typeface="宋体" pitchFamily="2" charset="-122"/>
                <a:sym typeface="+mn-lt"/>
              </a:rPr>
              <a:t>GMP</a:t>
            </a:r>
            <a:r>
              <a:rPr lang="zh-CN" altLang="en-US" sz="2200" dirty="0" smtClean="0">
                <a:solidFill>
                  <a:schemeClr val="accent1"/>
                </a:solidFill>
                <a:latin typeface="宋体" pitchFamily="2" charset="-122"/>
                <a:ea typeface="宋体" pitchFamily="2" charset="-122"/>
                <a:sym typeface="+mn-lt"/>
              </a:rPr>
              <a:t>（</a:t>
            </a:r>
            <a:r>
              <a:rPr lang="en-US" altLang="zh-CN" sz="2200" dirty="0" smtClean="0">
                <a:solidFill>
                  <a:schemeClr val="accent1"/>
                </a:solidFill>
                <a:latin typeface="宋体" pitchFamily="2" charset="-122"/>
                <a:ea typeface="宋体" pitchFamily="2" charset="-122"/>
                <a:sym typeface="+mn-lt"/>
              </a:rPr>
              <a:t>2010</a:t>
            </a:r>
            <a:r>
              <a:rPr lang="zh-CN" altLang="en-US" sz="2200" dirty="0" smtClean="0">
                <a:solidFill>
                  <a:schemeClr val="accent1"/>
                </a:solidFill>
                <a:latin typeface="宋体" pitchFamily="2" charset="-122"/>
                <a:ea typeface="宋体" pitchFamily="2" charset="-122"/>
                <a:sym typeface="+mn-lt"/>
              </a:rPr>
              <a:t>版）</a:t>
            </a:r>
            <a:r>
              <a:rPr lang="en-US" altLang="zh-CN" sz="2200" dirty="0" smtClean="0">
                <a:solidFill>
                  <a:schemeClr val="accent1"/>
                </a:solidFill>
                <a:latin typeface="宋体" pitchFamily="2" charset="-122"/>
                <a:ea typeface="宋体" pitchFamily="2" charset="-122"/>
                <a:sym typeface="+mn-lt"/>
              </a:rPr>
              <a:t>          </a:t>
            </a:r>
            <a:r>
              <a:rPr lang="en-US" altLang="zh-CN" sz="2200" dirty="0" smtClean="0">
                <a:solidFill>
                  <a:schemeClr val="accent1"/>
                </a:solidFill>
                <a:latin typeface="宋体" pitchFamily="2" charset="-122"/>
                <a:ea typeface="宋体" pitchFamily="2" charset="-122"/>
                <a:sym typeface="+mn-lt"/>
              </a:rPr>
              <a:t>     2011</a:t>
            </a:r>
            <a:r>
              <a:rPr lang="zh-CN" altLang="en-US" sz="2200" dirty="0" smtClean="0">
                <a:solidFill>
                  <a:schemeClr val="accent1"/>
                </a:solidFill>
                <a:latin typeface="宋体" pitchFamily="2" charset="-122"/>
                <a:ea typeface="宋体" pitchFamily="2" charset="-122"/>
                <a:sym typeface="+mn-lt"/>
              </a:rPr>
              <a:t>年</a:t>
            </a:r>
            <a:r>
              <a:rPr lang="en-US" altLang="zh-CN" sz="2200" dirty="0" smtClean="0">
                <a:solidFill>
                  <a:schemeClr val="accent1"/>
                </a:solidFill>
                <a:latin typeface="宋体" pitchFamily="2" charset="-122"/>
                <a:ea typeface="宋体" pitchFamily="2" charset="-122"/>
                <a:sym typeface="+mn-lt"/>
              </a:rPr>
              <a:t>03</a:t>
            </a:r>
            <a:r>
              <a:rPr lang="zh-CN" altLang="en-US" sz="2200" dirty="0" smtClean="0">
                <a:solidFill>
                  <a:schemeClr val="accent1"/>
                </a:solidFill>
                <a:latin typeface="宋体" pitchFamily="2" charset="-122"/>
                <a:ea typeface="宋体" pitchFamily="2" charset="-122"/>
                <a:sym typeface="+mn-lt"/>
              </a:rPr>
              <a:t>月</a:t>
            </a:r>
            <a:r>
              <a:rPr lang="en-US" altLang="zh-CN" sz="2200" dirty="0" smtClean="0">
                <a:solidFill>
                  <a:schemeClr val="accent1"/>
                </a:solidFill>
                <a:latin typeface="宋体" pitchFamily="2" charset="-122"/>
                <a:ea typeface="宋体" pitchFamily="2" charset="-122"/>
                <a:sym typeface="+mn-lt"/>
              </a:rPr>
              <a:t>11</a:t>
            </a:r>
            <a:r>
              <a:rPr lang="zh-CN" altLang="en-US" sz="2200" dirty="0" smtClean="0">
                <a:solidFill>
                  <a:schemeClr val="accent1"/>
                </a:solidFill>
                <a:latin typeface="宋体" pitchFamily="2" charset="-122"/>
                <a:ea typeface="宋体" pitchFamily="2" charset="-122"/>
                <a:sym typeface="+mn-lt"/>
              </a:rPr>
              <a:t>日</a:t>
            </a:r>
            <a:endParaRPr lang="en-US" altLang="zh-CN" sz="2200" dirty="0" smtClean="0">
              <a:solidFill>
                <a:schemeClr val="accent1"/>
              </a:solidFill>
              <a:latin typeface="宋体" pitchFamily="2" charset="-122"/>
              <a:ea typeface="宋体" pitchFamily="2" charset="-122"/>
              <a:sym typeface="+mn-lt"/>
            </a:endParaRPr>
          </a:p>
          <a:p>
            <a:pPr marL="342900" lvl="0" indent="-342900">
              <a:lnSpc>
                <a:spcPct val="150000"/>
              </a:lnSpc>
              <a:buFont typeface="Wingdings" pitchFamily="2" charset="2"/>
              <a:buChar char="u"/>
            </a:pPr>
            <a:r>
              <a:rPr lang="zh-CN" altLang="en-US" sz="2200" dirty="0" smtClean="0">
                <a:solidFill>
                  <a:schemeClr val="accent1"/>
                </a:solidFill>
                <a:latin typeface="宋体" pitchFamily="2" charset="-122"/>
                <a:ea typeface="宋体" pitchFamily="2" charset="-122"/>
                <a:sym typeface="+mn-lt"/>
              </a:rPr>
              <a:t>中国</a:t>
            </a:r>
            <a:r>
              <a:rPr lang="en-US" altLang="zh-CN" sz="2200" dirty="0" smtClean="0">
                <a:solidFill>
                  <a:schemeClr val="accent1"/>
                </a:solidFill>
                <a:latin typeface="宋体" pitchFamily="2" charset="-122"/>
                <a:ea typeface="宋体" pitchFamily="2" charset="-122"/>
                <a:sym typeface="+mn-lt"/>
              </a:rPr>
              <a:t>GSP</a:t>
            </a:r>
            <a:r>
              <a:rPr lang="zh-CN" altLang="en-US" sz="2200" dirty="0" smtClean="0">
                <a:solidFill>
                  <a:schemeClr val="accent1"/>
                </a:solidFill>
                <a:latin typeface="宋体" pitchFamily="2" charset="-122"/>
                <a:ea typeface="宋体" pitchFamily="2" charset="-122"/>
                <a:sym typeface="+mn-lt"/>
              </a:rPr>
              <a:t>及其</a:t>
            </a:r>
            <a:r>
              <a:rPr lang="zh-CN" altLang="en-US" sz="2200" dirty="0" smtClean="0">
                <a:solidFill>
                  <a:schemeClr val="accent1"/>
                </a:solidFill>
                <a:latin typeface="宋体" pitchFamily="2" charset="-122"/>
                <a:ea typeface="宋体" pitchFamily="2" charset="-122"/>
                <a:sym typeface="+mn-lt"/>
              </a:rPr>
              <a:t>附录</a:t>
            </a:r>
            <a:r>
              <a:rPr lang="en-US" altLang="zh-CN" sz="2200" dirty="0" smtClean="0">
                <a:solidFill>
                  <a:schemeClr val="accent1"/>
                </a:solidFill>
                <a:latin typeface="宋体" pitchFamily="2" charset="-122"/>
                <a:ea typeface="宋体" pitchFamily="2" charset="-122"/>
                <a:sym typeface="+mn-lt"/>
              </a:rPr>
              <a:t>1</a:t>
            </a:r>
            <a:r>
              <a:rPr lang="zh-CN" altLang="en-US" sz="2200" dirty="0" smtClean="0">
                <a:solidFill>
                  <a:schemeClr val="accent1"/>
                </a:solidFill>
                <a:latin typeface="宋体" pitchFamily="2" charset="-122"/>
                <a:ea typeface="宋体" pitchFamily="2" charset="-122"/>
                <a:sym typeface="+mn-lt"/>
              </a:rPr>
              <a:t>、附录</a:t>
            </a:r>
            <a:r>
              <a:rPr lang="en-US" altLang="zh-CN" sz="2200" dirty="0" smtClean="0">
                <a:solidFill>
                  <a:schemeClr val="accent1"/>
                </a:solidFill>
                <a:latin typeface="宋体" pitchFamily="2" charset="-122"/>
                <a:ea typeface="宋体" pitchFamily="2" charset="-122"/>
                <a:sym typeface="+mn-lt"/>
              </a:rPr>
              <a:t>3</a:t>
            </a:r>
            <a:r>
              <a:rPr lang="zh-CN" altLang="en-US" sz="2200" dirty="0" smtClean="0">
                <a:solidFill>
                  <a:schemeClr val="accent1"/>
                </a:solidFill>
                <a:latin typeface="宋体" pitchFamily="2" charset="-122"/>
                <a:ea typeface="宋体" pitchFamily="2" charset="-122"/>
                <a:sym typeface="+mn-lt"/>
              </a:rPr>
              <a:t>、附录</a:t>
            </a:r>
            <a:r>
              <a:rPr lang="en-US" altLang="zh-CN" sz="2200" dirty="0" smtClean="0">
                <a:solidFill>
                  <a:schemeClr val="accent1"/>
                </a:solidFill>
                <a:latin typeface="宋体" pitchFamily="2" charset="-122"/>
                <a:ea typeface="宋体" pitchFamily="2" charset="-122"/>
                <a:sym typeface="+mn-lt"/>
              </a:rPr>
              <a:t>5  </a:t>
            </a:r>
            <a:r>
              <a:rPr lang="en-US" altLang="zh-CN" sz="2200" dirty="0" smtClean="0">
                <a:solidFill>
                  <a:schemeClr val="accent1"/>
                </a:solidFill>
                <a:latin typeface="宋体" pitchFamily="2" charset="-122"/>
                <a:ea typeface="宋体" pitchFamily="2" charset="-122"/>
                <a:sym typeface="+mn-lt"/>
              </a:rPr>
              <a:t>2015</a:t>
            </a:r>
            <a:r>
              <a:rPr lang="zh-CN" altLang="en-US" sz="2200" dirty="0" smtClean="0">
                <a:solidFill>
                  <a:schemeClr val="accent1"/>
                </a:solidFill>
                <a:latin typeface="宋体" pitchFamily="2" charset="-122"/>
                <a:ea typeface="宋体" pitchFamily="2" charset="-122"/>
                <a:sym typeface="+mn-lt"/>
              </a:rPr>
              <a:t>年</a:t>
            </a:r>
            <a:r>
              <a:rPr lang="en-US" altLang="zh-CN" sz="2200" dirty="0" smtClean="0">
                <a:solidFill>
                  <a:schemeClr val="accent1"/>
                </a:solidFill>
                <a:latin typeface="宋体" pitchFamily="2" charset="-122"/>
                <a:ea typeface="宋体" pitchFamily="2" charset="-122"/>
                <a:sym typeface="+mn-lt"/>
              </a:rPr>
              <a:t>07</a:t>
            </a:r>
            <a:r>
              <a:rPr lang="zh-CN" altLang="en-US" sz="2200" dirty="0" smtClean="0">
                <a:solidFill>
                  <a:schemeClr val="accent1"/>
                </a:solidFill>
                <a:latin typeface="宋体" pitchFamily="2" charset="-122"/>
                <a:ea typeface="宋体" pitchFamily="2" charset="-122"/>
                <a:sym typeface="+mn-lt"/>
              </a:rPr>
              <a:t>月</a:t>
            </a:r>
            <a:r>
              <a:rPr lang="en-US" altLang="zh-CN" sz="2200" dirty="0" smtClean="0">
                <a:solidFill>
                  <a:schemeClr val="accent1"/>
                </a:solidFill>
                <a:latin typeface="宋体" pitchFamily="2" charset="-122"/>
                <a:ea typeface="宋体" pitchFamily="2" charset="-122"/>
                <a:sym typeface="+mn-lt"/>
              </a:rPr>
              <a:t>01</a:t>
            </a:r>
            <a:r>
              <a:rPr lang="zh-CN" altLang="en-US" sz="2200" dirty="0" smtClean="0">
                <a:solidFill>
                  <a:schemeClr val="accent1"/>
                </a:solidFill>
                <a:latin typeface="宋体" pitchFamily="2" charset="-122"/>
                <a:ea typeface="宋体" pitchFamily="2" charset="-122"/>
                <a:sym typeface="+mn-lt"/>
              </a:rPr>
              <a:t>日</a:t>
            </a:r>
            <a:endParaRPr lang="en-US" altLang="zh-CN" sz="2200" dirty="0" smtClean="0">
              <a:solidFill>
                <a:schemeClr val="accent1"/>
              </a:solidFill>
              <a:latin typeface="宋体" pitchFamily="2" charset="-122"/>
              <a:ea typeface="宋体" pitchFamily="2" charset="-122"/>
              <a:sym typeface="+mn-lt"/>
            </a:endParaRPr>
          </a:p>
          <a:p>
            <a:pPr marL="342900" indent="-342900">
              <a:lnSpc>
                <a:spcPct val="150000"/>
              </a:lnSpc>
              <a:buFont typeface="Wingdings" pitchFamily="2" charset="2"/>
              <a:buChar char="u"/>
            </a:pPr>
            <a:r>
              <a:rPr lang="en-US" altLang="zh-CN" sz="2200" dirty="0" smtClean="0">
                <a:solidFill>
                  <a:schemeClr val="accent1"/>
                </a:solidFill>
                <a:latin typeface="宋体" pitchFamily="2" charset="-122"/>
                <a:ea typeface="宋体" pitchFamily="2" charset="-122"/>
                <a:sym typeface="+mn-lt"/>
              </a:rPr>
              <a:t>USP〈1079</a:t>
            </a:r>
            <a:r>
              <a:rPr lang="en-US" altLang="zh-CN" sz="2200" dirty="0">
                <a:solidFill>
                  <a:schemeClr val="accent1"/>
                </a:solidFill>
                <a:latin typeface="宋体" pitchFamily="2" charset="-122"/>
                <a:ea typeface="宋体" pitchFamily="2" charset="-122"/>
                <a:sym typeface="+mn-lt"/>
              </a:rPr>
              <a:t>〉</a:t>
            </a:r>
            <a:r>
              <a:rPr lang="zh-CN" altLang="en-US" sz="2200" dirty="0">
                <a:solidFill>
                  <a:schemeClr val="accent1"/>
                </a:solidFill>
                <a:latin typeface="宋体" pitchFamily="2" charset="-122"/>
                <a:ea typeface="宋体" pitchFamily="2" charset="-122"/>
                <a:sym typeface="+mn-lt"/>
              </a:rPr>
              <a:t>药品良好的储存和分销实践 </a:t>
            </a:r>
            <a:endParaRPr lang="en-US" altLang="zh-CN" sz="2200" dirty="0" smtClean="0">
              <a:solidFill>
                <a:schemeClr val="accent1"/>
              </a:solidFill>
              <a:latin typeface="宋体" pitchFamily="2" charset="-122"/>
              <a:ea typeface="宋体" pitchFamily="2" charset="-122"/>
              <a:sym typeface="+mn-lt"/>
            </a:endParaRPr>
          </a:p>
          <a:p>
            <a:pPr marL="342900" lvl="0" indent="-342900">
              <a:lnSpc>
                <a:spcPct val="150000"/>
              </a:lnSpc>
              <a:buFont typeface="Wingdings" pitchFamily="2" charset="2"/>
              <a:buChar char="u"/>
            </a:pPr>
            <a:r>
              <a:rPr lang="en-US" altLang="zh-CN" sz="2200" dirty="0" smtClean="0">
                <a:solidFill>
                  <a:schemeClr val="accent1"/>
                </a:solidFill>
                <a:latin typeface="宋体" pitchFamily="2" charset="-122"/>
                <a:ea typeface="宋体" pitchFamily="2" charset="-122"/>
                <a:sym typeface="+mn-lt"/>
              </a:rPr>
              <a:t>GB/T </a:t>
            </a:r>
            <a:r>
              <a:rPr lang="en-US" altLang="zh-CN" sz="2200" dirty="0">
                <a:solidFill>
                  <a:schemeClr val="accent1"/>
                </a:solidFill>
                <a:latin typeface="宋体" pitchFamily="2" charset="-122"/>
                <a:ea typeface="宋体" pitchFamily="2" charset="-122"/>
                <a:sym typeface="+mn-lt"/>
              </a:rPr>
              <a:t>34399-2017《</a:t>
            </a:r>
            <a:r>
              <a:rPr lang="zh-CN" altLang="en-US" sz="2200" dirty="0">
                <a:solidFill>
                  <a:schemeClr val="accent1"/>
                </a:solidFill>
                <a:latin typeface="宋体" pitchFamily="2" charset="-122"/>
                <a:ea typeface="宋体" pitchFamily="2" charset="-122"/>
                <a:sym typeface="+mn-lt"/>
              </a:rPr>
              <a:t>医药产品冷链物流温控设施设备验证 性能确认技术规范</a:t>
            </a:r>
            <a:r>
              <a:rPr lang="en-US" altLang="zh-CN" sz="2200" dirty="0" smtClean="0">
                <a:solidFill>
                  <a:schemeClr val="accent1"/>
                </a:solidFill>
                <a:latin typeface="宋体" pitchFamily="2" charset="-122"/>
                <a:ea typeface="宋体" pitchFamily="2" charset="-122"/>
                <a:sym typeface="+mn-lt"/>
              </a:rPr>
              <a:t>》     </a:t>
            </a:r>
            <a:r>
              <a:rPr lang="en-US" altLang="zh-CN" sz="2200" dirty="0" smtClean="0">
                <a:solidFill>
                  <a:schemeClr val="accent1"/>
                </a:solidFill>
                <a:latin typeface="宋体" pitchFamily="2" charset="-122"/>
                <a:ea typeface="宋体" pitchFamily="2" charset="-122"/>
                <a:sym typeface="+mn-lt"/>
              </a:rPr>
              <a:t>      </a:t>
            </a:r>
            <a:r>
              <a:rPr lang="en-US" altLang="zh-CN" sz="2200" dirty="0" smtClean="0">
                <a:solidFill>
                  <a:schemeClr val="accent1"/>
                </a:solidFill>
                <a:latin typeface="宋体" pitchFamily="2" charset="-122"/>
                <a:ea typeface="宋体" pitchFamily="2" charset="-122"/>
                <a:sym typeface="+mn-lt"/>
              </a:rPr>
              <a:t>2018</a:t>
            </a:r>
            <a:r>
              <a:rPr lang="zh-CN" altLang="en-US" sz="2200" dirty="0" smtClean="0">
                <a:solidFill>
                  <a:schemeClr val="accent1"/>
                </a:solidFill>
                <a:latin typeface="宋体" pitchFamily="2" charset="-122"/>
                <a:ea typeface="宋体" pitchFamily="2" charset="-122"/>
                <a:sym typeface="+mn-lt"/>
              </a:rPr>
              <a:t>年</a:t>
            </a:r>
            <a:r>
              <a:rPr lang="en-US" altLang="zh-CN" sz="2200" dirty="0" smtClean="0">
                <a:solidFill>
                  <a:schemeClr val="accent1"/>
                </a:solidFill>
                <a:latin typeface="宋体" pitchFamily="2" charset="-122"/>
                <a:ea typeface="宋体" pitchFamily="2" charset="-122"/>
                <a:sym typeface="+mn-lt"/>
              </a:rPr>
              <a:t>05</a:t>
            </a:r>
            <a:r>
              <a:rPr lang="zh-CN" altLang="en-US" sz="2200" dirty="0" smtClean="0">
                <a:solidFill>
                  <a:schemeClr val="accent1"/>
                </a:solidFill>
                <a:latin typeface="宋体" pitchFamily="2" charset="-122"/>
                <a:ea typeface="宋体" pitchFamily="2" charset="-122"/>
                <a:sym typeface="+mn-lt"/>
              </a:rPr>
              <a:t>月</a:t>
            </a:r>
            <a:r>
              <a:rPr lang="en-US" altLang="zh-CN" sz="2200" dirty="0" smtClean="0">
                <a:solidFill>
                  <a:schemeClr val="accent1"/>
                </a:solidFill>
                <a:latin typeface="宋体" pitchFamily="2" charset="-122"/>
                <a:ea typeface="宋体" pitchFamily="2" charset="-122"/>
                <a:sym typeface="+mn-lt"/>
              </a:rPr>
              <a:t>01</a:t>
            </a:r>
            <a:r>
              <a:rPr lang="zh-CN" altLang="en-US" sz="2200" dirty="0" smtClean="0">
                <a:solidFill>
                  <a:schemeClr val="accent1"/>
                </a:solidFill>
                <a:latin typeface="宋体" pitchFamily="2" charset="-122"/>
                <a:ea typeface="宋体" pitchFamily="2" charset="-122"/>
                <a:sym typeface="+mn-lt"/>
              </a:rPr>
              <a:t>日</a:t>
            </a:r>
            <a:endParaRPr lang="zh-CN" altLang="en-US" sz="2200" dirty="0">
              <a:solidFill>
                <a:schemeClr val="accent1"/>
              </a:solidFill>
              <a:latin typeface="宋体" pitchFamily="2" charset="-122"/>
              <a:ea typeface="宋体" pitchFamily="2" charset="-122"/>
              <a:sym typeface="+mn-lt"/>
            </a:endParaRPr>
          </a:p>
          <a:p>
            <a:pPr marL="342900" lvl="0" indent="-342900">
              <a:lnSpc>
                <a:spcPct val="150000"/>
              </a:lnSpc>
              <a:buFont typeface="Wingdings" pitchFamily="2" charset="2"/>
              <a:buChar char="u"/>
            </a:pPr>
            <a:r>
              <a:rPr lang="en-US" altLang="zh-CN" sz="2200" dirty="0" smtClean="0">
                <a:solidFill>
                  <a:schemeClr val="accent1"/>
                </a:solidFill>
                <a:latin typeface="宋体" pitchFamily="2" charset="-122"/>
                <a:ea typeface="宋体" pitchFamily="2" charset="-122"/>
              </a:rPr>
              <a:t>WHO </a:t>
            </a:r>
            <a:r>
              <a:rPr lang="en-US" altLang="zh-CN" sz="2200" dirty="0">
                <a:solidFill>
                  <a:schemeClr val="accent1"/>
                </a:solidFill>
                <a:latin typeface="宋体" pitchFamily="2" charset="-122"/>
                <a:ea typeface="宋体" pitchFamily="2" charset="-122"/>
              </a:rPr>
              <a:t>961</a:t>
            </a:r>
            <a:r>
              <a:rPr lang="zh-CN" altLang="en-US" sz="2200" dirty="0">
                <a:solidFill>
                  <a:schemeClr val="accent1"/>
                </a:solidFill>
                <a:latin typeface="宋体" pitchFamily="2" charset="-122"/>
                <a:ea typeface="宋体" pitchFamily="2" charset="-122"/>
              </a:rPr>
              <a:t>附录</a:t>
            </a:r>
            <a:r>
              <a:rPr lang="en-US" altLang="zh-CN" sz="2200" dirty="0">
                <a:solidFill>
                  <a:schemeClr val="accent1"/>
                </a:solidFill>
                <a:latin typeface="宋体" pitchFamily="2" charset="-122"/>
                <a:ea typeface="宋体" pitchFamily="2" charset="-122"/>
              </a:rPr>
              <a:t>9 </a:t>
            </a:r>
            <a:r>
              <a:rPr lang="zh-CN" altLang="en-US" sz="2200" dirty="0">
                <a:solidFill>
                  <a:schemeClr val="accent1"/>
                </a:solidFill>
                <a:latin typeface="宋体" pitchFamily="2" charset="-122"/>
                <a:ea typeface="宋体" pitchFamily="2" charset="-122"/>
              </a:rPr>
              <a:t>时间温度敏感的药物贮运指南及其补充</a:t>
            </a:r>
            <a:r>
              <a:rPr lang="zh-CN" altLang="en-US" sz="2200" dirty="0" smtClean="0">
                <a:solidFill>
                  <a:schemeClr val="accent1"/>
                </a:solidFill>
                <a:latin typeface="宋体" pitchFamily="2" charset="-122"/>
                <a:ea typeface="宋体" pitchFamily="2" charset="-122"/>
              </a:rPr>
              <a:t>文件                       </a:t>
            </a:r>
            <a:r>
              <a:rPr lang="zh-CN" altLang="en-US" sz="2200" dirty="0" smtClean="0">
                <a:solidFill>
                  <a:schemeClr val="accent1"/>
                </a:solidFill>
                <a:latin typeface="宋体" pitchFamily="2" charset="-122"/>
                <a:ea typeface="宋体" pitchFamily="2" charset="-122"/>
              </a:rPr>
              <a:t>     </a:t>
            </a:r>
            <a:r>
              <a:rPr lang="en-US" altLang="zh-CN" sz="2200" dirty="0" smtClean="0">
                <a:solidFill>
                  <a:schemeClr val="accent1"/>
                </a:solidFill>
                <a:latin typeface="宋体" pitchFamily="2" charset="-122"/>
                <a:ea typeface="宋体" pitchFamily="2" charset="-122"/>
              </a:rPr>
              <a:t>2014</a:t>
            </a:r>
            <a:r>
              <a:rPr lang="zh-CN" altLang="en-US" sz="2200" dirty="0" smtClean="0">
                <a:solidFill>
                  <a:schemeClr val="accent1"/>
                </a:solidFill>
                <a:latin typeface="宋体" pitchFamily="2" charset="-122"/>
                <a:ea typeface="宋体" pitchFamily="2" charset="-122"/>
              </a:rPr>
              <a:t>年</a:t>
            </a:r>
            <a:r>
              <a:rPr lang="en-US" altLang="zh-CN" sz="2200" dirty="0" smtClean="0">
                <a:solidFill>
                  <a:schemeClr val="accent1"/>
                </a:solidFill>
                <a:latin typeface="宋体" pitchFamily="2" charset="-122"/>
                <a:ea typeface="宋体" pitchFamily="2" charset="-122"/>
              </a:rPr>
              <a:t>08</a:t>
            </a:r>
            <a:r>
              <a:rPr lang="zh-CN" altLang="en-US" sz="2200" dirty="0" smtClean="0">
                <a:solidFill>
                  <a:schemeClr val="accent1"/>
                </a:solidFill>
                <a:latin typeface="宋体" pitchFamily="2" charset="-122"/>
                <a:ea typeface="宋体" pitchFamily="2" charset="-122"/>
              </a:rPr>
              <a:t>月</a:t>
            </a:r>
            <a:endParaRPr lang="zh-CN" altLang="en-US" sz="2200" dirty="0">
              <a:solidFill>
                <a:schemeClr val="accent1"/>
              </a:solidFill>
              <a:latin typeface="宋体" pitchFamily="2" charset="-122"/>
              <a:ea typeface="宋体" pitchFamily="2" charset="-122"/>
            </a:endParaRPr>
          </a:p>
          <a:p>
            <a:pPr marL="342900" lvl="0" indent="-342900">
              <a:lnSpc>
                <a:spcPct val="150000"/>
              </a:lnSpc>
              <a:buFont typeface="Wingdings" pitchFamily="2" charset="2"/>
              <a:buChar char="u"/>
            </a:pPr>
            <a:r>
              <a:rPr lang="en-US" altLang="zh-CN" sz="2200" dirty="0" smtClean="0">
                <a:solidFill>
                  <a:schemeClr val="accent1"/>
                </a:solidFill>
                <a:latin typeface="宋体" pitchFamily="2" charset="-122"/>
                <a:ea typeface="宋体" pitchFamily="2" charset="-122"/>
                <a:sym typeface="+mn-lt"/>
              </a:rPr>
              <a:t>PDA TR64</a:t>
            </a:r>
            <a:r>
              <a:rPr lang="zh-CN" altLang="en-US" sz="2200" dirty="0" smtClean="0">
                <a:solidFill>
                  <a:schemeClr val="accent1"/>
                </a:solidFill>
                <a:latin typeface="宋体" pitchFamily="2" charset="-122"/>
                <a:ea typeface="宋体" pitchFamily="2" charset="-122"/>
                <a:sym typeface="+mn-lt"/>
              </a:rPr>
              <a:t>有源温度控制系统</a:t>
            </a:r>
            <a:r>
              <a:rPr lang="zh-CN" altLang="en-US" sz="2200" dirty="0">
                <a:solidFill>
                  <a:schemeClr val="accent1"/>
                </a:solidFill>
                <a:latin typeface="宋体" pitchFamily="2" charset="-122"/>
                <a:ea typeface="宋体" pitchFamily="2" charset="-122"/>
                <a:sym typeface="+mn-lt"/>
              </a:rPr>
              <a:t>：确认</a:t>
            </a:r>
            <a:r>
              <a:rPr lang="zh-CN" altLang="en-US" sz="2200" dirty="0" smtClean="0">
                <a:solidFill>
                  <a:schemeClr val="accent1"/>
                </a:solidFill>
                <a:latin typeface="宋体" pitchFamily="2" charset="-122"/>
                <a:ea typeface="宋体" pitchFamily="2" charset="-122"/>
                <a:sym typeface="+mn-lt"/>
              </a:rPr>
              <a:t>指南   </a:t>
            </a:r>
            <a:r>
              <a:rPr lang="en-US" altLang="zh-CN" sz="2200" dirty="0" smtClean="0">
                <a:solidFill>
                  <a:schemeClr val="accent1"/>
                </a:solidFill>
                <a:latin typeface="宋体" pitchFamily="2" charset="-122"/>
                <a:ea typeface="宋体" pitchFamily="2" charset="-122"/>
                <a:sym typeface="+mn-lt"/>
              </a:rPr>
              <a:t>2013</a:t>
            </a:r>
            <a:r>
              <a:rPr lang="zh-CN" altLang="en-US" sz="2200" dirty="0" smtClean="0">
                <a:solidFill>
                  <a:schemeClr val="accent1"/>
                </a:solidFill>
                <a:latin typeface="宋体" pitchFamily="2" charset="-122"/>
                <a:ea typeface="宋体" pitchFamily="2" charset="-122"/>
                <a:sym typeface="+mn-lt"/>
              </a:rPr>
              <a:t>年</a:t>
            </a:r>
            <a:endParaRPr lang="en-US" altLang="zh-CN" sz="2200" dirty="0" smtClean="0">
              <a:solidFill>
                <a:schemeClr val="accent1"/>
              </a:solidFill>
              <a:latin typeface="宋体" pitchFamily="2" charset="-122"/>
              <a:ea typeface="宋体" pitchFamily="2" charset="-122"/>
              <a:sym typeface="+mn-lt"/>
            </a:endParaRPr>
          </a:p>
          <a:p>
            <a:pPr marL="342900" lvl="0" indent="-342900">
              <a:lnSpc>
                <a:spcPct val="150000"/>
              </a:lnSpc>
              <a:buFont typeface="Wingdings" pitchFamily="2" charset="2"/>
              <a:buChar char="u"/>
            </a:pPr>
            <a:r>
              <a:rPr lang="en-US" altLang="zh-CN" sz="2200" dirty="0" smtClean="0">
                <a:solidFill>
                  <a:schemeClr val="accent1"/>
                </a:solidFill>
                <a:latin typeface="宋体" pitchFamily="2" charset="-122"/>
                <a:ea typeface="宋体" pitchFamily="2" charset="-122"/>
                <a:sym typeface="+mn-lt"/>
              </a:rPr>
              <a:t>ISPE HVAC</a:t>
            </a:r>
            <a:r>
              <a:rPr lang="zh-CN" altLang="en-US" sz="2200" dirty="0" smtClean="0">
                <a:solidFill>
                  <a:schemeClr val="accent1"/>
                </a:solidFill>
                <a:latin typeface="宋体" pitchFamily="2" charset="-122"/>
                <a:ea typeface="宋体" pitchFamily="2" charset="-122"/>
                <a:sym typeface="+mn-lt"/>
              </a:rPr>
              <a:t>指南中温度分布指南          </a:t>
            </a:r>
            <a:r>
              <a:rPr lang="en-US" altLang="zh-CN" sz="2200" dirty="0" smtClean="0">
                <a:solidFill>
                  <a:schemeClr val="accent1"/>
                </a:solidFill>
                <a:latin typeface="宋体" pitchFamily="2" charset="-122"/>
                <a:ea typeface="宋体" pitchFamily="2" charset="-122"/>
                <a:sym typeface="+mn-lt"/>
              </a:rPr>
              <a:t>2009</a:t>
            </a:r>
            <a:r>
              <a:rPr lang="zh-CN" altLang="en-US" sz="2200" dirty="0" smtClean="0">
                <a:solidFill>
                  <a:schemeClr val="accent1"/>
                </a:solidFill>
                <a:latin typeface="宋体" pitchFamily="2" charset="-122"/>
                <a:ea typeface="宋体" pitchFamily="2" charset="-122"/>
                <a:sym typeface="+mn-lt"/>
              </a:rPr>
              <a:t>年</a:t>
            </a:r>
            <a:endParaRPr lang="zh-CN" altLang="en-US" sz="2200" dirty="0">
              <a:solidFill>
                <a:schemeClr val="accent1"/>
              </a:solidFill>
              <a:latin typeface="宋体" pitchFamily="2" charset="-122"/>
              <a:ea typeface="宋体" pitchFamily="2" charset="-122"/>
              <a:sym typeface="+mn-lt"/>
            </a:endParaRPr>
          </a:p>
        </p:txBody>
      </p:sp>
    </p:spTree>
    <p:extLst>
      <p:ext uri="{BB962C8B-B14F-4D97-AF65-F5344CB8AC3E}">
        <p14:creationId xmlns:p14="http://schemas.microsoft.com/office/powerpoint/2010/main" val="1031323210"/>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指南</a:t>
            </a:r>
            <a:r>
              <a:rPr lang="zh-CN" altLang="en-US" dirty="0" smtClean="0">
                <a:latin typeface="华文行楷" pitchFamily="2" charset="-122"/>
                <a:ea typeface="华文行楷" pitchFamily="2" charset="-122"/>
              </a:rPr>
              <a:t>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327418" y="258171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245675" y="752809"/>
            <a:ext cx="6019552" cy="5724644"/>
          </a:xfrm>
          <a:prstGeom prst="rect">
            <a:avLst/>
          </a:prstGeom>
        </p:spPr>
        <p:txBody>
          <a:bodyPr wrap="square">
            <a:spAutoFit/>
          </a:bodyPr>
          <a:lstStyle/>
          <a:p>
            <a:pPr>
              <a:lnSpc>
                <a:spcPct val="150000"/>
              </a:lnSpc>
            </a:pPr>
            <a:r>
              <a:rPr lang="en-US" altLang="zh-CN" sz="2400" b="1" dirty="0">
                <a:solidFill>
                  <a:srgbClr val="0366B8"/>
                </a:solidFill>
                <a:effectLst>
                  <a:outerShdw blurRad="38100" dist="38100" dir="2700000" algn="tl">
                    <a:srgbClr val="000000">
                      <a:alpha val="43137"/>
                    </a:srgbClr>
                  </a:outerShdw>
                </a:effectLst>
                <a:latin typeface="Microsoft YaHei"/>
              </a:rPr>
              <a:t>PDA </a:t>
            </a:r>
            <a:r>
              <a:rPr lang="en-US" altLang="zh-CN" sz="2400" b="1" dirty="0" smtClean="0">
                <a:solidFill>
                  <a:srgbClr val="0366B8"/>
                </a:solidFill>
                <a:effectLst>
                  <a:outerShdw blurRad="38100" dist="38100" dir="2700000" algn="tl">
                    <a:srgbClr val="000000">
                      <a:alpha val="43137"/>
                    </a:srgbClr>
                  </a:outerShdw>
                </a:effectLst>
                <a:latin typeface="Microsoft YaHei"/>
              </a:rPr>
              <a:t>TR64-</a:t>
            </a:r>
            <a:r>
              <a:rPr lang="zh-CN" altLang="en-US" sz="2400" b="1" dirty="0">
                <a:solidFill>
                  <a:srgbClr val="0366B8"/>
                </a:solidFill>
                <a:effectLst>
                  <a:outerShdw blurRad="38100" dist="38100" dir="2700000" algn="tl">
                    <a:srgbClr val="000000">
                      <a:alpha val="43137"/>
                    </a:srgbClr>
                  </a:outerShdw>
                </a:effectLst>
                <a:latin typeface="Microsoft YaHei"/>
              </a:rPr>
              <a:t>有源</a:t>
            </a:r>
            <a:r>
              <a:rPr lang="zh-CN" altLang="en-US" sz="2400" b="1" dirty="0" smtClean="0">
                <a:solidFill>
                  <a:srgbClr val="0366B8"/>
                </a:solidFill>
                <a:effectLst>
                  <a:outerShdw blurRad="38100" dist="38100" dir="2700000" algn="tl">
                    <a:srgbClr val="000000">
                      <a:alpha val="43137"/>
                    </a:srgbClr>
                  </a:outerShdw>
                </a:effectLst>
                <a:latin typeface="Microsoft YaHei"/>
              </a:rPr>
              <a:t>温度</a:t>
            </a:r>
            <a:r>
              <a:rPr lang="zh-CN" altLang="en-US" sz="2400" b="1" dirty="0">
                <a:solidFill>
                  <a:srgbClr val="0366B8"/>
                </a:solidFill>
                <a:effectLst>
                  <a:outerShdw blurRad="38100" dist="38100" dir="2700000" algn="tl">
                    <a:srgbClr val="000000">
                      <a:alpha val="43137"/>
                    </a:srgbClr>
                  </a:outerShdw>
                </a:effectLst>
                <a:latin typeface="Microsoft YaHei"/>
              </a:rPr>
              <a:t>受控系统：确认</a:t>
            </a:r>
            <a:r>
              <a:rPr lang="zh-CN" altLang="en-US" sz="2400" b="1" dirty="0" smtClean="0">
                <a:solidFill>
                  <a:srgbClr val="0366B8"/>
                </a:solidFill>
                <a:effectLst>
                  <a:outerShdw blurRad="38100" dist="38100" dir="2700000" algn="tl">
                    <a:srgbClr val="000000">
                      <a:alpha val="43137"/>
                    </a:srgbClr>
                  </a:outerShdw>
                </a:effectLst>
                <a:latin typeface="Microsoft YaHei"/>
              </a:rPr>
              <a:t>指南</a:t>
            </a:r>
            <a:endParaRPr lang="en-US" altLang="zh-CN" sz="2400" b="1" dirty="0" smtClean="0">
              <a:solidFill>
                <a:srgbClr val="0366B8"/>
              </a:solidFill>
              <a:effectLst>
                <a:outerShdw blurRad="38100" dist="38100" dir="2700000" algn="tl">
                  <a:srgbClr val="000000">
                    <a:alpha val="43137"/>
                  </a:srgbClr>
                </a:outerShdw>
              </a:effectLst>
              <a:latin typeface="Microsoft YaHei"/>
            </a:endParaRPr>
          </a:p>
          <a:p>
            <a:pPr>
              <a:lnSpc>
                <a:spcPct val="150000"/>
              </a:lnSpc>
            </a:pPr>
            <a:r>
              <a:rPr lang="zh-CN" altLang="en-US" sz="2000" dirty="0">
                <a:solidFill>
                  <a:srgbClr val="0366B8"/>
                </a:solidFill>
                <a:latin typeface="宋体" pitchFamily="2" charset="-122"/>
                <a:ea typeface="宋体" pitchFamily="2" charset="-122"/>
              </a:rPr>
              <a:t>布点要求：应当用至少在三个面上的每一个方向上，</a:t>
            </a:r>
            <a:r>
              <a:rPr lang="zh-CN" altLang="en-US" sz="2000" dirty="0">
                <a:solidFill>
                  <a:srgbClr val="FF0000"/>
                </a:solidFill>
                <a:latin typeface="宋体" pitchFamily="2" charset="-122"/>
                <a:ea typeface="宋体" pitchFamily="2" charset="-122"/>
              </a:rPr>
              <a:t>从上到下，从左到右，从前到后，</a:t>
            </a:r>
            <a:r>
              <a:rPr lang="zh-CN" altLang="en-US" sz="2000" dirty="0">
                <a:solidFill>
                  <a:srgbClr val="0366B8"/>
                </a:solidFill>
                <a:latin typeface="宋体" pitchFamily="2" charset="-122"/>
                <a:ea typeface="宋体" pitchFamily="2" charset="-122"/>
              </a:rPr>
              <a:t>在产品即将在腔内或单元的常规储存区域出现处，</a:t>
            </a:r>
            <a:r>
              <a:rPr lang="zh-CN" altLang="en-US" sz="2000" dirty="0">
                <a:solidFill>
                  <a:srgbClr val="FF0000"/>
                </a:solidFill>
                <a:latin typeface="宋体" pitchFamily="2" charset="-122"/>
                <a:ea typeface="宋体" pitchFamily="2" charset="-122"/>
              </a:rPr>
              <a:t>选择点来评估三维温度概况</a:t>
            </a:r>
            <a:r>
              <a:rPr lang="zh-CN" altLang="en-US" sz="2000" dirty="0" smtClean="0">
                <a:solidFill>
                  <a:srgbClr val="FF0000"/>
                </a:solidFill>
                <a:latin typeface="宋体" pitchFamily="2" charset="-122"/>
                <a:ea typeface="宋体" pitchFamily="2" charset="-122"/>
              </a:rPr>
              <a:t>。</a:t>
            </a:r>
            <a:endParaRPr lang="en-US" altLang="zh-CN" sz="2000" dirty="0" smtClean="0">
              <a:solidFill>
                <a:srgbClr val="FF0000"/>
              </a:solidFill>
              <a:latin typeface="宋体" pitchFamily="2" charset="-122"/>
              <a:ea typeface="宋体" pitchFamily="2" charset="-122"/>
            </a:endParaRPr>
          </a:p>
          <a:p>
            <a:pPr>
              <a:lnSpc>
                <a:spcPct val="150000"/>
              </a:lnSpc>
            </a:pPr>
            <a:r>
              <a:rPr lang="zh-CN" altLang="en-US" sz="2000" dirty="0">
                <a:solidFill>
                  <a:schemeClr val="accent1"/>
                </a:solidFill>
                <a:latin typeface="宋体" pitchFamily="2" charset="-122"/>
                <a:ea typeface="宋体" pitchFamily="2" charset="-122"/>
              </a:rPr>
              <a:t>负载：当较大的冷藏房间、冰柜、冷冻库确认测试中</a:t>
            </a:r>
            <a:r>
              <a:rPr lang="zh-CN" altLang="en-US" sz="2000" dirty="0">
                <a:solidFill>
                  <a:srgbClr val="FF0000"/>
                </a:solidFill>
                <a:latin typeface="宋体" pitchFamily="2" charset="-122"/>
                <a:ea typeface="宋体" pitchFamily="2" charset="-122"/>
              </a:rPr>
              <a:t>没有足够的物料用来满载（例如，</a:t>
            </a:r>
            <a:r>
              <a:rPr lang="en-US" altLang="zh-CN" sz="2000" dirty="0">
                <a:solidFill>
                  <a:srgbClr val="FF0000"/>
                </a:solidFill>
                <a:latin typeface="宋体" pitchFamily="2" charset="-122"/>
                <a:ea typeface="宋体" pitchFamily="2" charset="-122"/>
              </a:rPr>
              <a:t>80%</a:t>
            </a:r>
            <a:r>
              <a:rPr lang="zh-CN" altLang="en-US" sz="2000" dirty="0">
                <a:solidFill>
                  <a:srgbClr val="FF0000"/>
                </a:solidFill>
                <a:latin typeface="宋体" pitchFamily="2" charset="-122"/>
                <a:ea typeface="宋体" pitchFamily="2" charset="-122"/>
              </a:rPr>
              <a:t>能力</a:t>
            </a:r>
            <a:r>
              <a:rPr lang="zh-CN" altLang="en-US" sz="2000" dirty="0">
                <a:solidFill>
                  <a:schemeClr val="accent1"/>
                </a:solidFill>
                <a:latin typeface="宋体" pitchFamily="2" charset="-122"/>
                <a:ea typeface="宋体" pitchFamily="2" charset="-122"/>
              </a:rPr>
              <a:t>）时，推荐一个分步方式来达到最大能力。这种方法需要由组织的质量部门同意，并涉及到冷藏房间、冰柜、冷冻单元随时间增加能力。例如，当单元达到</a:t>
            </a:r>
            <a:r>
              <a:rPr lang="en-US" altLang="zh-CN" sz="2000" dirty="0">
                <a:solidFill>
                  <a:schemeClr val="accent1"/>
                </a:solidFill>
                <a:latin typeface="宋体" pitchFamily="2" charset="-122"/>
                <a:ea typeface="宋体" pitchFamily="2" charset="-122"/>
              </a:rPr>
              <a:t>25%</a:t>
            </a:r>
            <a:r>
              <a:rPr lang="zh-CN" altLang="en-US" sz="2000" dirty="0">
                <a:solidFill>
                  <a:schemeClr val="accent1"/>
                </a:solidFill>
                <a:latin typeface="宋体" pitchFamily="2" charset="-122"/>
                <a:ea typeface="宋体" pitchFamily="2" charset="-122"/>
              </a:rPr>
              <a:t>、</a:t>
            </a:r>
            <a:r>
              <a:rPr lang="en-US" altLang="zh-CN" sz="2000" dirty="0">
                <a:solidFill>
                  <a:schemeClr val="accent1"/>
                </a:solidFill>
                <a:latin typeface="宋体" pitchFamily="2" charset="-122"/>
                <a:ea typeface="宋体" pitchFamily="2" charset="-122"/>
              </a:rPr>
              <a:t>50%</a:t>
            </a:r>
            <a:r>
              <a:rPr lang="zh-CN" altLang="en-US" sz="2000" dirty="0">
                <a:solidFill>
                  <a:schemeClr val="accent1"/>
                </a:solidFill>
                <a:latin typeface="宋体" pitchFamily="2" charset="-122"/>
                <a:ea typeface="宋体" pitchFamily="2" charset="-122"/>
              </a:rPr>
              <a:t>与</a:t>
            </a:r>
            <a:r>
              <a:rPr lang="en-US" altLang="zh-CN" sz="2000" dirty="0">
                <a:solidFill>
                  <a:schemeClr val="accent1"/>
                </a:solidFill>
                <a:latin typeface="宋体" pitchFamily="2" charset="-122"/>
                <a:ea typeface="宋体" pitchFamily="2" charset="-122"/>
              </a:rPr>
              <a:t>75%</a:t>
            </a:r>
            <a:r>
              <a:rPr lang="zh-CN" altLang="en-US" sz="2000" dirty="0">
                <a:solidFill>
                  <a:schemeClr val="accent1"/>
                </a:solidFill>
                <a:latin typeface="宋体" pitchFamily="2" charset="-122"/>
                <a:ea typeface="宋体" pitchFamily="2" charset="-122"/>
              </a:rPr>
              <a:t>的能力时间，进行新的温度分布测定</a:t>
            </a:r>
            <a:r>
              <a:rPr lang="zh-CN" altLang="en-US" sz="2000" dirty="0" smtClean="0">
                <a:solidFill>
                  <a:schemeClr val="accent1"/>
                </a:solidFill>
                <a:latin typeface="宋体" pitchFamily="2" charset="-122"/>
                <a:ea typeface="宋体" pitchFamily="2" charset="-122"/>
              </a:rPr>
              <a:t>。</a:t>
            </a:r>
            <a:endParaRPr lang="en-US" altLang="zh-CN" sz="2000" dirty="0" smtClean="0">
              <a:solidFill>
                <a:schemeClr val="accent1"/>
              </a:solidFill>
              <a:latin typeface="宋体" pitchFamily="2" charset="-122"/>
              <a:ea typeface="宋体" pitchFamily="2" charset="-122"/>
            </a:endParaRPr>
          </a:p>
          <a:p>
            <a:pPr>
              <a:lnSpc>
                <a:spcPct val="150000"/>
              </a:lnSpc>
            </a:pPr>
            <a:r>
              <a:rPr lang="zh-CN" altLang="en-US" sz="2000" dirty="0" smtClean="0">
                <a:solidFill>
                  <a:schemeClr val="accent1"/>
                </a:solidFill>
                <a:latin typeface="宋体" pitchFamily="2" charset="-122"/>
                <a:ea typeface="宋体" pitchFamily="2" charset="-122"/>
              </a:rPr>
              <a:t>在任何情况下，</a:t>
            </a:r>
            <a:r>
              <a:rPr lang="zh-CN" altLang="en-US" sz="2000" dirty="0" smtClean="0">
                <a:solidFill>
                  <a:srgbClr val="FF0000"/>
                </a:solidFill>
                <a:latin typeface="宋体" pitchFamily="2" charset="-122"/>
                <a:ea typeface="宋体" pitchFamily="2" charset="-122"/>
              </a:rPr>
              <a:t>通常首先要进行无负载测试</a:t>
            </a:r>
            <a:r>
              <a:rPr lang="zh-CN" altLang="en-US" sz="2000" dirty="0" smtClean="0">
                <a:solidFill>
                  <a:schemeClr val="accent1"/>
                </a:solidFill>
                <a:latin typeface="宋体" pitchFamily="2" charset="-122"/>
                <a:ea typeface="宋体" pitchFamily="2" charset="-122"/>
              </a:rPr>
              <a:t>。</a:t>
            </a:r>
            <a:endParaRPr lang="zh-CN" altLang="en-US" sz="2000" dirty="0">
              <a:solidFill>
                <a:schemeClr val="accent1"/>
              </a:solidFill>
              <a:latin typeface="宋体" pitchFamily="2" charset="-122"/>
              <a:ea typeface="宋体" pitchFamily="2" charset="-122"/>
            </a:endParaRPr>
          </a:p>
        </p:txBody>
      </p:sp>
    </p:spTree>
    <p:extLst>
      <p:ext uri="{BB962C8B-B14F-4D97-AF65-F5344CB8AC3E}">
        <p14:creationId xmlns:p14="http://schemas.microsoft.com/office/powerpoint/2010/main" val="329906074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C:\Users\Administrator\AppData\Roaming\Tencent\Users\329686530\QQ\WinTemp\RichOle\E_TUC@E]RHJFN$RNKUE~{{H.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71575" y="1333866"/>
            <a:ext cx="6772275" cy="4438650"/>
          </a:xfrm>
          <a:prstGeom prst="rect">
            <a:avLst/>
          </a:prstGeom>
          <a:noFill/>
          <a:extLst>
            <a:ext uri="{909E8E84-426E-40DD-AFC4-6F175D3DCCD1}">
              <a14:hiddenFill xmlns:a14="http://schemas.microsoft.com/office/drawing/2010/main">
                <a:solidFill>
                  <a:srgbClr val="FFFFFF"/>
                </a:solidFill>
              </a14:hiddenFill>
            </a:ext>
          </a:extLst>
        </p:spPr>
      </p:pic>
      <p:sp>
        <p:nvSpPr>
          <p:cNvPr id="3" name="矩形 2"/>
          <p:cNvSpPr/>
          <p:nvPr/>
        </p:nvSpPr>
        <p:spPr>
          <a:xfrm>
            <a:off x="1171575" y="871563"/>
            <a:ext cx="6019552" cy="581057"/>
          </a:xfrm>
          <a:prstGeom prst="rect">
            <a:avLst/>
          </a:prstGeom>
        </p:spPr>
        <p:txBody>
          <a:bodyPr wrap="square">
            <a:spAutoFit/>
          </a:bodyPr>
          <a:lstStyle/>
          <a:p>
            <a:pPr algn="ctr">
              <a:lnSpc>
                <a:spcPct val="150000"/>
              </a:lnSpc>
            </a:pPr>
            <a:r>
              <a:rPr lang="zh-CN" altLang="en-US" sz="2400" b="1" dirty="0" smtClean="0">
                <a:solidFill>
                  <a:srgbClr val="0366B8"/>
                </a:solidFill>
                <a:effectLst>
                  <a:outerShdw blurRad="38100" dist="38100" dir="2700000" algn="tl">
                    <a:srgbClr val="000000">
                      <a:alpha val="43137"/>
                    </a:srgbClr>
                  </a:outerShdw>
                </a:effectLst>
                <a:latin typeface="Microsoft YaHei"/>
              </a:rPr>
              <a:t>三维布点图</a:t>
            </a:r>
            <a:endParaRPr lang="en-US" altLang="zh-CN" sz="2400" b="1" dirty="0" smtClean="0">
              <a:solidFill>
                <a:srgbClr val="0366B8"/>
              </a:solidFill>
              <a:effectLst>
                <a:outerShdw blurRad="38100" dist="38100" dir="2700000" algn="tl">
                  <a:srgbClr val="000000">
                    <a:alpha val="43137"/>
                  </a:srgbClr>
                </a:outerShdw>
              </a:effectLst>
              <a:latin typeface="Microsoft YaHei"/>
            </a:endParaRPr>
          </a:p>
        </p:txBody>
      </p:sp>
    </p:spTree>
    <p:extLst>
      <p:ext uri="{BB962C8B-B14F-4D97-AF65-F5344CB8AC3E}">
        <p14:creationId xmlns:p14="http://schemas.microsoft.com/office/powerpoint/2010/main" val="197094611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指南</a:t>
            </a:r>
            <a:r>
              <a:rPr lang="zh-CN" altLang="en-US" dirty="0" smtClean="0">
                <a:latin typeface="华文行楷" pitchFamily="2" charset="-122"/>
                <a:ea typeface="华文行楷" pitchFamily="2" charset="-122"/>
              </a:rPr>
              <a:t>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327418" y="258171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2245675" y="752809"/>
            <a:ext cx="6245182" cy="5724644"/>
          </a:xfrm>
          <a:prstGeom prst="rect">
            <a:avLst/>
          </a:prstGeom>
        </p:spPr>
        <p:txBody>
          <a:bodyPr wrap="square">
            <a:spAutoFit/>
          </a:bodyPr>
          <a:lstStyle/>
          <a:p>
            <a:pPr>
              <a:lnSpc>
                <a:spcPct val="150000"/>
              </a:lnSpc>
            </a:pPr>
            <a:r>
              <a:rPr lang="en-US" altLang="zh-CN" sz="2400" b="1" dirty="0">
                <a:solidFill>
                  <a:srgbClr val="0366B8"/>
                </a:solidFill>
                <a:effectLst>
                  <a:outerShdw blurRad="38100" dist="38100" dir="2700000" algn="tl">
                    <a:srgbClr val="000000">
                      <a:alpha val="43137"/>
                    </a:srgbClr>
                  </a:outerShdw>
                </a:effectLst>
                <a:latin typeface="Microsoft YaHei"/>
              </a:rPr>
              <a:t>PDA </a:t>
            </a:r>
            <a:r>
              <a:rPr lang="en-US" altLang="zh-CN" sz="2400" b="1" dirty="0" smtClean="0">
                <a:solidFill>
                  <a:srgbClr val="0366B8"/>
                </a:solidFill>
                <a:effectLst>
                  <a:outerShdw blurRad="38100" dist="38100" dir="2700000" algn="tl">
                    <a:srgbClr val="000000">
                      <a:alpha val="43137"/>
                    </a:srgbClr>
                  </a:outerShdw>
                </a:effectLst>
                <a:latin typeface="Microsoft YaHei"/>
              </a:rPr>
              <a:t>TR64-</a:t>
            </a:r>
            <a:r>
              <a:rPr lang="zh-CN" altLang="en-US" sz="2400" b="1" dirty="0">
                <a:solidFill>
                  <a:srgbClr val="0366B8"/>
                </a:solidFill>
                <a:effectLst>
                  <a:outerShdw blurRad="38100" dist="38100" dir="2700000" algn="tl">
                    <a:srgbClr val="000000">
                      <a:alpha val="43137"/>
                    </a:srgbClr>
                  </a:outerShdw>
                </a:effectLst>
                <a:latin typeface="Microsoft YaHei"/>
              </a:rPr>
              <a:t>有源</a:t>
            </a:r>
            <a:r>
              <a:rPr lang="zh-CN" altLang="en-US" sz="2400" b="1" dirty="0" smtClean="0">
                <a:solidFill>
                  <a:srgbClr val="0366B8"/>
                </a:solidFill>
                <a:effectLst>
                  <a:outerShdw blurRad="38100" dist="38100" dir="2700000" algn="tl">
                    <a:srgbClr val="000000">
                      <a:alpha val="43137"/>
                    </a:srgbClr>
                  </a:outerShdw>
                </a:effectLst>
                <a:latin typeface="Microsoft YaHei"/>
              </a:rPr>
              <a:t>温度</a:t>
            </a:r>
            <a:r>
              <a:rPr lang="zh-CN" altLang="en-US" sz="2400" b="1" dirty="0">
                <a:solidFill>
                  <a:srgbClr val="0366B8"/>
                </a:solidFill>
                <a:effectLst>
                  <a:outerShdw blurRad="38100" dist="38100" dir="2700000" algn="tl">
                    <a:srgbClr val="000000">
                      <a:alpha val="43137"/>
                    </a:srgbClr>
                  </a:outerShdw>
                </a:effectLst>
                <a:latin typeface="Microsoft YaHei"/>
              </a:rPr>
              <a:t>受控系统：确认</a:t>
            </a:r>
            <a:r>
              <a:rPr lang="zh-CN" altLang="en-US" sz="2400" b="1" dirty="0" smtClean="0">
                <a:solidFill>
                  <a:srgbClr val="0366B8"/>
                </a:solidFill>
                <a:effectLst>
                  <a:outerShdw blurRad="38100" dist="38100" dir="2700000" algn="tl">
                    <a:srgbClr val="000000">
                      <a:alpha val="43137"/>
                    </a:srgbClr>
                  </a:outerShdw>
                </a:effectLst>
                <a:latin typeface="Microsoft YaHei"/>
              </a:rPr>
              <a:t>指南</a:t>
            </a:r>
            <a:endParaRPr lang="en-US" altLang="zh-CN" sz="2400" b="1" dirty="0" smtClean="0">
              <a:solidFill>
                <a:srgbClr val="0366B8"/>
              </a:solidFill>
              <a:effectLst>
                <a:outerShdw blurRad="38100" dist="38100" dir="2700000" algn="tl">
                  <a:srgbClr val="000000">
                    <a:alpha val="43137"/>
                  </a:srgbClr>
                </a:outerShdw>
              </a:effectLst>
              <a:latin typeface="Microsoft YaHei"/>
            </a:endParaRPr>
          </a:p>
          <a:p>
            <a:pPr>
              <a:lnSpc>
                <a:spcPct val="150000"/>
              </a:lnSpc>
            </a:pPr>
            <a:r>
              <a:rPr lang="zh-CN" altLang="en-US" sz="2000" dirty="0" smtClean="0">
                <a:solidFill>
                  <a:schemeClr val="accent1"/>
                </a:solidFill>
                <a:latin typeface="宋体" pitchFamily="2" charset="-122"/>
                <a:ea typeface="宋体" pitchFamily="2" charset="-122"/>
              </a:rPr>
              <a:t>时间间隔要求：</a:t>
            </a:r>
            <a:endParaRPr lang="en-US" altLang="zh-CN" sz="2000" dirty="0" smtClean="0">
              <a:solidFill>
                <a:schemeClr val="accent1"/>
              </a:solidFill>
              <a:latin typeface="宋体" pitchFamily="2" charset="-122"/>
              <a:ea typeface="宋体" pitchFamily="2" charset="-122"/>
            </a:endParaRPr>
          </a:p>
          <a:p>
            <a:pPr>
              <a:lnSpc>
                <a:spcPct val="150000"/>
              </a:lnSpc>
            </a:pPr>
            <a:r>
              <a:rPr lang="zh-CN" altLang="en-US" sz="2000" dirty="0">
                <a:solidFill>
                  <a:schemeClr val="accent1"/>
                </a:solidFill>
                <a:latin typeface="宋体" pitchFamily="2" charset="-122"/>
                <a:ea typeface="宋体" pitchFamily="2" charset="-122"/>
              </a:rPr>
              <a:t>大多数现代监测系统来说，他们都是数字化的，也就是不“连续”的。在运输系统内有足够频率的温度测量对该系统报进行辨识导致任何报警事件趋势来支持相关调查是非常有帮助的。一般的，因此对于确认测试，和</a:t>
            </a:r>
            <a:r>
              <a:rPr lang="en-US" altLang="zh-CN" sz="2000" dirty="0">
                <a:solidFill>
                  <a:schemeClr val="accent1"/>
                </a:solidFill>
                <a:latin typeface="宋体" pitchFamily="2" charset="-122"/>
                <a:ea typeface="宋体" pitchFamily="2" charset="-122"/>
              </a:rPr>
              <a:t>/</a:t>
            </a:r>
            <a:r>
              <a:rPr lang="zh-CN" altLang="en-US" sz="2000" dirty="0">
                <a:solidFill>
                  <a:schemeClr val="accent1"/>
                </a:solidFill>
                <a:latin typeface="宋体" pitchFamily="2" charset="-122"/>
                <a:ea typeface="宋体" pitchFamily="2" charset="-122"/>
              </a:rPr>
              <a:t>或，运输数据记录仪</a:t>
            </a:r>
            <a:r>
              <a:rPr lang="zh-CN" altLang="en-US" sz="2000" dirty="0">
                <a:solidFill>
                  <a:srgbClr val="FF0000"/>
                </a:solidFill>
                <a:latin typeface="宋体" pitchFamily="2" charset="-122"/>
                <a:ea typeface="宋体" pitchFamily="2" charset="-122"/>
              </a:rPr>
              <a:t>选择</a:t>
            </a:r>
            <a:r>
              <a:rPr lang="en-US" altLang="zh-CN" sz="2000" dirty="0">
                <a:solidFill>
                  <a:srgbClr val="FF0000"/>
                </a:solidFill>
                <a:latin typeface="宋体" pitchFamily="2" charset="-122"/>
                <a:ea typeface="宋体" pitchFamily="2" charset="-122"/>
              </a:rPr>
              <a:t>15</a:t>
            </a:r>
            <a:r>
              <a:rPr lang="zh-CN" altLang="en-US" sz="2000" dirty="0">
                <a:solidFill>
                  <a:srgbClr val="FF0000"/>
                </a:solidFill>
                <a:latin typeface="宋体" pitchFamily="2" charset="-122"/>
                <a:ea typeface="宋体" pitchFamily="2" charset="-122"/>
              </a:rPr>
              <a:t>或</a:t>
            </a:r>
            <a:r>
              <a:rPr lang="en-US" altLang="zh-CN" sz="2000" dirty="0">
                <a:solidFill>
                  <a:srgbClr val="FF0000"/>
                </a:solidFill>
                <a:latin typeface="宋体" pitchFamily="2" charset="-122"/>
                <a:ea typeface="宋体" pitchFamily="2" charset="-122"/>
              </a:rPr>
              <a:t>30</a:t>
            </a:r>
            <a:r>
              <a:rPr lang="zh-CN" altLang="en-US" sz="2000" dirty="0">
                <a:solidFill>
                  <a:srgbClr val="FF0000"/>
                </a:solidFill>
                <a:latin typeface="宋体" pitchFamily="2" charset="-122"/>
                <a:ea typeface="宋体" pitchFamily="2" charset="-122"/>
              </a:rPr>
              <a:t>分钟的时间间隔</a:t>
            </a:r>
            <a:r>
              <a:rPr lang="zh-CN" altLang="en-US" sz="2000" dirty="0" smtClean="0">
                <a:solidFill>
                  <a:srgbClr val="FF0000"/>
                </a:solidFill>
                <a:latin typeface="宋体" pitchFamily="2" charset="-122"/>
                <a:ea typeface="宋体" pitchFamily="2" charset="-122"/>
              </a:rPr>
              <a:t>。</a:t>
            </a:r>
            <a:endParaRPr lang="en-US" altLang="zh-CN" sz="2000" dirty="0" smtClean="0">
              <a:solidFill>
                <a:srgbClr val="FF0000"/>
              </a:solidFill>
              <a:latin typeface="宋体" pitchFamily="2" charset="-122"/>
              <a:ea typeface="宋体" pitchFamily="2" charset="-122"/>
            </a:endParaRPr>
          </a:p>
          <a:p>
            <a:pPr>
              <a:lnSpc>
                <a:spcPct val="150000"/>
              </a:lnSpc>
            </a:pPr>
            <a:r>
              <a:rPr lang="zh-CN" altLang="en-US" sz="2000" dirty="0">
                <a:solidFill>
                  <a:schemeClr val="accent1"/>
                </a:solidFill>
                <a:latin typeface="宋体" pitchFamily="2" charset="-122"/>
                <a:ea typeface="宋体" pitchFamily="2" charset="-122"/>
              </a:rPr>
              <a:t>对于每一个受控环境空间，都要为温度传感器设置上下报警线与行动线。</a:t>
            </a:r>
            <a:r>
              <a:rPr lang="zh-CN" altLang="en-US" sz="2000" dirty="0">
                <a:solidFill>
                  <a:srgbClr val="FF0000"/>
                </a:solidFill>
                <a:latin typeface="宋体" pitchFamily="2" charset="-122"/>
                <a:ea typeface="宋体" pitchFamily="2" charset="-122"/>
              </a:rPr>
              <a:t>当温度超出限度时，产生报警，这种报警可是视觉（灯）、听觉（声音），和</a:t>
            </a:r>
            <a:r>
              <a:rPr lang="en-US" altLang="zh-CN" sz="2000" dirty="0">
                <a:solidFill>
                  <a:srgbClr val="FF0000"/>
                </a:solidFill>
                <a:latin typeface="宋体" pitchFamily="2" charset="-122"/>
                <a:ea typeface="宋体" pitchFamily="2" charset="-122"/>
              </a:rPr>
              <a:t>/</a:t>
            </a:r>
            <a:r>
              <a:rPr lang="zh-CN" altLang="en-US" sz="2000" dirty="0">
                <a:solidFill>
                  <a:srgbClr val="FF0000"/>
                </a:solidFill>
                <a:latin typeface="宋体" pitchFamily="2" charset="-122"/>
                <a:ea typeface="宋体" pitchFamily="2" charset="-122"/>
              </a:rPr>
              <a:t>或，文字信息</a:t>
            </a:r>
            <a:r>
              <a:rPr lang="en-US" altLang="zh-CN" sz="2000" dirty="0">
                <a:solidFill>
                  <a:srgbClr val="FF0000"/>
                </a:solidFill>
                <a:latin typeface="宋体" pitchFamily="2" charset="-122"/>
                <a:ea typeface="宋体" pitchFamily="2" charset="-122"/>
              </a:rPr>
              <a:t>/</a:t>
            </a:r>
            <a:r>
              <a:rPr lang="zh-CN" altLang="en-US" sz="2000" dirty="0">
                <a:solidFill>
                  <a:srgbClr val="FF0000"/>
                </a:solidFill>
                <a:latin typeface="宋体" pitchFamily="2" charset="-122"/>
                <a:ea typeface="宋体" pitchFamily="2" charset="-122"/>
              </a:rPr>
              <a:t>电子邮件</a:t>
            </a:r>
            <a:r>
              <a:rPr lang="zh-CN" altLang="en-US" sz="2000" dirty="0">
                <a:solidFill>
                  <a:schemeClr val="accent1"/>
                </a:solidFill>
                <a:latin typeface="宋体" pitchFamily="2" charset="-122"/>
                <a:ea typeface="宋体" pitchFamily="2" charset="-122"/>
              </a:rPr>
              <a:t>。</a:t>
            </a:r>
          </a:p>
        </p:txBody>
      </p:sp>
    </p:spTree>
    <p:extLst>
      <p:ext uri="{BB962C8B-B14F-4D97-AF65-F5344CB8AC3E}">
        <p14:creationId xmlns:p14="http://schemas.microsoft.com/office/powerpoint/2010/main" val="209300779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369126" y="735829"/>
            <a:ext cx="6086105" cy="4801314"/>
          </a:xfrm>
          <a:prstGeom prst="rect">
            <a:avLst/>
          </a:prstGeom>
        </p:spPr>
        <p:txBody>
          <a:bodyPr wrap="square">
            <a:spAutoFit/>
          </a:bodyPr>
          <a:lstStyle/>
          <a:p>
            <a:pPr lvl="0">
              <a:lnSpc>
                <a:spcPct val="150000"/>
              </a:lnSpc>
            </a:pPr>
            <a:r>
              <a:rPr lang="en-US" altLang="zh-CN" sz="2400" b="1" dirty="0">
                <a:solidFill>
                  <a:srgbClr val="0366B8"/>
                </a:solidFill>
                <a:effectLst>
                  <a:outerShdw blurRad="38100" dist="38100" dir="2700000" algn="tl">
                    <a:srgbClr val="000000">
                      <a:alpha val="43137"/>
                    </a:srgbClr>
                  </a:outerShdw>
                </a:effectLst>
                <a:latin typeface="Microsoft YaHei"/>
                <a:sym typeface="+mn-lt"/>
              </a:rPr>
              <a:t>ISPE HVAC</a:t>
            </a:r>
            <a:r>
              <a:rPr lang="zh-CN" altLang="en-US" sz="2400" b="1" dirty="0">
                <a:solidFill>
                  <a:srgbClr val="0366B8"/>
                </a:solidFill>
                <a:effectLst>
                  <a:outerShdw blurRad="38100" dist="38100" dir="2700000" algn="tl">
                    <a:srgbClr val="000000">
                      <a:alpha val="43137"/>
                    </a:srgbClr>
                  </a:outerShdw>
                </a:effectLst>
                <a:latin typeface="Microsoft YaHei"/>
                <a:sym typeface="+mn-lt"/>
              </a:rPr>
              <a:t>指南中温度分布</a:t>
            </a:r>
            <a:r>
              <a:rPr lang="zh-CN" altLang="en-US" sz="2400" b="1" dirty="0" smtClean="0">
                <a:solidFill>
                  <a:srgbClr val="0366B8"/>
                </a:solidFill>
                <a:effectLst>
                  <a:outerShdw blurRad="38100" dist="38100" dir="2700000" algn="tl">
                    <a:srgbClr val="000000">
                      <a:alpha val="43137"/>
                    </a:srgbClr>
                  </a:outerShdw>
                </a:effectLst>
                <a:latin typeface="Microsoft YaHei"/>
                <a:sym typeface="+mn-lt"/>
              </a:rPr>
              <a:t>指南</a:t>
            </a:r>
            <a:endParaRPr lang="en-US" altLang="zh-CN" sz="2400" b="1" dirty="0" smtClean="0">
              <a:solidFill>
                <a:srgbClr val="0366B8"/>
              </a:solidFill>
              <a:effectLst>
                <a:outerShdw blurRad="38100" dist="38100" dir="2700000" algn="tl">
                  <a:srgbClr val="000000">
                    <a:alpha val="43137"/>
                  </a:srgbClr>
                </a:outerShdw>
              </a:effectLst>
              <a:latin typeface="Microsoft YaHei"/>
              <a:sym typeface="+mn-lt"/>
            </a:endParaRPr>
          </a:p>
          <a:p>
            <a:pPr lvl="0">
              <a:lnSpc>
                <a:spcPct val="150000"/>
              </a:lnSpc>
            </a:pPr>
            <a:r>
              <a:rPr lang="en-US" altLang="zh-CN" sz="2000" dirty="0" smtClean="0">
                <a:solidFill>
                  <a:schemeClr val="accent1"/>
                </a:solidFill>
                <a:latin typeface="宋体" pitchFamily="2" charset="-122"/>
                <a:ea typeface="宋体" pitchFamily="2" charset="-122"/>
                <a:sym typeface="+mn-lt"/>
              </a:rPr>
              <a:t>   -</a:t>
            </a:r>
            <a:r>
              <a:rPr lang="zh-CN" altLang="en-US" sz="2000" dirty="0" smtClean="0">
                <a:solidFill>
                  <a:schemeClr val="accent1"/>
                </a:solidFill>
                <a:latin typeface="宋体" pitchFamily="2" charset="-122"/>
                <a:ea typeface="宋体" pitchFamily="2" charset="-122"/>
                <a:sym typeface="+mn-lt"/>
              </a:rPr>
              <a:t>温度分布传感器放置要求：</a:t>
            </a:r>
            <a:endParaRPr lang="en-US" altLang="zh-CN" sz="2000" dirty="0" smtClean="0">
              <a:solidFill>
                <a:schemeClr val="accent1"/>
              </a:solidFill>
              <a:latin typeface="宋体" pitchFamily="2" charset="-122"/>
              <a:ea typeface="宋体" pitchFamily="2" charset="-122"/>
              <a:sym typeface="+mn-lt"/>
            </a:endParaRPr>
          </a:p>
          <a:p>
            <a:pPr lvl="0">
              <a:lnSpc>
                <a:spcPct val="150000"/>
              </a:lnSpc>
            </a:pPr>
            <a:r>
              <a:rPr lang="en-US" altLang="zh-CN" sz="2000" dirty="0" smtClean="0">
                <a:solidFill>
                  <a:schemeClr val="accent1"/>
                </a:solidFill>
                <a:latin typeface="宋体" pitchFamily="2" charset="-122"/>
                <a:ea typeface="宋体" pitchFamily="2" charset="-122"/>
                <a:sym typeface="+mn-lt"/>
              </a:rPr>
              <a:t>1</a:t>
            </a:r>
            <a:r>
              <a:rPr lang="zh-CN" altLang="en-US" sz="2000" dirty="0" smtClean="0">
                <a:solidFill>
                  <a:schemeClr val="accent1"/>
                </a:solidFill>
                <a:latin typeface="宋体" pitchFamily="2" charset="-122"/>
                <a:ea typeface="宋体" pitchFamily="2" charset="-122"/>
                <a:sym typeface="+mn-lt"/>
              </a:rPr>
              <a:t>、</a:t>
            </a:r>
            <a:r>
              <a:rPr lang="zh-CN" altLang="en-US" sz="2000" dirty="0">
                <a:solidFill>
                  <a:schemeClr val="accent1"/>
                </a:solidFill>
                <a:latin typeface="宋体" pitchFamily="2" charset="-122"/>
                <a:ea typeface="宋体" pitchFamily="2" charset="-122"/>
              </a:rPr>
              <a:t>温度传感器</a:t>
            </a:r>
            <a:r>
              <a:rPr lang="zh-CN" altLang="en-US" sz="2000" dirty="0">
                <a:solidFill>
                  <a:srgbClr val="FF0000"/>
                </a:solidFill>
                <a:latin typeface="宋体" pitchFamily="2" charset="-122"/>
                <a:ea typeface="宋体" pitchFamily="2" charset="-122"/>
              </a:rPr>
              <a:t>至少放置在最靠近房间每一个拐角边界的产品储存货架上的最高点和</a:t>
            </a:r>
            <a:r>
              <a:rPr lang="zh-CN" altLang="en-US" sz="2000" dirty="0" smtClean="0">
                <a:solidFill>
                  <a:srgbClr val="FF0000"/>
                </a:solidFill>
                <a:latin typeface="宋体" pitchFamily="2" charset="-122"/>
                <a:ea typeface="宋体" pitchFamily="2" charset="-122"/>
              </a:rPr>
              <a:t>最低点</a:t>
            </a:r>
            <a:r>
              <a:rPr lang="zh-CN" altLang="en-US" sz="2000" dirty="0" smtClean="0">
                <a:solidFill>
                  <a:schemeClr val="accent1"/>
                </a:solidFill>
                <a:latin typeface="宋体" pitchFamily="2" charset="-122"/>
                <a:ea typeface="宋体" pitchFamily="2" charset="-122"/>
              </a:rPr>
              <a:t>；</a:t>
            </a:r>
            <a:endParaRPr lang="en-US" altLang="zh-CN" sz="2000" dirty="0" smtClean="0">
              <a:solidFill>
                <a:schemeClr val="accent1"/>
              </a:solidFill>
              <a:latin typeface="宋体" pitchFamily="2" charset="-122"/>
              <a:ea typeface="宋体" pitchFamily="2" charset="-122"/>
            </a:endParaRPr>
          </a:p>
          <a:p>
            <a:pPr lvl="0">
              <a:lnSpc>
                <a:spcPct val="150000"/>
              </a:lnSpc>
            </a:pPr>
            <a:r>
              <a:rPr lang="en-US" altLang="zh-CN" sz="2000" dirty="0" smtClean="0">
                <a:solidFill>
                  <a:schemeClr val="accent1"/>
                </a:solidFill>
                <a:latin typeface="宋体" pitchFamily="2" charset="-122"/>
                <a:ea typeface="宋体" pitchFamily="2" charset="-122"/>
              </a:rPr>
              <a:t>2</a:t>
            </a:r>
            <a:r>
              <a:rPr lang="zh-CN" altLang="en-US" sz="2000" dirty="0" smtClean="0">
                <a:solidFill>
                  <a:schemeClr val="accent1"/>
                </a:solidFill>
                <a:latin typeface="宋体" pitchFamily="2" charset="-122"/>
                <a:ea typeface="宋体" pitchFamily="2" charset="-122"/>
              </a:rPr>
              <a:t>、另</a:t>
            </a:r>
            <a:r>
              <a:rPr lang="zh-CN" altLang="en-US" sz="2000" dirty="0">
                <a:solidFill>
                  <a:schemeClr val="accent1"/>
                </a:solidFill>
                <a:latin typeface="宋体" pitchFamily="2" charset="-122"/>
                <a:ea typeface="宋体" pitchFamily="2" charset="-122"/>
              </a:rPr>
              <a:t>放置一个温度传感器在上述传感器位置的</a:t>
            </a:r>
            <a:r>
              <a:rPr lang="zh-CN" altLang="en-US" sz="2000" dirty="0">
                <a:solidFill>
                  <a:srgbClr val="FF0000"/>
                </a:solidFill>
                <a:latin typeface="宋体" pitchFamily="2" charset="-122"/>
                <a:ea typeface="宋体" pitchFamily="2" charset="-122"/>
              </a:rPr>
              <a:t>中央点 </a:t>
            </a:r>
            <a:r>
              <a:rPr lang="zh-CN" altLang="en-US" sz="2000" dirty="0" smtClean="0">
                <a:solidFill>
                  <a:schemeClr val="accent1"/>
                </a:solidFill>
                <a:latin typeface="宋体" pitchFamily="2" charset="-122"/>
                <a:ea typeface="宋体" pitchFamily="2" charset="-122"/>
              </a:rPr>
              <a:t>。</a:t>
            </a:r>
            <a:endParaRPr lang="en-US" altLang="zh-CN" sz="2000" dirty="0" smtClean="0">
              <a:solidFill>
                <a:schemeClr val="accent1"/>
              </a:solidFill>
              <a:latin typeface="宋体" pitchFamily="2" charset="-122"/>
              <a:ea typeface="宋体" pitchFamily="2" charset="-122"/>
            </a:endParaRPr>
          </a:p>
          <a:p>
            <a:pPr lvl="0">
              <a:lnSpc>
                <a:spcPct val="150000"/>
              </a:lnSpc>
            </a:pPr>
            <a:r>
              <a:rPr lang="en-US" altLang="zh-CN" sz="2000" dirty="0" smtClean="0">
                <a:solidFill>
                  <a:schemeClr val="accent1"/>
                </a:solidFill>
                <a:latin typeface="宋体" pitchFamily="2" charset="-122"/>
                <a:ea typeface="宋体" pitchFamily="2" charset="-122"/>
              </a:rPr>
              <a:t>3</a:t>
            </a:r>
            <a:r>
              <a:rPr lang="zh-CN" altLang="en-US" sz="2000" dirty="0" smtClean="0">
                <a:solidFill>
                  <a:schemeClr val="accent1"/>
                </a:solidFill>
                <a:latin typeface="宋体" pitchFamily="2" charset="-122"/>
                <a:ea typeface="宋体" pitchFamily="2" charset="-122"/>
              </a:rPr>
              <a:t>、</a:t>
            </a:r>
            <a:r>
              <a:rPr lang="zh-CN" altLang="en-US" sz="2000" dirty="0" smtClean="0">
                <a:solidFill>
                  <a:srgbClr val="FF0000"/>
                </a:solidFill>
                <a:latin typeface="宋体" pitchFamily="2" charset="-122"/>
                <a:ea typeface="宋体" pitchFamily="2" charset="-122"/>
              </a:rPr>
              <a:t>开门位置、制冷系统位置、控制传感器位置</a:t>
            </a:r>
            <a:r>
              <a:rPr lang="zh-CN" altLang="en-US" sz="2000" dirty="0" smtClean="0">
                <a:solidFill>
                  <a:schemeClr val="accent1"/>
                </a:solidFill>
                <a:latin typeface="宋体" pitchFamily="2" charset="-122"/>
                <a:ea typeface="宋体" pitchFamily="2" charset="-122"/>
              </a:rPr>
              <a:t>。</a:t>
            </a:r>
            <a:endParaRPr lang="en-US" altLang="zh-CN" sz="2000" dirty="0" smtClean="0">
              <a:solidFill>
                <a:schemeClr val="accent1"/>
              </a:solidFill>
              <a:latin typeface="宋体" pitchFamily="2" charset="-122"/>
              <a:ea typeface="宋体" pitchFamily="2" charset="-122"/>
            </a:endParaRPr>
          </a:p>
          <a:p>
            <a:pPr lvl="0">
              <a:lnSpc>
                <a:spcPct val="150000"/>
              </a:lnSpc>
            </a:pPr>
            <a:r>
              <a:rPr lang="en-US" altLang="zh-CN" sz="2000" dirty="0" smtClean="0">
                <a:solidFill>
                  <a:schemeClr val="accent1"/>
                </a:solidFill>
                <a:latin typeface="宋体" pitchFamily="2" charset="-122"/>
                <a:ea typeface="宋体" pitchFamily="2" charset="-122"/>
              </a:rPr>
              <a:t>   -</a:t>
            </a:r>
            <a:r>
              <a:rPr lang="zh-CN" altLang="en-US" sz="2000" dirty="0" smtClean="0">
                <a:solidFill>
                  <a:schemeClr val="accent1"/>
                </a:solidFill>
                <a:latin typeface="宋体" pitchFamily="2" charset="-122"/>
                <a:ea typeface="宋体" pitchFamily="2" charset="-122"/>
              </a:rPr>
              <a:t>监测传感器放置要求：</a:t>
            </a:r>
            <a:endParaRPr lang="en-US" altLang="zh-CN" sz="2000" dirty="0" smtClean="0">
              <a:solidFill>
                <a:schemeClr val="accent1"/>
              </a:solidFill>
              <a:latin typeface="宋体" pitchFamily="2" charset="-122"/>
              <a:ea typeface="宋体" pitchFamily="2" charset="-122"/>
            </a:endParaRPr>
          </a:p>
          <a:p>
            <a:pPr lvl="0">
              <a:lnSpc>
                <a:spcPct val="150000"/>
              </a:lnSpc>
            </a:pPr>
            <a:r>
              <a:rPr lang="zh-CN" altLang="en-US" sz="2000" dirty="0">
                <a:solidFill>
                  <a:schemeClr val="accent1"/>
                </a:solidFill>
                <a:latin typeface="宋体" pitchFamily="2" charset="-122"/>
                <a:ea typeface="宋体" pitchFamily="2" charset="-122"/>
              </a:rPr>
              <a:t>温度分布数据将会被用于决定监测传感器的放置地点，这些地点</a:t>
            </a:r>
            <a:r>
              <a:rPr lang="zh-CN" altLang="en-US" sz="2000" dirty="0">
                <a:solidFill>
                  <a:srgbClr val="FF0000"/>
                </a:solidFill>
                <a:latin typeface="宋体" pitchFamily="2" charset="-122"/>
                <a:ea typeface="宋体" pitchFamily="2" charset="-122"/>
              </a:rPr>
              <a:t>一般是温度最大值和</a:t>
            </a:r>
            <a:r>
              <a:rPr lang="zh-CN" altLang="en-US" sz="2000" dirty="0" smtClean="0">
                <a:solidFill>
                  <a:srgbClr val="FF0000"/>
                </a:solidFill>
                <a:latin typeface="宋体" pitchFamily="2" charset="-122"/>
                <a:ea typeface="宋体" pitchFamily="2" charset="-122"/>
              </a:rPr>
              <a:t>最小值</a:t>
            </a:r>
            <a:r>
              <a:rPr lang="zh-CN" altLang="en-US" sz="2000" dirty="0" smtClean="0">
                <a:solidFill>
                  <a:schemeClr val="accent1"/>
                </a:solidFill>
                <a:latin typeface="宋体" pitchFamily="2" charset="-122"/>
                <a:ea typeface="宋体" pitchFamily="2" charset="-122"/>
              </a:rPr>
              <a:t>的</a:t>
            </a:r>
            <a:r>
              <a:rPr lang="zh-CN" altLang="en-US" sz="2000" dirty="0">
                <a:solidFill>
                  <a:schemeClr val="accent1"/>
                </a:solidFill>
                <a:latin typeface="宋体" pitchFamily="2" charset="-122"/>
                <a:ea typeface="宋体" pitchFamily="2" charset="-122"/>
              </a:rPr>
              <a:t>典型位置 </a:t>
            </a:r>
            <a:r>
              <a:rPr lang="zh-CN" altLang="en-US" sz="2000" dirty="0" smtClean="0">
                <a:solidFill>
                  <a:schemeClr val="accent1"/>
                </a:solidFill>
                <a:latin typeface="宋体" pitchFamily="2" charset="-122"/>
                <a:ea typeface="宋体" pitchFamily="2" charset="-122"/>
              </a:rPr>
              <a:t>。</a:t>
            </a:r>
            <a:endParaRPr lang="en-US" altLang="zh-CN" sz="2000" b="1" dirty="0">
              <a:solidFill>
                <a:schemeClr val="accent1"/>
              </a:solidFill>
              <a:effectLst>
                <a:outerShdw blurRad="38100" dist="38100" dir="2700000" algn="tl">
                  <a:srgbClr val="000000">
                    <a:alpha val="43137"/>
                  </a:srgbClr>
                </a:outerShdw>
              </a:effectLst>
              <a:latin typeface="宋体" pitchFamily="2" charset="-122"/>
              <a:ea typeface="宋体" pitchFamily="2" charset="-122"/>
              <a:sym typeface="+mn-lt"/>
            </a:endParaRPr>
          </a:p>
        </p:txBody>
      </p:sp>
      <p:sp>
        <p:nvSpPr>
          <p:cNvPr id="3" name="椭圆 2"/>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指南</a:t>
            </a:r>
            <a:r>
              <a:rPr lang="zh-CN" altLang="en-US" dirty="0" smtClean="0">
                <a:latin typeface="华文行楷" pitchFamily="2" charset="-122"/>
                <a:ea typeface="华文行楷" pitchFamily="2" charset="-122"/>
              </a:rPr>
              <a:t>要求</a:t>
            </a:r>
            <a:endParaRPr lang="zh-CN" altLang="en-US" dirty="0">
              <a:latin typeface="华文行楷" pitchFamily="2" charset="-122"/>
              <a:ea typeface="华文行楷" pitchFamily="2"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5"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图片 20">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5"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3" name="图片 112">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4134641163"/>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指南</a:t>
            </a:r>
            <a:r>
              <a:rPr lang="zh-CN" altLang="en-US" dirty="0" smtClean="0">
                <a:latin typeface="华文行楷" pitchFamily="2" charset="-122"/>
                <a:ea typeface="华文行楷" pitchFamily="2" charset="-122"/>
              </a:rPr>
              <a:t>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41" y="4413782"/>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矩形 142"/>
          <p:cNvSpPr/>
          <p:nvPr/>
        </p:nvSpPr>
        <p:spPr>
          <a:xfrm>
            <a:off x="1936340" y="908370"/>
            <a:ext cx="6260532" cy="5724644"/>
          </a:xfrm>
          <a:prstGeom prst="rect">
            <a:avLst/>
          </a:prstGeom>
        </p:spPr>
        <p:txBody>
          <a:bodyPr wrap="square">
            <a:spAutoFit/>
          </a:bodyPr>
          <a:lstStyle/>
          <a:p>
            <a:pPr lvl="0">
              <a:lnSpc>
                <a:spcPct val="150000"/>
              </a:lnSpc>
            </a:pPr>
            <a:r>
              <a:rPr lang="en-US" altLang="zh-CN" sz="2400" b="1" dirty="0" smtClean="0">
                <a:solidFill>
                  <a:srgbClr val="0366B8"/>
                </a:solidFill>
                <a:effectLst>
                  <a:outerShdw blurRad="38100" dist="38100" dir="2700000" algn="tl">
                    <a:srgbClr val="000000">
                      <a:alpha val="43137"/>
                    </a:srgbClr>
                  </a:outerShdw>
                </a:effectLst>
                <a:latin typeface="Microsoft YaHei"/>
                <a:sym typeface="+mn-lt"/>
              </a:rPr>
              <a:t>             ISPE </a:t>
            </a:r>
            <a:r>
              <a:rPr lang="en-US" altLang="zh-CN" sz="2400" b="1" dirty="0">
                <a:solidFill>
                  <a:srgbClr val="0366B8"/>
                </a:solidFill>
                <a:effectLst>
                  <a:outerShdw blurRad="38100" dist="38100" dir="2700000" algn="tl">
                    <a:srgbClr val="000000">
                      <a:alpha val="43137"/>
                    </a:srgbClr>
                  </a:outerShdw>
                </a:effectLst>
                <a:latin typeface="Microsoft YaHei"/>
                <a:sym typeface="+mn-lt"/>
              </a:rPr>
              <a:t>HVAC</a:t>
            </a:r>
            <a:r>
              <a:rPr lang="zh-CN" altLang="en-US" sz="2400" b="1" dirty="0">
                <a:solidFill>
                  <a:srgbClr val="0366B8"/>
                </a:solidFill>
                <a:effectLst>
                  <a:outerShdw blurRad="38100" dist="38100" dir="2700000" algn="tl">
                    <a:srgbClr val="000000">
                      <a:alpha val="43137"/>
                    </a:srgbClr>
                  </a:outerShdw>
                </a:effectLst>
                <a:latin typeface="Microsoft YaHei"/>
                <a:sym typeface="+mn-lt"/>
              </a:rPr>
              <a:t>指南中温度分布</a:t>
            </a:r>
            <a:r>
              <a:rPr lang="zh-CN" altLang="en-US" sz="2400" b="1" dirty="0" smtClean="0">
                <a:solidFill>
                  <a:srgbClr val="0366B8"/>
                </a:solidFill>
                <a:effectLst>
                  <a:outerShdw blurRad="38100" dist="38100" dir="2700000" algn="tl">
                    <a:srgbClr val="000000">
                      <a:alpha val="43137"/>
                    </a:srgbClr>
                  </a:outerShdw>
                </a:effectLst>
                <a:latin typeface="Microsoft YaHei"/>
                <a:sym typeface="+mn-lt"/>
              </a:rPr>
              <a:t>指南</a:t>
            </a:r>
            <a:endParaRPr lang="en-US" altLang="zh-CN" sz="2400" b="1" dirty="0" smtClean="0">
              <a:solidFill>
                <a:srgbClr val="0366B8"/>
              </a:solidFill>
              <a:effectLst>
                <a:outerShdw blurRad="38100" dist="38100" dir="2700000" algn="tl">
                  <a:srgbClr val="000000">
                    <a:alpha val="43137"/>
                  </a:srgbClr>
                </a:outerShdw>
              </a:effectLst>
              <a:latin typeface="Microsoft YaHei"/>
              <a:sym typeface="+mn-lt"/>
            </a:endParaRPr>
          </a:p>
          <a:p>
            <a:pPr lvl="0">
              <a:lnSpc>
                <a:spcPct val="150000"/>
              </a:lnSpc>
            </a:pPr>
            <a:r>
              <a:rPr lang="zh-CN" altLang="en-US" sz="2000" dirty="0" smtClean="0">
                <a:solidFill>
                  <a:schemeClr val="accent1"/>
                </a:solidFill>
                <a:latin typeface="宋体" pitchFamily="2" charset="-122"/>
                <a:ea typeface="宋体" pitchFamily="2" charset="-122"/>
              </a:rPr>
              <a:t>负载测试：</a:t>
            </a:r>
            <a:endParaRPr lang="en-US" altLang="zh-CN" sz="2000" dirty="0" smtClean="0">
              <a:solidFill>
                <a:schemeClr val="accent1"/>
              </a:solidFill>
              <a:latin typeface="宋体" pitchFamily="2" charset="-122"/>
              <a:ea typeface="宋体" pitchFamily="2" charset="-122"/>
            </a:endParaRPr>
          </a:p>
          <a:p>
            <a:pPr lvl="0">
              <a:lnSpc>
                <a:spcPct val="150000"/>
              </a:lnSpc>
            </a:pPr>
            <a:r>
              <a:rPr lang="zh-CN" altLang="en-US" sz="2000" dirty="0" smtClean="0">
                <a:solidFill>
                  <a:schemeClr val="accent1"/>
                </a:solidFill>
                <a:latin typeface="宋体" pitchFamily="2" charset="-122"/>
                <a:ea typeface="宋体" pitchFamily="2" charset="-122"/>
              </a:rPr>
              <a:t>温度分布</a:t>
            </a:r>
            <a:r>
              <a:rPr lang="zh-CN" altLang="en-US" sz="2000" dirty="0">
                <a:solidFill>
                  <a:schemeClr val="accent1"/>
                </a:solidFill>
                <a:latin typeface="宋体" pitchFamily="2" charset="-122"/>
                <a:ea typeface="宋体" pitchFamily="2" charset="-122"/>
              </a:rPr>
              <a:t>应在</a:t>
            </a:r>
            <a:r>
              <a:rPr lang="zh-CN" altLang="en-US" sz="2000" dirty="0">
                <a:solidFill>
                  <a:srgbClr val="FF0000"/>
                </a:solidFill>
                <a:latin typeface="宋体" pitchFamily="2" charset="-122"/>
                <a:ea typeface="宋体" pitchFamily="2" charset="-122"/>
              </a:rPr>
              <a:t>夏季最热和冬季最冷</a:t>
            </a:r>
            <a:r>
              <a:rPr lang="zh-CN" altLang="en-US" sz="2000" dirty="0">
                <a:solidFill>
                  <a:schemeClr val="accent1"/>
                </a:solidFill>
                <a:latin typeface="宋体" pitchFamily="2" charset="-122"/>
                <a:ea typeface="宋体" pitchFamily="2" charset="-122"/>
              </a:rPr>
              <a:t>时</a:t>
            </a:r>
            <a:r>
              <a:rPr lang="zh-CN" altLang="en-US" sz="2000" dirty="0" smtClean="0">
                <a:solidFill>
                  <a:schemeClr val="accent1"/>
                </a:solidFill>
                <a:latin typeface="宋体" pitchFamily="2" charset="-122"/>
                <a:ea typeface="宋体" pitchFamily="2" charset="-122"/>
              </a:rPr>
              <a:t>进行。 </a:t>
            </a:r>
            <a:r>
              <a:rPr lang="zh-CN" altLang="en-US" sz="2000" dirty="0">
                <a:solidFill>
                  <a:schemeClr val="accent1"/>
                </a:solidFill>
                <a:latin typeface="宋体" pitchFamily="2" charset="-122"/>
                <a:ea typeface="宋体" pitchFamily="2" charset="-122"/>
              </a:rPr>
              <a:t/>
            </a:r>
            <a:br>
              <a:rPr lang="zh-CN" altLang="en-US" sz="2000" dirty="0">
                <a:solidFill>
                  <a:schemeClr val="accent1"/>
                </a:solidFill>
                <a:latin typeface="宋体" pitchFamily="2" charset="-122"/>
                <a:ea typeface="宋体" pitchFamily="2" charset="-122"/>
              </a:rPr>
            </a:br>
            <a:r>
              <a:rPr lang="zh-CN" altLang="en-US" sz="2000" dirty="0" smtClean="0">
                <a:solidFill>
                  <a:schemeClr val="accent1"/>
                </a:solidFill>
                <a:latin typeface="宋体" pitchFamily="2" charset="-122"/>
                <a:ea typeface="宋体" pitchFamily="2" charset="-122"/>
              </a:rPr>
              <a:t>布点数量要求：</a:t>
            </a:r>
            <a:endParaRPr lang="en-US" altLang="zh-CN" sz="2000" dirty="0" smtClean="0">
              <a:solidFill>
                <a:schemeClr val="accent1"/>
              </a:solidFill>
              <a:latin typeface="宋体" pitchFamily="2" charset="-122"/>
              <a:ea typeface="宋体" pitchFamily="2" charset="-122"/>
            </a:endParaRPr>
          </a:p>
          <a:p>
            <a:pPr lvl="0">
              <a:lnSpc>
                <a:spcPct val="150000"/>
              </a:lnSpc>
            </a:pPr>
            <a:r>
              <a:rPr lang="zh-CN" altLang="en-US" sz="2000" dirty="0">
                <a:solidFill>
                  <a:schemeClr val="accent1"/>
                </a:solidFill>
                <a:latin typeface="宋体" pitchFamily="2" charset="-122"/>
                <a:ea typeface="宋体" pitchFamily="2" charset="-122"/>
              </a:rPr>
              <a:t>仓库体积≤</a:t>
            </a:r>
            <a:r>
              <a:rPr lang="en-US" altLang="zh-CN" sz="2000" dirty="0">
                <a:solidFill>
                  <a:schemeClr val="accent1"/>
                </a:solidFill>
                <a:latin typeface="宋体" pitchFamily="2" charset="-122"/>
                <a:ea typeface="宋体" pitchFamily="2" charset="-122"/>
              </a:rPr>
              <a:t>2m³</a:t>
            </a:r>
            <a:r>
              <a:rPr lang="zh-CN" altLang="en-US" sz="2000" dirty="0">
                <a:solidFill>
                  <a:schemeClr val="accent1"/>
                </a:solidFill>
                <a:latin typeface="宋体" pitchFamily="2" charset="-122"/>
                <a:ea typeface="宋体" pitchFamily="2" charset="-122"/>
              </a:rPr>
              <a:t>，</a:t>
            </a:r>
            <a:r>
              <a:rPr lang="zh-CN" altLang="en-US" sz="2000" dirty="0">
                <a:solidFill>
                  <a:srgbClr val="FF0000"/>
                </a:solidFill>
                <a:latin typeface="宋体" pitchFamily="2" charset="-122"/>
                <a:ea typeface="宋体" pitchFamily="2" charset="-122"/>
              </a:rPr>
              <a:t>建议使用</a:t>
            </a:r>
            <a:r>
              <a:rPr lang="en-US" altLang="zh-CN" sz="2000" dirty="0">
                <a:solidFill>
                  <a:srgbClr val="FF0000"/>
                </a:solidFill>
                <a:latin typeface="宋体" pitchFamily="2" charset="-122"/>
                <a:ea typeface="宋体" pitchFamily="2" charset="-122"/>
              </a:rPr>
              <a:t>9</a:t>
            </a:r>
            <a:r>
              <a:rPr lang="zh-CN" altLang="en-US" sz="2000" dirty="0">
                <a:solidFill>
                  <a:srgbClr val="FF0000"/>
                </a:solidFill>
                <a:latin typeface="宋体" pitchFamily="2" charset="-122"/>
                <a:ea typeface="宋体" pitchFamily="2" charset="-122"/>
              </a:rPr>
              <a:t>个传感器放置在各角落及几何中心位置；</a:t>
            </a:r>
          </a:p>
          <a:p>
            <a:pPr lvl="0">
              <a:lnSpc>
                <a:spcPct val="150000"/>
              </a:lnSpc>
            </a:pPr>
            <a:r>
              <a:rPr lang="zh-CN" altLang="en-US" sz="2000" dirty="0">
                <a:solidFill>
                  <a:schemeClr val="accent1"/>
                </a:solidFill>
                <a:latin typeface="宋体" pitchFamily="2" charset="-122"/>
                <a:ea typeface="宋体" pitchFamily="2" charset="-122"/>
              </a:rPr>
              <a:t>仓库体积在</a:t>
            </a:r>
            <a:r>
              <a:rPr lang="en-US" altLang="zh-CN" sz="2000" dirty="0">
                <a:solidFill>
                  <a:schemeClr val="accent1"/>
                </a:solidFill>
                <a:latin typeface="宋体" pitchFamily="2" charset="-122"/>
                <a:ea typeface="宋体" pitchFamily="2" charset="-122"/>
              </a:rPr>
              <a:t>2-20m³</a:t>
            </a:r>
            <a:r>
              <a:rPr lang="zh-CN" altLang="en-US" sz="2000" dirty="0">
                <a:solidFill>
                  <a:schemeClr val="accent1"/>
                </a:solidFill>
                <a:latin typeface="宋体" pitchFamily="2" charset="-122"/>
                <a:ea typeface="宋体" pitchFamily="2" charset="-122"/>
              </a:rPr>
              <a:t>，</a:t>
            </a:r>
            <a:r>
              <a:rPr lang="zh-CN" altLang="en-US" sz="2000" dirty="0">
                <a:solidFill>
                  <a:srgbClr val="FF0000"/>
                </a:solidFill>
                <a:latin typeface="宋体" pitchFamily="2" charset="-122"/>
                <a:ea typeface="宋体" pitchFamily="2" charset="-122"/>
              </a:rPr>
              <a:t>建议再增加</a:t>
            </a:r>
            <a:r>
              <a:rPr lang="en-US" altLang="zh-CN" sz="2000" dirty="0">
                <a:solidFill>
                  <a:srgbClr val="FF0000"/>
                </a:solidFill>
                <a:latin typeface="宋体" pitchFamily="2" charset="-122"/>
                <a:ea typeface="宋体" pitchFamily="2" charset="-122"/>
              </a:rPr>
              <a:t>6</a:t>
            </a:r>
            <a:r>
              <a:rPr lang="zh-CN" altLang="en-US" sz="2000" dirty="0">
                <a:solidFill>
                  <a:srgbClr val="FF0000"/>
                </a:solidFill>
                <a:latin typeface="宋体" pitchFamily="2" charset="-122"/>
                <a:ea typeface="宋体" pitchFamily="2" charset="-122"/>
              </a:rPr>
              <a:t>个传感器在六面几何中心位置</a:t>
            </a:r>
            <a:r>
              <a:rPr lang="zh-CN" altLang="en-US" sz="2000" dirty="0" smtClean="0">
                <a:solidFill>
                  <a:srgbClr val="FF0000"/>
                </a:solidFill>
                <a:latin typeface="宋体" pitchFamily="2" charset="-122"/>
                <a:ea typeface="宋体" pitchFamily="2" charset="-122"/>
              </a:rPr>
              <a:t>；如果</a:t>
            </a:r>
            <a:r>
              <a:rPr lang="zh-CN" altLang="en-US" sz="2000" dirty="0">
                <a:solidFill>
                  <a:srgbClr val="FF0000"/>
                </a:solidFill>
                <a:latin typeface="宋体" pitchFamily="2" charset="-122"/>
                <a:ea typeface="宋体" pitchFamily="2" charset="-122"/>
              </a:rPr>
              <a:t>可以，建议在控制与监测探头的位置放置</a:t>
            </a:r>
            <a:r>
              <a:rPr lang="en-US" altLang="zh-CN" sz="2000" dirty="0">
                <a:solidFill>
                  <a:srgbClr val="FF0000"/>
                </a:solidFill>
                <a:latin typeface="宋体" pitchFamily="2" charset="-122"/>
                <a:ea typeface="宋体" pitchFamily="2" charset="-122"/>
              </a:rPr>
              <a:t>1</a:t>
            </a:r>
            <a:r>
              <a:rPr lang="zh-CN" altLang="en-US" sz="2000" dirty="0">
                <a:solidFill>
                  <a:srgbClr val="FF0000"/>
                </a:solidFill>
                <a:latin typeface="宋体" pitchFamily="2" charset="-122"/>
                <a:ea typeface="宋体" pitchFamily="2" charset="-122"/>
              </a:rPr>
              <a:t>个额外的传感器；</a:t>
            </a:r>
          </a:p>
          <a:p>
            <a:pPr lvl="0">
              <a:lnSpc>
                <a:spcPct val="150000"/>
              </a:lnSpc>
            </a:pPr>
            <a:r>
              <a:rPr lang="zh-CN" altLang="en-US" sz="2000" dirty="0">
                <a:solidFill>
                  <a:schemeClr val="accent1"/>
                </a:solidFill>
                <a:latin typeface="宋体" pitchFamily="2" charset="-122"/>
                <a:ea typeface="宋体" pitchFamily="2" charset="-122"/>
              </a:rPr>
              <a:t>仓库体积≥</a:t>
            </a:r>
            <a:r>
              <a:rPr lang="en-US" altLang="zh-CN" sz="2000" dirty="0">
                <a:solidFill>
                  <a:schemeClr val="accent1"/>
                </a:solidFill>
                <a:latin typeface="宋体" pitchFamily="2" charset="-122"/>
                <a:ea typeface="宋体" pitchFamily="2" charset="-122"/>
              </a:rPr>
              <a:t>20m³</a:t>
            </a:r>
            <a:r>
              <a:rPr lang="zh-CN" altLang="en-US" sz="2000" dirty="0">
                <a:solidFill>
                  <a:schemeClr val="accent1"/>
                </a:solidFill>
                <a:latin typeface="宋体" pitchFamily="2" charset="-122"/>
                <a:ea typeface="宋体" pitchFamily="2" charset="-122"/>
              </a:rPr>
              <a:t>，需要进行评估温度和湿度变动源。（最佳方案就是将传感器位置仅限制在产品实际存放的位置</a:t>
            </a:r>
            <a:r>
              <a:rPr lang="zh-CN" altLang="en-US" sz="2000" dirty="0" smtClean="0">
                <a:solidFill>
                  <a:schemeClr val="accent1"/>
                </a:solidFill>
                <a:latin typeface="宋体" pitchFamily="2" charset="-122"/>
                <a:ea typeface="宋体" pitchFamily="2" charset="-122"/>
              </a:rPr>
              <a:t>）</a:t>
            </a:r>
            <a:endParaRPr lang="zh-CN" altLang="en-US" sz="2000" dirty="0">
              <a:solidFill>
                <a:schemeClr val="accent1"/>
              </a:solidFill>
              <a:latin typeface="宋体" pitchFamily="2" charset="-122"/>
              <a:ea typeface="宋体" pitchFamily="2" charset="-122"/>
            </a:endParaRPr>
          </a:p>
        </p:txBody>
      </p:sp>
    </p:spTree>
    <p:extLst>
      <p:ext uri="{BB962C8B-B14F-4D97-AF65-F5344CB8AC3E}">
        <p14:creationId xmlns:p14="http://schemas.microsoft.com/office/powerpoint/2010/main" val="331810716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76438" y="1247775"/>
            <a:ext cx="5191125" cy="4362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椭圆 2"/>
          <p:cNvSpPr/>
          <p:nvPr/>
        </p:nvSpPr>
        <p:spPr>
          <a:xfrm>
            <a:off x="432034" y="311480"/>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制冷原理</a:t>
            </a:r>
            <a:endParaRPr lang="zh-CN" altLang="en-US" dirty="0">
              <a:latin typeface="华文行楷" pitchFamily="2" charset="-122"/>
              <a:ea typeface="华文行楷" pitchFamily="2" charset="-122"/>
            </a:endParaRPr>
          </a:p>
        </p:txBody>
      </p:sp>
      <p:sp>
        <p:nvSpPr>
          <p:cNvPr id="2" name="矩形 1"/>
          <p:cNvSpPr/>
          <p:nvPr/>
        </p:nvSpPr>
        <p:spPr>
          <a:xfrm>
            <a:off x="2648196" y="463138"/>
            <a:ext cx="4429497" cy="6293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400" b="1" dirty="0">
                <a:solidFill>
                  <a:srgbClr val="0366B8"/>
                </a:solidFill>
                <a:effectLst>
                  <a:outerShdw blurRad="38100" dist="38100" dir="2700000" algn="tl">
                    <a:srgbClr val="000000">
                      <a:alpha val="43137"/>
                    </a:srgbClr>
                  </a:outerShdw>
                </a:effectLst>
                <a:latin typeface="Microsoft YaHei"/>
                <a:sym typeface="+mn-lt"/>
              </a:rPr>
              <a:t>冷库验证实操分享</a:t>
            </a:r>
            <a:endParaRPr lang="en-US" altLang="zh-CN" sz="2400" b="1" dirty="0">
              <a:solidFill>
                <a:srgbClr val="0366B8"/>
              </a:solidFill>
              <a:effectLst>
                <a:outerShdw blurRad="38100" dist="38100" dir="2700000" algn="tl">
                  <a:srgbClr val="000000">
                    <a:alpha val="43137"/>
                  </a:srgbClr>
                </a:outerShdw>
              </a:effectLst>
              <a:latin typeface="Microsoft YaHei"/>
              <a:sym typeface="+mn-lt"/>
            </a:endParaRPr>
          </a:p>
          <a:p>
            <a:pPr algn="ctr"/>
            <a:endParaRPr lang="zh-CN" altLang="en-US" dirty="0"/>
          </a:p>
        </p:txBody>
      </p:sp>
    </p:spTree>
    <p:extLst>
      <p:ext uri="{BB962C8B-B14F-4D97-AF65-F5344CB8AC3E}">
        <p14:creationId xmlns:p14="http://schemas.microsoft.com/office/powerpoint/2010/main" val="319020198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1543791" y="1225389"/>
            <a:ext cx="6626431" cy="3952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zh-CN" altLang="en-US" sz="2000" kern="100" dirty="0" smtClean="0">
                <a:solidFill>
                  <a:srgbClr val="FF0000"/>
                </a:solidFill>
                <a:latin typeface="宋体" pitchFamily="2" charset="-122"/>
                <a:ea typeface="宋体" pitchFamily="2" charset="-122"/>
              </a:rPr>
              <a:t>压缩机</a:t>
            </a:r>
            <a:r>
              <a:rPr lang="zh-CN" altLang="en-US" sz="2000" kern="100" dirty="0" smtClean="0">
                <a:solidFill>
                  <a:schemeClr val="accent1"/>
                </a:solidFill>
                <a:latin typeface="宋体" pitchFamily="2" charset="-122"/>
                <a:ea typeface="宋体" pitchFamily="2" charset="-122"/>
              </a:rPr>
              <a:t>在</a:t>
            </a:r>
            <a:r>
              <a:rPr lang="zh-CN" altLang="en-US" sz="2000" kern="100" dirty="0">
                <a:solidFill>
                  <a:schemeClr val="accent1"/>
                </a:solidFill>
                <a:latin typeface="宋体" pitchFamily="2" charset="-122"/>
                <a:ea typeface="宋体" pitchFamily="2" charset="-122"/>
              </a:rPr>
              <a:t>制冷系统中起着压缩和输送制冷剂气体的</a:t>
            </a:r>
            <a:r>
              <a:rPr lang="zh-CN" altLang="en-US" sz="2000" kern="100" dirty="0" smtClean="0">
                <a:solidFill>
                  <a:schemeClr val="accent1"/>
                </a:solidFill>
                <a:latin typeface="宋体" pitchFamily="2" charset="-122"/>
                <a:ea typeface="宋体" pitchFamily="2" charset="-122"/>
              </a:rPr>
              <a:t>作用；</a:t>
            </a:r>
            <a:endParaRPr lang="en-US" altLang="zh-CN" sz="2000" kern="100" dirty="0" smtClean="0">
              <a:solidFill>
                <a:schemeClr val="accent1"/>
              </a:solidFill>
              <a:latin typeface="宋体" pitchFamily="2" charset="-122"/>
              <a:ea typeface="宋体" pitchFamily="2" charset="-122"/>
            </a:endParaRPr>
          </a:p>
          <a:p>
            <a:pPr algn="just">
              <a:lnSpc>
                <a:spcPct val="150000"/>
              </a:lnSpc>
            </a:pPr>
            <a:r>
              <a:rPr lang="zh-CN" altLang="en-US" sz="2000" kern="100" dirty="0" smtClean="0">
                <a:solidFill>
                  <a:srgbClr val="FF0000"/>
                </a:solidFill>
                <a:latin typeface="宋体" pitchFamily="2" charset="-122"/>
                <a:ea typeface="宋体" pitchFamily="2" charset="-122"/>
              </a:rPr>
              <a:t>冷凝</a:t>
            </a:r>
            <a:r>
              <a:rPr lang="zh-CN" altLang="en-US" sz="2000" kern="100" dirty="0">
                <a:solidFill>
                  <a:srgbClr val="FF0000"/>
                </a:solidFill>
                <a:latin typeface="宋体" pitchFamily="2" charset="-122"/>
                <a:ea typeface="宋体" pitchFamily="2" charset="-122"/>
              </a:rPr>
              <a:t>器</a:t>
            </a:r>
            <a:r>
              <a:rPr lang="zh-CN" altLang="en-US" sz="2000" kern="100" dirty="0">
                <a:solidFill>
                  <a:schemeClr val="accent1"/>
                </a:solidFill>
                <a:latin typeface="宋体" pitchFamily="2" charset="-122"/>
                <a:ea typeface="宋体" pitchFamily="2" charset="-122"/>
              </a:rPr>
              <a:t>用来对压缩机压入的高温高压气体进行冷却和</a:t>
            </a:r>
            <a:r>
              <a:rPr lang="zh-CN" altLang="en-US" sz="2000" kern="100" dirty="0" smtClean="0">
                <a:solidFill>
                  <a:schemeClr val="accent1"/>
                </a:solidFill>
                <a:latin typeface="宋体" pitchFamily="2" charset="-122"/>
                <a:ea typeface="宋体" pitchFamily="2" charset="-122"/>
              </a:rPr>
              <a:t>冷凝；</a:t>
            </a:r>
            <a:endParaRPr lang="en-US" altLang="zh-CN" sz="2000" kern="100" dirty="0" smtClean="0">
              <a:solidFill>
                <a:schemeClr val="accent1"/>
              </a:solidFill>
              <a:latin typeface="宋体" pitchFamily="2" charset="-122"/>
              <a:ea typeface="宋体" pitchFamily="2" charset="-122"/>
            </a:endParaRPr>
          </a:p>
          <a:p>
            <a:pPr algn="just">
              <a:lnSpc>
                <a:spcPct val="150000"/>
              </a:lnSpc>
            </a:pPr>
            <a:r>
              <a:rPr lang="zh-CN" altLang="en-US" sz="2000" kern="100" dirty="0" smtClean="0">
                <a:solidFill>
                  <a:srgbClr val="FF0000"/>
                </a:solidFill>
                <a:latin typeface="宋体" pitchFamily="2" charset="-122"/>
                <a:ea typeface="宋体" pitchFamily="2" charset="-122"/>
              </a:rPr>
              <a:t>膨胀</a:t>
            </a:r>
            <a:r>
              <a:rPr lang="zh-CN" altLang="en-US" sz="2000" kern="100" dirty="0">
                <a:solidFill>
                  <a:srgbClr val="FF0000"/>
                </a:solidFill>
                <a:latin typeface="宋体" pitchFamily="2" charset="-122"/>
                <a:ea typeface="宋体" pitchFamily="2" charset="-122"/>
              </a:rPr>
              <a:t>阀</a:t>
            </a:r>
            <a:r>
              <a:rPr lang="zh-CN" altLang="en-US" sz="2000" kern="100" dirty="0">
                <a:solidFill>
                  <a:schemeClr val="accent1"/>
                </a:solidFill>
                <a:latin typeface="宋体" pitchFamily="2" charset="-122"/>
                <a:ea typeface="宋体" pitchFamily="2" charset="-122"/>
              </a:rPr>
              <a:t>（节流阀</a:t>
            </a:r>
            <a:r>
              <a:rPr lang="zh-CN" altLang="en-US" sz="2000" kern="100" dirty="0" smtClean="0">
                <a:solidFill>
                  <a:schemeClr val="accent1"/>
                </a:solidFill>
                <a:latin typeface="宋体" pitchFamily="2" charset="-122"/>
                <a:ea typeface="宋体" pitchFamily="2" charset="-122"/>
              </a:rPr>
              <a:t>）其</a:t>
            </a:r>
            <a:r>
              <a:rPr lang="zh-CN" altLang="en-US" sz="2000" kern="100" dirty="0">
                <a:solidFill>
                  <a:schemeClr val="accent1"/>
                </a:solidFill>
                <a:latin typeface="宋体" pitchFamily="2" charset="-122"/>
                <a:ea typeface="宋体" pitchFamily="2" charset="-122"/>
              </a:rPr>
              <a:t>作用是将高压液体节流膨胀，变为低压液体，它也是调节和控制制冷剂流量的关卡。</a:t>
            </a:r>
          </a:p>
          <a:p>
            <a:pPr algn="just">
              <a:lnSpc>
                <a:spcPct val="150000"/>
              </a:lnSpc>
            </a:pPr>
            <a:r>
              <a:rPr lang="zh-CN" altLang="en-US" sz="2000" kern="100" dirty="0" smtClean="0">
                <a:solidFill>
                  <a:srgbClr val="FF0000"/>
                </a:solidFill>
                <a:latin typeface="宋体" pitchFamily="2" charset="-122"/>
                <a:ea typeface="宋体" pitchFamily="2" charset="-122"/>
              </a:rPr>
              <a:t>蒸发器</a:t>
            </a:r>
            <a:r>
              <a:rPr lang="zh-CN" altLang="en-US" sz="2000" kern="100" dirty="0" smtClean="0">
                <a:solidFill>
                  <a:schemeClr val="accent1"/>
                </a:solidFill>
                <a:latin typeface="宋体" pitchFamily="2" charset="-122"/>
                <a:ea typeface="宋体" pitchFamily="2" charset="-122"/>
              </a:rPr>
              <a:t>是节流</a:t>
            </a:r>
            <a:r>
              <a:rPr lang="zh-CN" altLang="en-US" sz="2000" kern="100" dirty="0">
                <a:solidFill>
                  <a:schemeClr val="accent1"/>
                </a:solidFill>
                <a:latin typeface="宋体" pitchFamily="2" charset="-122"/>
                <a:ea typeface="宋体" pitchFamily="2" charset="-122"/>
              </a:rPr>
              <a:t>膨胀后的低压制冷剂从库房吸收热量并蒸发为气体，使库温降低，达到制冷的目的</a:t>
            </a:r>
            <a:r>
              <a:rPr lang="zh-CN" altLang="en-US" sz="2000" kern="100" dirty="0" smtClean="0">
                <a:solidFill>
                  <a:schemeClr val="accent1"/>
                </a:solidFill>
                <a:latin typeface="宋体" pitchFamily="2" charset="-122"/>
                <a:ea typeface="宋体" pitchFamily="2" charset="-122"/>
              </a:rPr>
              <a:t>。</a:t>
            </a:r>
            <a:endParaRPr lang="en-US" altLang="zh-CN" sz="2000" kern="100" dirty="0" smtClean="0">
              <a:solidFill>
                <a:schemeClr val="accent1"/>
              </a:solidFill>
              <a:latin typeface="宋体" pitchFamily="2" charset="-122"/>
              <a:ea typeface="宋体" pitchFamily="2" charset="-122"/>
            </a:endParaRPr>
          </a:p>
          <a:p>
            <a:pPr algn="just">
              <a:lnSpc>
                <a:spcPct val="150000"/>
              </a:lnSpc>
            </a:pPr>
            <a:r>
              <a:rPr lang="zh-CN" altLang="en-US" sz="2000" kern="100" dirty="0" smtClean="0">
                <a:solidFill>
                  <a:schemeClr val="accent1"/>
                </a:solidFill>
                <a:latin typeface="宋体" pitchFamily="2" charset="-122"/>
                <a:ea typeface="宋体" pitchFamily="2" charset="-122"/>
              </a:rPr>
              <a:t>整个</a:t>
            </a:r>
            <a:r>
              <a:rPr lang="zh-CN" altLang="en-US" sz="2000" kern="100" dirty="0">
                <a:solidFill>
                  <a:schemeClr val="accent1"/>
                </a:solidFill>
                <a:latin typeface="宋体" pitchFamily="2" charset="-122"/>
                <a:ea typeface="宋体" pitchFamily="2" charset="-122"/>
              </a:rPr>
              <a:t>制冷系统由循环管路连接，构成一个密闭的</a:t>
            </a:r>
            <a:r>
              <a:rPr lang="zh-CN" altLang="en-US" sz="2000" kern="100" dirty="0" smtClean="0">
                <a:solidFill>
                  <a:schemeClr val="accent1"/>
                </a:solidFill>
                <a:latin typeface="宋体" pitchFamily="2" charset="-122"/>
                <a:ea typeface="宋体" pitchFamily="2" charset="-122"/>
              </a:rPr>
              <a:t>回路，可实现循环连续制冷。</a:t>
            </a:r>
            <a:endParaRPr lang="zh-CN" altLang="en-US" sz="2000" kern="100" dirty="0">
              <a:solidFill>
                <a:schemeClr val="accent1"/>
              </a:solidFill>
              <a:latin typeface="宋体" pitchFamily="2" charset="-122"/>
              <a:ea typeface="宋体" pitchFamily="2" charset="-122"/>
            </a:endParaRPr>
          </a:p>
        </p:txBody>
      </p:sp>
      <p:sp>
        <p:nvSpPr>
          <p:cNvPr id="3" name="椭圆 2"/>
          <p:cNvSpPr/>
          <p:nvPr/>
        </p:nvSpPr>
        <p:spPr>
          <a:xfrm>
            <a:off x="432034" y="311480"/>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制冷原理</a:t>
            </a:r>
            <a:endParaRPr lang="zh-CN" altLang="en-US" dirty="0">
              <a:latin typeface="华文行楷" pitchFamily="2" charset="-122"/>
              <a:ea typeface="华文行楷" pitchFamily="2" charset="-122"/>
            </a:endParaRPr>
          </a:p>
        </p:txBody>
      </p:sp>
      <p:sp>
        <p:nvSpPr>
          <p:cNvPr id="5" name="矩形 4"/>
          <p:cNvSpPr/>
          <p:nvPr/>
        </p:nvSpPr>
        <p:spPr>
          <a:xfrm>
            <a:off x="2648196" y="463138"/>
            <a:ext cx="4429497" cy="6293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400" b="1" dirty="0">
                <a:solidFill>
                  <a:srgbClr val="0366B8"/>
                </a:solidFill>
                <a:effectLst>
                  <a:outerShdw blurRad="38100" dist="38100" dir="2700000" algn="tl">
                    <a:srgbClr val="000000">
                      <a:alpha val="43137"/>
                    </a:srgbClr>
                  </a:outerShdw>
                </a:effectLst>
                <a:latin typeface="Microsoft YaHei"/>
                <a:sym typeface="+mn-lt"/>
              </a:rPr>
              <a:t>冷库验证实操分享</a:t>
            </a:r>
            <a:endParaRPr lang="en-US" altLang="zh-CN" sz="2400" b="1" dirty="0">
              <a:solidFill>
                <a:srgbClr val="0366B8"/>
              </a:solidFill>
              <a:effectLst>
                <a:outerShdw blurRad="38100" dist="38100" dir="2700000" algn="tl">
                  <a:srgbClr val="000000">
                    <a:alpha val="43137"/>
                  </a:srgbClr>
                </a:outerShdw>
              </a:effectLst>
              <a:latin typeface="Microsoft YaHei"/>
              <a:sym typeface="+mn-lt"/>
            </a:endParaRPr>
          </a:p>
          <a:p>
            <a:pPr algn="ctr"/>
            <a:endParaRPr lang="zh-CN" altLang="en-US" dirty="0"/>
          </a:p>
        </p:txBody>
      </p:sp>
    </p:spTree>
    <p:extLst>
      <p:ext uri="{BB962C8B-B14F-4D97-AF65-F5344CB8AC3E}">
        <p14:creationId xmlns:p14="http://schemas.microsoft.com/office/powerpoint/2010/main" val="1420956310"/>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73758" y="356860"/>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系统影响性评估</a:t>
            </a:r>
            <a:endParaRPr lang="zh-CN" altLang="en-US" dirty="0">
              <a:latin typeface="华文行楷" pitchFamily="2" charset="-122"/>
              <a:ea typeface="华文行楷" pitchFamily="2" charset="-122"/>
            </a:endParaRPr>
          </a:p>
        </p:txBody>
      </p:sp>
      <p:sp>
        <p:nvSpPr>
          <p:cNvPr id="3" name="矩形 2"/>
          <p:cNvSpPr/>
          <p:nvPr/>
        </p:nvSpPr>
        <p:spPr>
          <a:xfrm>
            <a:off x="2648196" y="463138"/>
            <a:ext cx="4429497" cy="6293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400" b="1" dirty="0">
                <a:solidFill>
                  <a:srgbClr val="0366B8"/>
                </a:solidFill>
                <a:effectLst>
                  <a:outerShdw blurRad="38100" dist="38100" dir="2700000" algn="tl">
                    <a:srgbClr val="000000">
                      <a:alpha val="43137"/>
                    </a:srgbClr>
                  </a:outerShdw>
                </a:effectLst>
                <a:latin typeface="Microsoft YaHei"/>
                <a:sym typeface="+mn-lt"/>
              </a:rPr>
              <a:t>冷库验证实操分享</a:t>
            </a:r>
            <a:endParaRPr lang="en-US" altLang="zh-CN" sz="2400" b="1" dirty="0">
              <a:solidFill>
                <a:srgbClr val="0366B8"/>
              </a:solidFill>
              <a:effectLst>
                <a:outerShdw blurRad="38100" dist="38100" dir="2700000" algn="tl">
                  <a:srgbClr val="000000">
                    <a:alpha val="43137"/>
                  </a:srgbClr>
                </a:outerShdw>
              </a:effectLst>
              <a:latin typeface="Microsoft YaHei"/>
              <a:sym typeface="+mn-lt"/>
            </a:endParaRPr>
          </a:p>
          <a:p>
            <a:pPr algn="ctr"/>
            <a:endParaRPr lang="zh-CN" altLang="en-US" dirty="0"/>
          </a:p>
        </p:txBody>
      </p:sp>
      <p:graphicFrame>
        <p:nvGraphicFramePr>
          <p:cNvPr id="4" name="表格 3"/>
          <p:cNvGraphicFramePr>
            <a:graphicFrameLocks noGrp="1"/>
          </p:cNvGraphicFramePr>
          <p:nvPr>
            <p:extLst>
              <p:ext uri="{D42A27DB-BD31-4B8C-83A1-F6EECF244321}">
                <p14:modId xmlns:p14="http://schemas.microsoft.com/office/powerpoint/2010/main" val="3468330997"/>
              </p:ext>
            </p:extLst>
          </p:nvPr>
        </p:nvGraphicFramePr>
        <p:xfrm>
          <a:off x="526988" y="1399950"/>
          <a:ext cx="8137525" cy="4620768"/>
        </p:xfrm>
        <a:graphic>
          <a:graphicData uri="http://schemas.openxmlformats.org/drawingml/2006/table">
            <a:tbl>
              <a:tblPr/>
              <a:tblGrid>
                <a:gridCol w="339374"/>
                <a:gridCol w="3990646"/>
                <a:gridCol w="296883"/>
                <a:gridCol w="3510622"/>
              </a:tblGrid>
              <a:tr h="1457829">
                <a:tc gridSpan="4">
                  <a:txBody>
                    <a:bodyPr/>
                    <a:lstStyle/>
                    <a:p>
                      <a:pPr algn="l">
                        <a:lnSpc>
                          <a:spcPts val="2200"/>
                        </a:lnSpc>
                        <a:spcAft>
                          <a:spcPts val="0"/>
                        </a:spcAft>
                      </a:pPr>
                      <a:r>
                        <a:rPr lang="zh-CN" sz="1400" kern="100" dirty="0">
                          <a:solidFill>
                            <a:schemeClr val="accent1"/>
                          </a:solidFill>
                          <a:effectLst/>
                          <a:latin typeface="Times New Roman"/>
                          <a:ea typeface="宋体"/>
                        </a:rPr>
                        <a:t>系统影响性评估将系统分为三类，即直接影响系统、间接影响系统和无影响系统。</a:t>
                      </a:r>
                      <a:r>
                        <a:rPr lang="en-US" sz="1400" kern="100" dirty="0">
                          <a:solidFill>
                            <a:schemeClr val="accent1"/>
                          </a:solidFill>
                          <a:effectLst/>
                          <a:latin typeface="Times New Roman"/>
                          <a:ea typeface="宋体"/>
                        </a:rPr>
                        <a:t>9</a:t>
                      </a:r>
                      <a:r>
                        <a:rPr lang="zh-CN" sz="1400" kern="100" dirty="0">
                          <a:solidFill>
                            <a:schemeClr val="accent1"/>
                          </a:solidFill>
                          <a:effectLst/>
                          <a:latin typeface="Times New Roman"/>
                          <a:ea typeface="宋体"/>
                        </a:rPr>
                        <a:t>个问题均需回答，以“</a:t>
                      </a:r>
                      <a:r>
                        <a:rPr lang="en-US" sz="1400" kern="100" dirty="0">
                          <a:solidFill>
                            <a:schemeClr val="accent1"/>
                          </a:solidFill>
                          <a:effectLst/>
                          <a:latin typeface="Times New Roman"/>
                          <a:ea typeface="宋体"/>
                        </a:rPr>
                        <a:t>Y</a:t>
                      </a:r>
                      <a:r>
                        <a:rPr lang="zh-CN" sz="1400" kern="100" dirty="0">
                          <a:solidFill>
                            <a:schemeClr val="accent1"/>
                          </a:solidFill>
                          <a:effectLst/>
                          <a:latin typeface="Times New Roman"/>
                          <a:ea typeface="宋体"/>
                        </a:rPr>
                        <a:t>”或“</a:t>
                      </a:r>
                      <a:r>
                        <a:rPr lang="en-US" sz="1400" kern="100" dirty="0">
                          <a:solidFill>
                            <a:schemeClr val="accent1"/>
                          </a:solidFill>
                          <a:effectLst/>
                          <a:latin typeface="Times New Roman"/>
                          <a:ea typeface="宋体"/>
                        </a:rPr>
                        <a:t>N</a:t>
                      </a:r>
                      <a:r>
                        <a:rPr lang="zh-CN" sz="1400" kern="100" dirty="0">
                          <a:solidFill>
                            <a:schemeClr val="accent1"/>
                          </a:solidFill>
                          <a:effectLst/>
                          <a:latin typeface="Times New Roman"/>
                          <a:ea typeface="宋体"/>
                        </a:rPr>
                        <a:t>”表示。若</a:t>
                      </a:r>
                      <a:r>
                        <a:rPr lang="en-US" sz="1400" kern="100" dirty="0">
                          <a:solidFill>
                            <a:schemeClr val="accent1"/>
                          </a:solidFill>
                          <a:effectLst/>
                          <a:latin typeface="Times New Roman"/>
                          <a:ea typeface="宋体"/>
                        </a:rPr>
                        <a:t>1</a:t>
                      </a:r>
                      <a:r>
                        <a:rPr lang="zh-CN" sz="1400" kern="100" dirty="0">
                          <a:solidFill>
                            <a:schemeClr val="accent1"/>
                          </a:solidFill>
                          <a:effectLst/>
                          <a:latin typeface="Times New Roman"/>
                          <a:ea typeface="宋体"/>
                        </a:rPr>
                        <a:t>～</a:t>
                      </a:r>
                      <a:r>
                        <a:rPr lang="en-US" sz="1400" kern="100" dirty="0">
                          <a:solidFill>
                            <a:schemeClr val="accent1"/>
                          </a:solidFill>
                          <a:effectLst/>
                          <a:latin typeface="Times New Roman"/>
                          <a:ea typeface="宋体"/>
                        </a:rPr>
                        <a:t>8</a:t>
                      </a:r>
                      <a:r>
                        <a:rPr lang="zh-CN" sz="1400" kern="100" dirty="0">
                          <a:solidFill>
                            <a:schemeClr val="accent1"/>
                          </a:solidFill>
                          <a:effectLst/>
                          <a:latin typeface="Times New Roman"/>
                          <a:ea typeface="宋体"/>
                        </a:rPr>
                        <a:t>的问题中只要有一个问题的答案是“</a:t>
                      </a:r>
                      <a:r>
                        <a:rPr lang="en-US" sz="1400" kern="100" dirty="0">
                          <a:solidFill>
                            <a:schemeClr val="accent1"/>
                          </a:solidFill>
                          <a:effectLst/>
                          <a:latin typeface="Times New Roman"/>
                          <a:ea typeface="宋体"/>
                        </a:rPr>
                        <a:t>Y</a:t>
                      </a:r>
                      <a:r>
                        <a:rPr lang="zh-CN" sz="1400" kern="100" dirty="0">
                          <a:solidFill>
                            <a:schemeClr val="accent1"/>
                          </a:solidFill>
                          <a:effectLst/>
                          <a:latin typeface="Times New Roman"/>
                          <a:ea typeface="宋体"/>
                        </a:rPr>
                        <a:t>”，就将该系统归类为“直接影响”系统，在“直接影响系统”一栏填写“√”。若</a:t>
                      </a:r>
                      <a:r>
                        <a:rPr lang="en-US" sz="1400" kern="100" dirty="0">
                          <a:solidFill>
                            <a:schemeClr val="accent1"/>
                          </a:solidFill>
                          <a:effectLst/>
                          <a:latin typeface="Times New Roman"/>
                          <a:ea typeface="宋体"/>
                        </a:rPr>
                        <a:t>1</a:t>
                      </a:r>
                      <a:r>
                        <a:rPr lang="zh-CN" sz="1400" kern="100" dirty="0">
                          <a:solidFill>
                            <a:schemeClr val="accent1"/>
                          </a:solidFill>
                          <a:effectLst/>
                          <a:latin typeface="Times New Roman"/>
                          <a:ea typeface="宋体"/>
                        </a:rPr>
                        <a:t>～</a:t>
                      </a:r>
                      <a:r>
                        <a:rPr lang="en-US" sz="1400" kern="100" dirty="0">
                          <a:solidFill>
                            <a:schemeClr val="accent1"/>
                          </a:solidFill>
                          <a:effectLst/>
                          <a:latin typeface="Times New Roman"/>
                          <a:ea typeface="宋体"/>
                        </a:rPr>
                        <a:t>8</a:t>
                      </a:r>
                      <a:r>
                        <a:rPr lang="zh-CN" sz="1400" kern="100" dirty="0">
                          <a:solidFill>
                            <a:schemeClr val="accent1"/>
                          </a:solidFill>
                          <a:effectLst/>
                          <a:latin typeface="Times New Roman"/>
                          <a:ea typeface="宋体"/>
                        </a:rPr>
                        <a:t>的问题中所有的问题的答案均是“</a:t>
                      </a:r>
                      <a:r>
                        <a:rPr lang="en-US" sz="1400" kern="100" dirty="0">
                          <a:solidFill>
                            <a:schemeClr val="accent1"/>
                          </a:solidFill>
                          <a:effectLst/>
                          <a:latin typeface="Times New Roman"/>
                          <a:ea typeface="宋体"/>
                        </a:rPr>
                        <a:t>N</a:t>
                      </a:r>
                      <a:r>
                        <a:rPr lang="zh-CN" sz="1400" kern="100" dirty="0">
                          <a:solidFill>
                            <a:schemeClr val="accent1"/>
                          </a:solidFill>
                          <a:effectLst/>
                          <a:latin typeface="Times New Roman"/>
                          <a:ea typeface="宋体"/>
                        </a:rPr>
                        <a:t>”，但问题</a:t>
                      </a:r>
                      <a:r>
                        <a:rPr lang="en-US" sz="1400" kern="100" dirty="0">
                          <a:solidFill>
                            <a:schemeClr val="accent1"/>
                          </a:solidFill>
                          <a:effectLst/>
                          <a:latin typeface="Times New Roman"/>
                          <a:ea typeface="宋体"/>
                        </a:rPr>
                        <a:t>9</a:t>
                      </a:r>
                      <a:r>
                        <a:rPr lang="zh-CN" sz="1400" kern="100" dirty="0">
                          <a:solidFill>
                            <a:schemeClr val="accent1"/>
                          </a:solidFill>
                          <a:effectLst/>
                          <a:latin typeface="Times New Roman"/>
                          <a:ea typeface="宋体"/>
                        </a:rPr>
                        <a:t>的答案是“</a:t>
                      </a:r>
                      <a:r>
                        <a:rPr lang="en-US" sz="1400" kern="100" dirty="0">
                          <a:solidFill>
                            <a:schemeClr val="accent1"/>
                          </a:solidFill>
                          <a:effectLst/>
                          <a:latin typeface="Times New Roman"/>
                          <a:ea typeface="宋体"/>
                        </a:rPr>
                        <a:t>Y</a:t>
                      </a:r>
                      <a:r>
                        <a:rPr lang="zh-CN" sz="1400" kern="100" dirty="0">
                          <a:solidFill>
                            <a:schemeClr val="accent1"/>
                          </a:solidFill>
                          <a:effectLst/>
                          <a:latin typeface="Times New Roman"/>
                          <a:ea typeface="宋体"/>
                        </a:rPr>
                        <a:t>”，则系统归类为“间接影响”系统，在“间接影响系统”一栏填写“√”。若</a:t>
                      </a:r>
                      <a:r>
                        <a:rPr lang="en-US" sz="1400" kern="100" dirty="0">
                          <a:solidFill>
                            <a:schemeClr val="accent1"/>
                          </a:solidFill>
                          <a:effectLst/>
                          <a:latin typeface="Times New Roman"/>
                          <a:ea typeface="宋体"/>
                        </a:rPr>
                        <a:t>1</a:t>
                      </a:r>
                      <a:r>
                        <a:rPr lang="zh-CN" sz="1400" kern="100" dirty="0">
                          <a:solidFill>
                            <a:schemeClr val="accent1"/>
                          </a:solidFill>
                          <a:effectLst/>
                          <a:latin typeface="Times New Roman"/>
                          <a:ea typeface="宋体"/>
                        </a:rPr>
                        <a:t>～</a:t>
                      </a:r>
                      <a:r>
                        <a:rPr lang="en-US" sz="1400" kern="100" dirty="0">
                          <a:solidFill>
                            <a:schemeClr val="accent1"/>
                          </a:solidFill>
                          <a:effectLst/>
                          <a:latin typeface="Times New Roman"/>
                          <a:ea typeface="宋体"/>
                        </a:rPr>
                        <a:t>9</a:t>
                      </a:r>
                      <a:r>
                        <a:rPr lang="zh-CN" sz="1400" kern="100" dirty="0">
                          <a:solidFill>
                            <a:schemeClr val="accent1"/>
                          </a:solidFill>
                          <a:effectLst/>
                          <a:latin typeface="Times New Roman"/>
                          <a:ea typeface="宋体"/>
                        </a:rPr>
                        <a:t>的问题所有答案均为“</a:t>
                      </a:r>
                      <a:r>
                        <a:rPr lang="en-US" sz="1400" kern="100" dirty="0">
                          <a:solidFill>
                            <a:schemeClr val="accent1"/>
                          </a:solidFill>
                          <a:effectLst/>
                          <a:latin typeface="Times New Roman"/>
                          <a:ea typeface="宋体"/>
                        </a:rPr>
                        <a:t>N</a:t>
                      </a:r>
                      <a:r>
                        <a:rPr lang="zh-CN" sz="1400" kern="100" dirty="0">
                          <a:solidFill>
                            <a:schemeClr val="accent1"/>
                          </a:solidFill>
                          <a:effectLst/>
                          <a:latin typeface="Times New Roman"/>
                          <a:ea typeface="宋体"/>
                        </a:rPr>
                        <a:t>”，则系统归类为“无影响”系统，在“无影响系统”一栏填写“√”。</a:t>
                      </a:r>
                    </a:p>
                    <a:p>
                      <a:pPr algn="ctr">
                        <a:lnSpc>
                          <a:spcPts val="2200"/>
                        </a:lnSpc>
                        <a:spcAft>
                          <a:spcPts val="0"/>
                        </a:spcAft>
                      </a:pPr>
                      <a:r>
                        <a:rPr lang="zh-CN" sz="1400" kern="100" dirty="0">
                          <a:solidFill>
                            <a:schemeClr val="accent1"/>
                          </a:solidFill>
                          <a:effectLst/>
                          <a:latin typeface="Times New Roman"/>
                          <a:ea typeface="宋体"/>
                        </a:rPr>
                        <a:t>“</a:t>
                      </a:r>
                      <a:r>
                        <a:rPr lang="en-US" sz="1400" kern="100" dirty="0">
                          <a:solidFill>
                            <a:schemeClr val="accent1"/>
                          </a:solidFill>
                          <a:effectLst/>
                          <a:latin typeface="Times New Roman"/>
                          <a:ea typeface="宋体"/>
                        </a:rPr>
                        <a:t>Y</a:t>
                      </a:r>
                      <a:r>
                        <a:rPr lang="zh-CN" sz="1400" kern="100" dirty="0">
                          <a:solidFill>
                            <a:schemeClr val="accent1"/>
                          </a:solidFill>
                          <a:effectLst/>
                          <a:latin typeface="Times New Roman"/>
                          <a:ea typeface="宋体"/>
                        </a:rPr>
                        <a:t>”：是 ，“</a:t>
                      </a:r>
                      <a:r>
                        <a:rPr lang="en-US" sz="1400" kern="100" dirty="0">
                          <a:solidFill>
                            <a:schemeClr val="accent1"/>
                          </a:solidFill>
                          <a:effectLst/>
                          <a:latin typeface="Times New Roman"/>
                          <a:ea typeface="宋体"/>
                        </a:rPr>
                        <a:t>N</a:t>
                      </a:r>
                      <a:r>
                        <a:rPr lang="zh-CN" sz="1400" kern="100" dirty="0">
                          <a:solidFill>
                            <a:schemeClr val="accent1"/>
                          </a:solidFill>
                          <a:effectLst/>
                          <a:latin typeface="Times New Roman"/>
                          <a:ea typeface="宋体"/>
                        </a:rPr>
                        <a:t>”：否 ，“</a:t>
                      </a:r>
                      <a:r>
                        <a:rPr lang="en-US" sz="1400" kern="100" dirty="0">
                          <a:solidFill>
                            <a:schemeClr val="accent1"/>
                          </a:solidFill>
                          <a:effectLst/>
                          <a:latin typeface="Times New Roman"/>
                          <a:ea typeface="宋体"/>
                        </a:rPr>
                        <a:t>N/A</a:t>
                      </a:r>
                      <a:r>
                        <a:rPr lang="zh-CN" sz="1400" kern="100" dirty="0">
                          <a:solidFill>
                            <a:schemeClr val="accent1"/>
                          </a:solidFill>
                          <a:effectLst/>
                          <a:latin typeface="Times New Roman"/>
                          <a:ea typeface="宋体"/>
                        </a:rPr>
                        <a:t>”：不适用。</a:t>
                      </a:r>
                    </a:p>
                  </a:txBody>
                  <a:tcPr marL="61913" marR="6191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402361">
                <a:tc>
                  <a:txBody>
                    <a:bodyPr/>
                    <a:lstStyle/>
                    <a:p>
                      <a:pPr algn="ctr">
                        <a:lnSpc>
                          <a:spcPct val="115000"/>
                        </a:lnSpc>
                        <a:spcAft>
                          <a:spcPts val="0"/>
                        </a:spcAft>
                      </a:pPr>
                      <a:r>
                        <a:rPr lang="en-US" sz="1400" kern="100">
                          <a:solidFill>
                            <a:schemeClr val="accent1"/>
                          </a:solidFill>
                          <a:effectLst/>
                          <a:latin typeface="宋体"/>
                          <a:ea typeface="宋体"/>
                        </a:rPr>
                        <a:t>1</a:t>
                      </a:r>
                      <a:endParaRPr lang="zh-CN" sz="1400" kern="100">
                        <a:solidFill>
                          <a:schemeClr val="accent1"/>
                        </a:solidFill>
                        <a:effectLst/>
                        <a:latin typeface="Times New Roman"/>
                        <a:ea typeface="宋体"/>
                      </a:endParaRP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zh-CN" sz="1400" kern="100" dirty="0">
                          <a:solidFill>
                            <a:schemeClr val="accent1"/>
                          </a:solidFill>
                          <a:effectLst/>
                          <a:latin typeface="Times New Roman"/>
                          <a:ea typeface="宋体"/>
                        </a:rPr>
                        <a:t>系统是否直接影响关键工艺参数或关键质量属性？</a:t>
                      </a: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1400" kern="100">
                          <a:solidFill>
                            <a:schemeClr val="accent1"/>
                          </a:solidFill>
                          <a:effectLst/>
                          <a:latin typeface="宋体"/>
                          <a:ea typeface="宋体"/>
                        </a:rPr>
                        <a:t>2</a:t>
                      </a:r>
                      <a:endParaRPr lang="zh-CN" sz="1400" kern="100">
                        <a:solidFill>
                          <a:schemeClr val="accent1"/>
                        </a:solidFill>
                        <a:effectLst/>
                        <a:latin typeface="Times New Roman"/>
                        <a:ea typeface="宋体"/>
                      </a:endParaRP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zh-CN" sz="1400" kern="100">
                          <a:solidFill>
                            <a:schemeClr val="accent1"/>
                          </a:solidFill>
                          <a:effectLst/>
                          <a:latin typeface="Times New Roman"/>
                          <a:ea typeface="宋体"/>
                        </a:rPr>
                        <a:t>系统是否与产品或工艺流直接接触，并对最终产品质量有潜在影响或给患者带来风险？</a:t>
                      </a: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03541">
                <a:tc>
                  <a:txBody>
                    <a:bodyPr/>
                    <a:lstStyle/>
                    <a:p>
                      <a:pPr algn="ctr">
                        <a:lnSpc>
                          <a:spcPct val="115000"/>
                        </a:lnSpc>
                        <a:spcAft>
                          <a:spcPts val="0"/>
                        </a:spcAft>
                      </a:pPr>
                      <a:r>
                        <a:rPr lang="en-US" sz="1400" kern="100">
                          <a:solidFill>
                            <a:schemeClr val="accent1"/>
                          </a:solidFill>
                          <a:effectLst/>
                          <a:latin typeface="宋体"/>
                          <a:ea typeface="宋体"/>
                        </a:rPr>
                        <a:t>3</a:t>
                      </a:r>
                      <a:endParaRPr lang="zh-CN" sz="1400" kern="100">
                        <a:solidFill>
                          <a:schemeClr val="accent1"/>
                        </a:solidFill>
                        <a:effectLst/>
                        <a:latin typeface="Times New Roman"/>
                        <a:ea typeface="宋体"/>
                      </a:endParaRP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zh-CN" sz="1400" kern="100" dirty="0">
                          <a:solidFill>
                            <a:schemeClr val="accent1"/>
                          </a:solidFill>
                          <a:effectLst/>
                          <a:latin typeface="Times New Roman"/>
                          <a:ea typeface="宋体"/>
                        </a:rPr>
                        <a:t>系统是否提供辅料或用于生产某一成分或溶剂，而这些物质的质量（或其缺失）可能对最终产品质量有潜在影响或给患者带来风险？</a:t>
                      </a: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1400" kern="100" dirty="0">
                          <a:solidFill>
                            <a:schemeClr val="accent1"/>
                          </a:solidFill>
                          <a:effectLst/>
                          <a:latin typeface="宋体"/>
                          <a:ea typeface="宋体"/>
                        </a:rPr>
                        <a:t>4</a:t>
                      </a:r>
                      <a:endParaRPr lang="zh-CN" sz="1400" kern="100" dirty="0">
                        <a:solidFill>
                          <a:schemeClr val="accent1"/>
                        </a:solidFill>
                        <a:effectLst/>
                        <a:latin typeface="Times New Roman"/>
                        <a:ea typeface="宋体"/>
                      </a:endParaRP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zh-CN" sz="1400" kern="100" dirty="0">
                          <a:solidFill>
                            <a:schemeClr val="accent1"/>
                          </a:solidFill>
                          <a:effectLst/>
                          <a:latin typeface="Times New Roman"/>
                          <a:ea typeface="宋体"/>
                        </a:rPr>
                        <a:t>系统是否用于清洁、消毒或灭菌，并且系统故障可能导致清洁、消毒或灭菌的失败，从而给患者带来风险？</a:t>
                      </a: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03541">
                <a:tc>
                  <a:txBody>
                    <a:bodyPr/>
                    <a:lstStyle/>
                    <a:p>
                      <a:pPr algn="ctr">
                        <a:lnSpc>
                          <a:spcPct val="115000"/>
                        </a:lnSpc>
                        <a:spcAft>
                          <a:spcPts val="0"/>
                        </a:spcAft>
                      </a:pPr>
                      <a:r>
                        <a:rPr lang="en-US" sz="1400" kern="100">
                          <a:solidFill>
                            <a:schemeClr val="accent1"/>
                          </a:solidFill>
                          <a:effectLst/>
                          <a:latin typeface="宋体"/>
                          <a:ea typeface="宋体"/>
                        </a:rPr>
                        <a:t>5</a:t>
                      </a:r>
                      <a:endParaRPr lang="zh-CN" sz="1400" kern="100">
                        <a:solidFill>
                          <a:schemeClr val="accent1"/>
                        </a:solidFill>
                        <a:effectLst/>
                        <a:latin typeface="Times New Roman"/>
                        <a:ea typeface="宋体"/>
                      </a:endParaRP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zh-CN" sz="1400" kern="100" dirty="0">
                          <a:solidFill>
                            <a:srgbClr val="FF0000"/>
                          </a:solidFill>
                          <a:effectLst/>
                          <a:latin typeface="Times New Roman"/>
                          <a:ea typeface="宋体"/>
                        </a:rPr>
                        <a:t>系统是否提供一个合适的环境（如：氮气保护，温湿度的维护，且这些参数为产品</a:t>
                      </a:r>
                      <a:r>
                        <a:rPr lang="en-US" sz="1400" kern="100" dirty="0">
                          <a:solidFill>
                            <a:srgbClr val="FF0000"/>
                          </a:solidFill>
                          <a:effectLst/>
                          <a:latin typeface="Times New Roman"/>
                          <a:ea typeface="宋体"/>
                        </a:rPr>
                        <a:t>CPPs</a:t>
                      </a:r>
                      <a:r>
                        <a:rPr lang="zh-CN" sz="1400" kern="100" dirty="0">
                          <a:solidFill>
                            <a:srgbClr val="FF0000"/>
                          </a:solidFill>
                          <a:effectLst/>
                          <a:latin typeface="Times New Roman"/>
                          <a:ea typeface="宋体"/>
                        </a:rPr>
                        <a:t>的一部分时）来控制与患者相关的风险？</a:t>
                      </a: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1400" kern="100">
                          <a:solidFill>
                            <a:schemeClr val="accent1"/>
                          </a:solidFill>
                          <a:effectLst/>
                          <a:latin typeface="宋体"/>
                          <a:ea typeface="宋体"/>
                        </a:rPr>
                        <a:t>6</a:t>
                      </a:r>
                      <a:endParaRPr lang="zh-CN" sz="1400" kern="100">
                        <a:solidFill>
                          <a:schemeClr val="accent1"/>
                        </a:solidFill>
                        <a:effectLst/>
                        <a:latin typeface="Times New Roman"/>
                        <a:ea typeface="宋体"/>
                      </a:endParaRP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zh-CN" sz="1400" kern="100" dirty="0">
                          <a:solidFill>
                            <a:srgbClr val="FF0000"/>
                          </a:solidFill>
                          <a:effectLst/>
                          <a:latin typeface="Times New Roman"/>
                          <a:ea typeface="宋体"/>
                        </a:rPr>
                        <a:t>系统是否产生，处理或存储用于产品放行或拒收的数据，关键工艺参数，或</a:t>
                      </a:r>
                      <a:r>
                        <a:rPr lang="en-US" sz="1400" kern="100" dirty="0">
                          <a:solidFill>
                            <a:srgbClr val="FF0000"/>
                          </a:solidFill>
                          <a:effectLst/>
                          <a:latin typeface="Times New Roman"/>
                          <a:ea typeface="宋体"/>
                        </a:rPr>
                        <a:t>21CFR Part11</a:t>
                      </a:r>
                      <a:r>
                        <a:rPr lang="zh-CN" sz="1400" kern="100" dirty="0">
                          <a:solidFill>
                            <a:srgbClr val="FF0000"/>
                          </a:solidFill>
                          <a:effectLst/>
                          <a:latin typeface="Times New Roman"/>
                          <a:ea typeface="宋体"/>
                        </a:rPr>
                        <a:t>和</a:t>
                      </a:r>
                      <a:r>
                        <a:rPr lang="en-US" sz="1400" kern="100" dirty="0">
                          <a:solidFill>
                            <a:srgbClr val="FF0000"/>
                          </a:solidFill>
                          <a:effectLst/>
                          <a:latin typeface="Times New Roman"/>
                          <a:ea typeface="宋体"/>
                        </a:rPr>
                        <a:t>EU GMP Vol.4, Annex11</a:t>
                      </a:r>
                      <a:r>
                        <a:rPr lang="zh-CN" sz="1400" kern="100" dirty="0">
                          <a:solidFill>
                            <a:srgbClr val="FF0000"/>
                          </a:solidFill>
                          <a:effectLst/>
                          <a:latin typeface="Times New Roman"/>
                          <a:ea typeface="宋体"/>
                        </a:rPr>
                        <a:t>中相关的电子记录？</a:t>
                      </a: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02361">
                <a:tc>
                  <a:txBody>
                    <a:bodyPr/>
                    <a:lstStyle/>
                    <a:p>
                      <a:pPr algn="ctr">
                        <a:lnSpc>
                          <a:spcPct val="115000"/>
                        </a:lnSpc>
                        <a:spcAft>
                          <a:spcPts val="0"/>
                        </a:spcAft>
                      </a:pPr>
                      <a:r>
                        <a:rPr lang="en-US" sz="1400" kern="100">
                          <a:solidFill>
                            <a:schemeClr val="accent1"/>
                          </a:solidFill>
                          <a:effectLst/>
                          <a:latin typeface="宋体"/>
                          <a:ea typeface="宋体"/>
                        </a:rPr>
                        <a:t>7</a:t>
                      </a:r>
                      <a:endParaRPr lang="zh-CN" sz="1400" kern="100">
                        <a:solidFill>
                          <a:schemeClr val="accent1"/>
                        </a:solidFill>
                        <a:effectLst/>
                        <a:latin typeface="Times New Roman"/>
                        <a:ea typeface="宋体"/>
                      </a:endParaRP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zh-CN" sz="1400" kern="100">
                          <a:solidFill>
                            <a:schemeClr val="accent1"/>
                          </a:solidFill>
                          <a:effectLst/>
                          <a:latin typeface="Times New Roman"/>
                          <a:ea typeface="宋体"/>
                        </a:rPr>
                        <a:t>系统是否提供容器密封或产品保护，如失败将会给患者带来风险或导致产品质量下降？</a:t>
                      </a: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1400" kern="100">
                          <a:solidFill>
                            <a:schemeClr val="accent1"/>
                          </a:solidFill>
                          <a:effectLst/>
                          <a:latin typeface="宋体"/>
                          <a:ea typeface="宋体"/>
                        </a:rPr>
                        <a:t>8</a:t>
                      </a:r>
                      <a:endParaRPr lang="zh-CN" sz="1400" kern="100">
                        <a:solidFill>
                          <a:schemeClr val="accent1"/>
                        </a:solidFill>
                        <a:effectLst/>
                        <a:latin typeface="Times New Roman"/>
                        <a:ea typeface="宋体"/>
                      </a:endParaRP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zh-CN" sz="1400" kern="100" dirty="0">
                          <a:solidFill>
                            <a:schemeClr val="accent1"/>
                          </a:solidFill>
                          <a:effectLst/>
                          <a:latin typeface="Times New Roman"/>
                          <a:ea typeface="宋体"/>
                        </a:rPr>
                        <a:t>系统是否提供产品识别信息（如：批号，有效期，防伪标志）？</a:t>
                      </a: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1180">
                <a:tc>
                  <a:txBody>
                    <a:bodyPr/>
                    <a:lstStyle/>
                    <a:p>
                      <a:pPr algn="ctr">
                        <a:lnSpc>
                          <a:spcPct val="115000"/>
                        </a:lnSpc>
                        <a:spcAft>
                          <a:spcPts val="0"/>
                        </a:spcAft>
                      </a:pPr>
                      <a:r>
                        <a:rPr lang="en-US" sz="1400" kern="100">
                          <a:solidFill>
                            <a:schemeClr val="accent1"/>
                          </a:solidFill>
                          <a:effectLst/>
                          <a:latin typeface="宋体"/>
                          <a:ea typeface="宋体"/>
                        </a:rPr>
                        <a:t>9</a:t>
                      </a:r>
                      <a:endParaRPr lang="zh-CN" sz="1400" kern="100">
                        <a:solidFill>
                          <a:schemeClr val="accent1"/>
                        </a:solidFill>
                        <a:effectLst/>
                        <a:latin typeface="Times New Roman"/>
                        <a:ea typeface="宋体"/>
                      </a:endParaRP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3">
                  <a:txBody>
                    <a:bodyPr/>
                    <a:lstStyle/>
                    <a:p>
                      <a:pPr algn="l">
                        <a:lnSpc>
                          <a:spcPct val="115000"/>
                        </a:lnSpc>
                        <a:spcAft>
                          <a:spcPts val="0"/>
                        </a:spcAft>
                      </a:pPr>
                      <a:r>
                        <a:rPr lang="zh-CN" sz="1400" kern="100" dirty="0">
                          <a:solidFill>
                            <a:schemeClr val="accent1"/>
                          </a:solidFill>
                          <a:effectLst/>
                          <a:latin typeface="Times New Roman"/>
                          <a:ea typeface="宋体"/>
                        </a:rPr>
                        <a:t>系统是否对产品质量没有直接影响，但是支持直接影响系统？</a:t>
                      </a: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ltLang="en-US"/>
                    </a:p>
                  </a:txBody>
                  <a:tcPr/>
                </a:tc>
                <a:tc hMerge="1">
                  <a:txBody>
                    <a:bodyPr/>
                    <a:lstStyle/>
                    <a:p>
                      <a:endParaRPr lang="zh-CN" altLang="en-US"/>
                    </a:p>
                  </a:txBody>
                  <a:tcPr/>
                </a:tc>
              </a:tr>
            </a:tbl>
          </a:graphicData>
        </a:graphic>
      </p:graphicFrame>
    </p:spTree>
    <p:extLst>
      <p:ext uri="{BB962C8B-B14F-4D97-AF65-F5344CB8AC3E}">
        <p14:creationId xmlns:p14="http://schemas.microsoft.com/office/powerpoint/2010/main" val="19263372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2345303542"/>
              </p:ext>
            </p:extLst>
          </p:nvPr>
        </p:nvGraphicFramePr>
        <p:xfrm>
          <a:off x="526988" y="1399950"/>
          <a:ext cx="8137525" cy="4178156"/>
        </p:xfrm>
        <a:graphic>
          <a:graphicData uri="http://schemas.openxmlformats.org/drawingml/2006/table">
            <a:tbl>
              <a:tblPr/>
              <a:tblGrid>
                <a:gridCol w="339374"/>
                <a:gridCol w="3990646"/>
                <a:gridCol w="296883"/>
                <a:gridCol w="3510622"/>
              </a:tblGrid>
              <a:tr h="1081993">
                <a:tc gridSpan="4">
                  <a:txBody>
                    <a:bodyPr/>
                    <a:lstStyle/>
                    <a:p>
                      <a:pPr marL="0" marR="0" indent="0" algn="l" defTabSz="685766" rtl="0" eaLnBrk="1" fontAlgn="auto" latinLnBrk="0" hangingPunct="1">
                        <a:lnSpc>
                          <a:spcPct val="115000"/>
                        </a:lnSpc>
                        <a:spcBef>
                          <a:spcPts val="0"/>
                        </a:spcBef>
                        <a:spcAft>
                          <a:spcPts val="0"/>
                        </a:spcAft>
                        <a:buClrTx/>
                        <a:buSzTx/>
                        <a:buFontTx/>
                        <a:buNone/>
                        <a:tabLst/>
                        <a:defRPr/>
                      </a:pPr>
                      <a:r>
                        <a:rPr lang="zh-CN" altLang="en-US" sz="1400" kern="100" dirty="0" smtClean="0">
                          <a:solidFill>
                            <a:schemeClr val="accent1"/>
                          </a:solidFill>
                          <a:latin typeface="宋体" pitchFamily="2" charset="-122"/>
                          <a:ea typeface="宋体" pitchFamily="2" charset="-122"/>
                          <a:cs typeface="+mn-cs"/>
                        </a:rPr>
                        <a:t>根据功能和部件对产品的影响来评估其</a:t>
                      </a:r>
                      <a:r>
                        <a:rPr lang="en-US" altLang="zh-CN" sz="1400" kern="100" dirty="0" smtClean="0">
                          <a:solidFill>
                            <a:schemeClr val="accent1"/>
                          </a:solidFill>
                          <a:latin typeface="宋体" pitchFamily="2" charset="-122"/>
                          <a:ea typeface="宋体" pitchFamily="2" charset="-122"/>
                          <a:cs typeface="+mn-cs"/>
                        </a:rPr>
                        <a:t>GMP</a:t>
                      </a:r>
                      <a:r>
                        <a:rPr lang="zh-CN" altLang="en-US" sz="1400" kern="100" dirty="0" smtClean="0">
                          <a:solidFill>
                            <a:schemeClr val="accent1"/>
                          </a:solidFill>
                          <a:latin typeface="宋体" pitchFamily="2" charset="-122"/>
                          <a:ea typeface="宋体" pitchFamily="2" charset="-122"/>
                          <a:cs typeface="+mn-cs"/>
                        </a:rPr>
                        <a:t>关键程度。</a:t>
                      </a:r>
                    </a:p>
                    <a:p>
                      <a:pPr marL="0" marR="0" indent="0" algn="l" defTabSz="685766" rtl="0" eaLnBrk="1" fontAlgn="auto" latinLnBrk="0" hangingPunct="1">
                        <a:lnSpc>
                          <a:spcPct val="115000"/>
                        </a:lnSpc>
                        <a:spcBef>
                          <a:spcPts val="0"/>
                        </a:spcBef>
                        <a:spcAft>
                          <a:spcPts val="0"/>
                        </a:spcAft>
                        <a:buClrTx/>
                        <a:buSzTx/>
                        <a:buFontTx/>
                        <a:buNone/>
                        <a:tabLst/>
                        <a:defRPr/>
                      </a:pPr>
                      <a:r>
                        <a:rPr lang="zh-CN" altLang="en-US" sz="1400" kern="100" dirty="0" smtClean="0">
                          <a:solidFill>
                            <a:schemeClr val="accent1"/>
                          </a:solidFill>
                          <a:latin typeface="宋体" pitchFamily="2" charset="-122"/>
                          <a:ea typeface="宋体" pitchFamily="2" charset="-122"/>
                          <a:cs typeface="+mn-cs"/>
                        </a:rPr>
                        <a:t>对于每一项会对产品质量产生影响的功能、所有提供该功能的设备、部件或仪表都归类为关键和非关键两种，这种归类将根据下列问题进行，七个问题中只要有一个问题的答案是“</a:t>
                      </a:r>
                      <a:r>
                        <a:rPr lang="en-US" altLang="zh-CN" sz="1400" kern="100" dirty="0" smtClean="0">
                          <a:solidFill>
                            <a:schemeClr val="accent1"/>
                          </a:solidFill>
                          <a:latin typeface="宋体" pitchFamily="2" charset="-122"/>
                          <a:ea typeface="宋体" pitchFamily="2" charset="-122"/>
                          <a:cs typeface="+mn-cs"/>
                        </a:rPr>
                        <a:t>Yes”</a:t>
                      </a:r>
                      <a:r>
                        <a:rPr lang="zh-CN" altLang="en-US" sz="1400" kern="100" dirty="0" smtClean="0">
                          <a:solidFill>
                            <a:schemeClr val="accent1"/>
                          </a:solidFill>
                          <a:latin typeface="宋体" pitchFamily="2" charset="-122"/>
                          <a:ea typeface="宋体" pitchFamily="2" charset="-122"/>
                          <a:cs typeface="+mn-cs"/>
                        </a:rPr>
                        <a:t>，就将该功能</a:t>
                      </a:r>
                      <a:r>
                        <a:rPr lang="en-US" altLang="zh-CN" sz="1400" kern="100" dirty="0" smtClean="0">
                          <a:solidFill>
                            <a:schemeClr val="accent1"/>
                          </a:solidFill>
                          <a:latin typeface="宋体" pitchFamily="2" charset="-122"/>
                          <a:ea typeface="宋体" pitchFamily="2" charset="-122"/>
                          <a:cs typeface="+mn-cs"/>
                        </a:rPr>
                        <a:t>/</a:t>
                      </a:r>
                      <a:r>
                        <a:rPr lang="zh-CN" altLang="en-US" sz="1400" kern="100" dirty="0" smtClean="0">
                          <a:solidFill>
                            <a:schemeClr val="accent1"/>
                          </a:solidFill>
                          <a:latin typeface="宋体" pitchFamily="2" charset="-122"/>
                          <a:ea typeface="宋体" pitchFamily="2" charset="-122"/>
                          <a:cs typeface="+mn-cs"/>
                        </a:rPr>
                        <a:t>部件归类为关键的功能</a:t>
                      </a:r>
                      <a:r>
                        <a:rPr lang="en-US" altLang="zh-CN" sz="1400" kern="100" dirty="0" smtClean="0">
                          <a:solidFill>
                            <a:schemeClr val="accent1"/>
                          </a:solidFill>
                          <a:latin typeface="宋体" pitchFamily="2" charset="-122"/>
                          <a:ea typeface="宋体" pitchFamily="2" charset="-122"/>
                          <a:cs typeface="+mn-cs"/>
                        </a:rPr>
                        <a:t>/</a:t>
                      </a:r>
                      <a:r>
                        <a:rPr lang="zh-CN" altLang="en-US" sz="1400" kern="100" dirty="0" smtClean="0">
                          <a:solidFill>
                            <a:schemeClr val="accent1"/>
                          </a:solidFill>
                          <a:latin typeface="宋体" pitchFamily="2" charset="-122"/>
                          <a:ea typeface="宋体" pitchFamily="2" charset="-122"/>
                          <a:cs typeface="+mn-cs"/>
                        </a:rPr>
                        <a:t>部件。</a:t>
                      </a:r>
                      <a:endParaRPr lang="zh-CN" altLang="zh-CN" sz="1400" kern="100" dirty="0" smtClean="0">
                        <a:solidFill>
                          <a:schemeClr val="accent1"/>
                        </a:solidFill>
                        <a:latin typeface="宋体" pitchFamily="2" charset="-122"/>
                        <a:ea typeface="宋体" pitchFamily="2" charset="-122"/>
                        <a:cs typeface="+mn-cs"/>
                      </a:endParaRPr>
                    </a:p>
                  </a:txBody>
                  <a:tcPr marL="61913" marR="6191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593766">
                <a:tc>
                  <a:txBody>
                    <a:bodyPr/>
                    <a:lstStyle/>
                    <a:p>
                      <a:pPr marL="0" algn="ctr" defTabSz="685766" rtl="0" eaLnBrk="1" latinLnBrk="0" hangingPunct="1">
                        <a:lnSpc>
                          <a:spcPct val="115000"/>
                        </a:lnSpc>
                        <a:spcAft>
                          <a:spcPts val="0"/>
                        </a:spcAft>
                      </a:pPr>
                      <a:r>
                        <a:rPr lang="en-US" sz="1400" kern="100" dirty="0">
                          <a:solidFill>
                            <a:schemeClr val="accent1"/>
                          </a:solidFill>
                          <a:effectLst/>
                          <a:latin typeface="Times New Roman"/>
                          <a:ea typeface="宋体"/>
                          <a:cs typeface="+mn-cs"/>
                        </a:rPr>
                        <a:t>1</a:t>
                      </a:r>
                      <a:endParaRPr lang="zh-CN" sz="1400" kern="100" dirty="0">
                        <a:solidFill>
                          <a:schemeClr val="accent1"/>
                        </a:solidFill>
                        <a:effectLst/>
                        <a:latin typeface="Times New Roman"/>
                        <a:ea typeface="宋体"/>
                        <a:cs typeface="+mn-cs"/>
                      </a:endParaRP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685766" rtl="0" eaLnBrk="1" fontAlgn="auto" latinLnBrk="0" hangingPunct="1">
                        <a:lnSpc>
                          <a:spcPct val="115000"/>
                        </a:lnSpc>
                        <a:spcBef>
                          <a:spcPts val="0"/>
                        </a:spcBef>
                        <a:spcAft>
                          <a:spcPts val="0"/>
                        </a:spcAft>
                        <a:buClrTx/>
                        <a:buSzTx/>
                        <a:buFontTx/>
                        <a:buNone/>
                        <a:tabLst/>
                        <a:defRPr/>
                      </a:pPr>
                      <a:r>
                        <a:rPr lang="zh-CN" altLang="en-US" sz="1400" kern="100" noProof="0" dirty="0" smtClean="0">
                          <a:solidFill>
                            <a:schemeClr val="accent1"/>
                          </a:solidFill>
                          <a:effectLst/>
                          <a:latin typeface="Times New Roman"/>
                          <a:ea typeface="宋体"/>
                          <a:cs typeface="+mn-cs"/>
                        </a:rPr>
                        <a:t>部件是否用于证明符合所注册工艺的规定？</a:t>
                      </a: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altLang="zh-CN" sz="1400" kern="100" dirty="0" smtClean="0">
                          <a:solidFill>
                            <a:schemeClr val="accent1"/>
                          </a:solidFill>
                          <a:effectLst/>
                          <a:latin typeface="Times New Roman"/>
                          <a:ea typeface="宋体"/>
                        </a:rPr>
                        <a:t>2</a:t>
                      </a:r>
                      <a:endParaRPr lang="zh-CN" sz="1400" kern="100" dirty="0">
                        <a:solidFill>
                          <a:schemeClr val="accent1"/>
                        </a:solidFill>
                        <a:effectLst/>
                        <a:latin typeface="Times New Roman"/>
                        <a:ea typeface="宋体"/>
                      </a:endParaRP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lgn="l" defTabSz="685766" rtl="0" eaLnBrk="1" fontAlgn="auto" latinLnBrk="0" hangingPunct="1">
                        <a:lnSpc>
                          <a:spcPct val="115000"/>
                        </a:lnSpc>
                        <a:spcBef>
                          <a:spcPts val="0"/>
                        </a:spcBef>
                        <a:spcAft>
                          <a:spcPts val="0"/>
                        </a:spcAft>
                        <a:buClrTx/>
                        <a:buSzTx/>
                        <a:buFontTx/>
                        <a:buNone/>
                        <a:tabLst/>
                        <a:defRPr/>
                      </a:pPr>
                      <a:r>
                        <a:rPr lang="zh-CN" altLang="en-US" sz="1400" kern="100" dirty="0" smtClean="0">
                          <a:solidFill>
                            <a:schemeClr val="accent1"/>
                          </a:solidFill>
                          <a:latin typeface="宋体" pitchFamily="2" charset="-122"/>
                          <a:ea typeface="宋体" pitchFamily="2" charset="-122"/>
                        </a:rPr>
                        <a:t>功能</a:t>
                      </a:r>
                      <a:r>
                        <a:rPr lang="en-US" altLang="zh-CN" sz="1400" kern="100" dirty="0" smtClean="0">
                          <a:solidFill>
                            <a:schemeClr val="accent1"/>
                          </a:solidFill>
                          <a:latin typeface="宋体" pitchFamily="2" charset="-122"/>
                          <a:ea typeface="宋体" pitchFamily="2" charset="-122"/>
                        </a:rPr>
                        <a:t>/</a:t>
                      </a:r>
                      <a:r>
                        <a:rPr lang="zh-CN" altLang="en-US" sz="1400" kern="100" dirty="0" smtClean="0">
                          <a:solidFill>
                            <a:schemeClr val="accent1"/>
                          </a:solidFill>
                          <a:latin typeface="宋体" pitchFamily="2" charset="-122"/>
                          <a:ea typeface="宋体" pitchFamily="2" charset="-122"/>
                        </a:rPr>
                        <a:t>部件是否用于控制一个关键工艺参数？</a:t>
                      </a: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856423">
                <a:tc>
                  <a:txBody>
                    <a:bodyPr/>
                    <a:lstStyle/>
                    <a:p>
                      <a:pPr algn="ctr">
                        <a:lnSpc>
                          <a:spcPct val="115000"/>
                        </a:lnSpc>
                        <a:spcAft>
                          <a:spcPts val="0"/>
                        </a:spcAft>
                      </a:pPr>
                      <a:r>
                        <a:rPr lang="en-US" sz="1400" kern="100">
                          <a:solidFill>
                            <a:schemeClr val="accent1"/>
                          </a:solidFill>
                          <a:effectLst/>
                          <a:latin typeface="宋体"/>
                          <a:ea typeface="宋体"/>
                        </a:rPr>
                        <a:t>3</a:t>
                      </a:r>
                      <a:endParaRPr lang="zh-CN" sz="1400" kern="100">
                        <a:solidFill>
                          <a:schemeClr val="accent1"/>
                        </a:solidFill>
                        <a:effectLst/>
                        <a:latin typeface="Times New Roman"/>
                        <a:ea typeface="宋体"/>
                      </a:endParaRP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lgn="l" defTabSz="685766" rtl="0" eaLnBrk="1" fontAlgn="auto" latinLnBrk="0" hangingPunct="1">
                        <a:lnSpc>
                          <a:spcPct val="115000"/>
                        </a:lnSpc>
                        <a:spcBef>
                          <a:spcPts val="0"/>
                        </a:spcBef>
                        <a:spcAft>
                          <a:spcPts val="0"/>
                        </a:spcAft>
                        <a:buClrTx/>
                        <a:buSzTx/>
                        <a:buFontTx/>
                        <a:buNone/>
                        <a:tabLst/>
                        <a:defRPr/>
                      </a:pPr>
                      <a:r>
                        <a:rPr lang="zh-CN" altLang="en-US" sz="1400" kern="100" dirty="0" smtClean="0">
                          <a:solidFill>
                            <a:srgbClr val="FF0000"/>
                          </a:solidFill>
                          <a:latin typeface="宋体" pitchFamily="2" charset="-122"/>
                          <a:ea typeface="宋体" pitchFamily="2" charset="-122"/>
                        </a:rPr>
                        <a:t>功能</a:t>
                      </a:r>
                      <a:r>
                        <a:rPr lang="en-US" altLang="zh-CN" sz="1400" kern="100" dirty="0" smtClean="0">
                          <a:solidFill>
                            <a:srgbClr val="FF0000"/>
                          </a:solidFill>
                          <a:latin typeface="宋体" pitchFamily="2" charset="-122"/>
                          <a:ea typeface="宋体" pitchFamily="2" charset="-122"/>
                        </a:rPr>
                        <a:t>/</a:t>
                      </a:r>
                      <a:r>
                        <a:rPr lang="zh-CN" altLang="en-US" sz="1400" kern="100" dirty="0" smtClean="0">
                          <a:solidFill>
                            <a:srgbClr val="FF0000"/>
                          </a:solidFill>
                          <a:latin typeface="宋体" pitchFamily="2" charset="-122"/>
                          <a:ea typeface="宋体" pitchFamily="2" charset="-122"/>
                        </a:rPr>
                        <a:t>部件的正常操作或控制对产品质量或功效具有直接的影响？</a:t>
                      </a:r>
                      <a:endParaRPr lang="en-US" altLang="zh-CN" sz="1400" kern="100" dirty="0" smtClean="0">
                        <a:solidFill>
                          <a:srgbClr val="FF0000"/>
                        </a:solidFill>
                        <a:latin typeface="宋体" pitchFamily="2" charset="-122"/>
                        <a:ea typeface="宋体" pitchFamily="2" charset="-122"/>
                      </a:endParaRP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altLang="zh-CN" sz="1400" kern="100" dirty="0" smtClean="0">
                          <a:solidFill>
                            <a:schemeClr val="accent1"/>
                          </a:solidFill>
                          <a:effectLst/>
                          <a:latin typeface="Times New Roman"/>
                          <a:ea typeface="宋体"/>
                        </a:rPr>
                        <a:t>4</a:t>
                      </a:r>
                      <a:endParaRPr lang="zh-CN" sz="1400" kern="100" dirty="0">
                        <a:solidFill>
                          <a:schemeClr val="accent1"/>
                        </a:solidFill>
                        <a:effectLst/>
                        <a:latin typeface="Times New Roman"/>
                        <a:ea typeface="宋体"/>
                      </a:endParaRP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lgn="l" defTabSz="685766" rtl="0" eaLnBrk="1" fontAlgn="auto" latinLnBrk="0" hangingPunct="1">
                        <a:lnSpc>
                          <a:spcPct val="115000"/>
                        </a:lnSpc>
                        <a:spcBef>
                          <a:spcPts val="0"/>
                        </a:spcBef>
                        <a:spcAft>
                          <a:spcPts val="0"/>
                        </a:spcAft>
                        <a:buClrTx/>
                        <a:buSzTx/>
                        <a:buFontTx/>
                        <a:buNone/>
                        <a:tabLst/>
                        <a:defRPr/>
                      </a:pPr>
                      <a:r>
                        <a:rPr lang="zh-CN" altLang="en-US" sz="1400" kern="100" dirty="0" smtClean="0">
                          <a:solidFill>
                            <a:schemeClr val="accent1"/>
                          </a:solidFill>
                          <a:latin typeface="宋体" pitchFamily="2" charset="-122"/>
                          <a:ea typeface="宋体" pitchFamily="2" charset="-122"/>
                        </a:rPr>
                        <a:t>从功能</a:t>
                      </a:r>
                      <a:r>
                        <a:rPr lang="en-US" altLang="zh-CN" sz="1400" kern="100" dirty="0" smtClean="0">
                          <a:solidFill>
                            <a:schemeClr val="accent1"/>
                          </a:solidFill>
                          <a:latin typeface="宋体" pitchFamily="2" charset="-122"/>
                          <a:ea typeface="宋体" pitchFamily="2" charset="-122"/>
                        </a:rPr>
                        <a:t>/</a:t>
                      </a:r>
                      <a:r>
                        <a:rPr lang="zh-CN" altLang="en-US" sz="1400" kern="100" dirty="0" smtClean="0">
                          <a:solidFill>
                            <a:schemeClr val="accent1"/>
                          </a:solidFill>
                          <a:latin typeface="宋体" pitchFamily="2" charset="-122"/>
                          <a:ea typeface="宋体" pitchFamily="2" charset="-122"/>
                        </a:rPr>
                        <a:t>部件获取的信息被记录为批记录、批放行数据或其它</a:t>
                      </a:r>
                      <a:r>
                        <a:rPr lang="en-US" altLang="zh-CN" sz="1400" kern="100" dirty="0" smtClean="0">
                          <a:solidFill>
                            <a:schemeClr val="accent1"/>
                          </a:solidFill>
                          <a:latin typeface="宋体" pitchFamily="2" charset="-122"/>
                          <a:ea typeface="宋体" pitchFamily="2" charset="-122"/>
                        </a:rPr>
                        <a:t>GMP</a:t>
                      </a:r>
                      <a:r>
                        <a:rPr lang="zh-CN" altLang="en-US" sz="1400" kern="100" dirty="0" smtClean="0">
                          <a:solidFill>
                            <a:schemeClr val="accent1"/>
                          </a:solidFill>
                          <a:latin typeface="宋体" pitchFamily="2" charset="-122"/>
                          <a:ea typeface="宋体" pitchFamily="2" charset="-122"/>
                        </a:rPr>
                        <a:t>相关文件的一部分？</a:t>
                      </a: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929776">
                <a:tc>
                  <a:txBody>
                    <a:bodyPr/>
                    <a:lstStyle/>
                    <a:p>
                      <a:pPr algn="ctr">
                        <a:lnSpc>
                          <a:spcPct val="115000"/>
                        </a:lnSpc>
                        <a:spcAft>
                          <a:spcPts val="0"/>
                        </a:spcAft>
                      </a:pPr>
                      <a:r>
                        <a:rPr lang="en-US" sz="1400" kern="100">
                          <a:solidFill>
                            <a:schemeClr val="accent1"/>
                          </a:solidFill>
                          <a:effectLst/>
                          <a:latin typeface="宋体"/>
                          <a:ea typeface="宋体"/>
                        </a:rPr>
                        <a:t>5</a:t>
                      </a:r>
                      <a:endParaRPr lang="zh-CN" sz="1400" kern="100">
                        <a:solidFill>
                          <a:schemeClr val="accent1"/>
                        </a:solidFill>
                        <a:effectLst/>
                        <a:latin typeface="Times New Roman"/>
                        <a:ea typeface="宋体"/>
                      </a:endParaRP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lgn="l" defTabSz="685766" rtl="0" eaLnBrk="1" fontAlgn="auto" latinLnBrk="0" hangingPunct="1">
                        <a:lnSpc>
                          <a:spcPct val="115000"/>
                        </a:lnSpc>
                        <a:spcBef>
                          <a:spcPts val="0"/>
                        </a:spcBef>
                        <a:spcAft>
                          <a:spcPts val="0"/>
                        </a:spcAft>
                        <a:buClrTx/>
                        <a:buSzTx/>
                        <a:buFontTx/>
                        <a:buNone/>
                        <a:tabLst/>
                        <a:defRPr/>
                      </a:pPr>
                      <a:r>
                        <a:rPr lang="zh-CN" altLang="en-US" sz="1400" kern="100" dirty="0" smtClean="0">
                          <a:solidFill>
                            <a:schemeClr val="accent1"/>
                          </a:solidFill>
                          <a:latin typeface="宋体" pitchFamily="2" charset="-122"/>
                          <a:ea typeface="宋体" pitchFamily="2" charset="-122"/>
                        </a:rPr>
                        <a:t>部件是否与产品、产品成分或产品内包材直接接触？</a:t>
                      </a: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altLang="zh-CN" sz="1400" kern="100" dirty="0" smtClean="0">
                          <a:solidFill>
                            <a:schemeClr val="accent1"/>
                          </a:solidFill>
                          <a:effectLst/>
                          <a:latin typeface="Times New Roman"/>
                          <a:ea typeface="宋体"/>
                        </a:rPr>
                        <a:t>6</a:t>
                      </a:r>
                      <a:endParaRPr lang="zh-CN" sz="1400" kern="100" dirty="0">
                        <a:solidFill>
                          <a:schemeClr val="accent1"/>
                        </a:solidFill>
                        <a:effectLst/>
                        <a:latin typeface="Times New Roman"/>
                        <a:ea typeface="宋体"/>
                      </a:endParaRP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lgn="l" defTabSz="685766" rtl="0" eaLnBrk="1" fontAlgn="auto" latinLnBrk="0" hangingPunct="1">
                        <a:lnSpc>
                          <a:spcPct val="115000"/>
                        </a:lnSpc>
                        <a:spcBef>
                          <a:spcPts val="0"/>
                        </a:spcBef>
                        <a:spcAft>
                          <a:spcPts val="0"/>
                        </a:spcAft>
                        <a:buClrTx/>
                        <a:buSzTx/>
                        <a:buFontTx/>
                        <a:buNone/>
                        <a:tabLst/>
                        <a:defRPr/>
                      </a:pPr>
                      <a:r>
                        <a:rPr lang="zh-CN" altLang="en-US" sz="1400" kern="100" dirty="0" smtClean="0">
                          <a:solidFill>
                            <a:schemeClr val="accent1"/>
                          </a:solidFill>
                          <a:latin typeface="宋体" pitchFamily="2" charset="-122"/>
                          <a:ea typeface="宋体" pitchFamily="2" charset="-122"/>
                        </a:rPr>
                        <a:t>功能</a:t>
                      </a:r>
                      <a:r>
                        <a:rPr lang="en-US" altLang="zh-CN" sz="1400" kern="100" dirty="0" smtClean="0">
                          <a:solidFill>
                            <a:schemeClr val="accent1"/>
                          </a:solidFill>
                          <a:latin typeface="宋体" pitchFamily="2" charset="-122"/>
                          <a:ea typeface="宋体" pitchFamily="2" charset="-122"/>
                        </a:rPr>
                        <a:t>/</a:t>
                      </a:r>
                      <a:r>
                        <a:rPr lang="zh-CN" altLang="en-US" sz="1400" kern="100" dirty="0" smtClean="0">
                          <a:solidFill>
                            <a:schemeClr val="accent1"/>
                          </a:solidFill>
                          <a:latin typeface="宋体" pitchFamily="2" charset="-122"/>
                          <a:ea typeface="宋体" pitchFamily="2" charset="-122"/>
                        </a:rPr>
                        <a:t>部件是否用于获得，维护，测量或控制可以影响产品质量的关键工艺参数，而对控制系统性能无独立的验证？</a:t>
                      </a: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716198">
                <a:tc>
                  <a:txBody>
                    <a:bodyPr/>
                    <a:lstStyle/>
                    <a:p>
                      <a:pPr algn="ctr">
                        <a:lnSpc>
                          <a:spcPct val="115000"/>
                        </a:lnSpc>
                        <a:spcAft>
                          <a:spcPts val="0"/>
                        </a:spcAft>
                      </a:pPr>
                      <a:r>
                        <a:rPr lang="en-US" sz="1400" kern="100">
                          <a:solidFill>
                            <a:schemeClr val="accent1"/>
                          </a:solidFill>
                          <a:effectLst/>
                          <a:latin typeface="宋体"/>
                          <a:ea typeface="宋体"/>
                        </a:rPr>
                        <a:t>7</a:t>
                      </a:r>
                      <a:endParaRPr lang="zh-CN" sz="1400" kern="100">
                        <a:solidFill>
                          <a:schemeClr val="accent1"/>
                        </a:solidFill>
                        <a:effectLst/>
                        <a:latin typeface="Times New Roman"/>
                        <a:ea typeface="宋体"/>
                      </a:endParaRP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3">
                  <a:txBody>
                    <a:bodyPr/>
                    <a:lstStyle/>
                    <a:p>
                      <a:pPr marL="0" marR="0" indent="0" algn="l" defTabSz="685766" rtl="0" eaLnBrk="1" fontAlgn="auto" latinLnBrk="0" hangingPunct="1">
                        <a:lnSpc>
                          <a:spcPct val="115000"/>
                        </a:lnSpc>
                        <a:spcBef>
                          <a:spcPts val="0"/>
                        </a:spcBef>
                        <a:spcAft>
                          <a:spcPts val="0"/>
                        </a:spcAft>
                        <a:buClrTx/>
                        <a:buSzTx/>
                        <a:buFontTx/>
                        <a:buNone/>
                        <a:tabLst/>
                        <a:defRPr/>
                      </a:pPr>
                      <a:r>
                        <a:rPr lang="zh-CN" altLang="en-US" sz="1400" kern="100" dirty="0" smtClean="0">
                          <a:solidFill>
                            <a:schemeClr val="accent1"/>
                          </a:solidFill>
                          <a:latin typeface="宋体" pitchFamily="2" charset="-122"/>
                          <a:ea typeface="宋体" pitchFamily="2" charset="-122"/>
                        </a:rPr>
                        <a:t>功能</a:t>
                      </a:r>
                      <a:r>
                        <a:rPr lang="en-US" altLang="zh-CN" sz="1400" kern="100" dirty="0" smtClean="0">
                          <a:solidFill>
                            <a:schemeClr val="accent1"/>
                          </a:solidFill>
                          <a:latin typeface="宋体" pitchFamily="2" charset="-122"/>
                          <a:ea typeface="宋体" pitchFamily="2" charset="-122"/>
                        </a:rPr>
                        <a:t>/</a:t>
                      </a:r>
                      <a:r>
                        <a:rPr lang="zh-CN" altLang="en-US" sz="1400" kern="100" dirty="0" smtClean="0">
                          <a:solidFill>
                            <a:schemeClr val="accent1"/>
                          </a:solidFill>
                          <a:latin typeface="宋体" pitchFamily="2" charset="-122"/>
                          <a:ea typeface="宋体" pitchFamily="2" charset="-122"/>
                        </a:rPr>
                        <a:t>部件用于创建或保持某种系统的关键状态？</a:t>
                      </a: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lnSpc>
                          <a:spcPct val="115000"/>
                        </a:lnSpc>
                        <a:spcAft>
                          <a:spcPts val="0"/>
                        </a:spcAft>
                      </a:pPr>
                      <a:endParaRPr lang="zh-CN" sz="1400" kern="100" dirty="0">
                        <a:solidFill>
                          <a:schemeClr val="accent1"/>
                        </a:solidFill>
                        <a:effectLst/>
                        <a:latin typeface="Times New Roman"/>
                        <a:ea typeface="宋体"/>
                      </a:endParaRP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l">
                        <a:lnSpc>
                          <a:spcPct val="115000"/>
                        </a:lnSpc>
                        <a:spcAft>
                          <a:spcPts val="0"/>
                        </a:spcAft>
                      </a:pPr>
                      <a:endParaRPr lang="zh-CN" sz="1400" kern="100" dirty="0">
                        <a:solidFill>
                          <a:schemeClr val="accent1"/>
                        </a:solidFill>
                        <a:effectLst/>
                        <a:latin typeface="Times New Roman"/>
                        <a:ea typeface="宋体"/>
                      </a:endParaRPr>
                    </a:p>
                  </a:txBody>
                  <a:tcPr marL="61913" marR="619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3" name="椭圆 2"/>
          <p:cNvSpPr/>
          <p:nvPr/>
        </p:nvSpPr>
        <p:spPr>
          <a:xfrm>
            <a:off x="273758" y="356860"/>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部件</a:t>
            </a:r>
            <a:r>
              <a:rPr lang="zh-CN" altLang="en-US" dirty="0" smtClean="0">
                <a:latin typeface="华文行楷" pitchFamily="2" charset="-122"/>
                <a:ea typeface="华文行楷" pitchFamily="2" charset="-122"/>
              </a:rPr>
              <a:t>关键性评估</a:t>
            </a:r>
            <a:endParaRPr lang="zh-CN" altLang="en-US" dirty="0">
              <a:latin typeface="华文行楷" pitchFamily="2" charset="-122"/>
              <a:ea typeface="华文行楷" pitchFamily="2" charset="-122"/>
            </a:endParaRPr>
          </a:p>
        </p:txBody>
      </p:sp>
      <p:sp>
        <p:nvSpPr>
          <p:cNvPr id="4" name="矩形 3"/>
          <p:cNvSpPr/>
          <p:nvPr/>
        </p:nvSpPr>
        <p:spPr>
          <a:xfrm>
            <a:off x="2648196" y="463138"/>
            <a:ext cx="4429497" cy="6293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400" b="1" dirty="0">
                <a:solidFill>
                  <a:srgbClr val="0366B8"/>
                </a:solidFill>
                <a:effectLst>
                  <a:outerShdw blurRad="38100" dist="38100" dir="2700000" algn="tl">
                    <a:srgbClr val="000000">
                      <a:alpha val="43137"/>
                    </a:srgbClr>
                  </a:outerShdw>
                </a:effectLst>
                <a:latin typeface="Microsoft YaHei"/>
                <a:sym typeface="+mn-lt"/>
              </a:rPr>
              <a:t>冷库验证实操分享</a:t>
            </a:r>
            <a:endParaRPr lang="en-US" altLang="zh-CN" sz="2400" b="1" dirty="0">
              <a:solidFill>
                <a:srgbClr val="0366B8"/>
              </a:solidFill>
              <a:effectLst>
                <a:outerShdw blurRad="38100" dist="38100" dir="2700000" algn="tl">
                  <a:srgbClr val="000000">
                    <a:alpha val="43137"/>
                  </a:srgbClr>
                </a:outerShdw>
              </a:effectLst>
              <a:latin typeface="Microsoft YaHei"/>
              <a:sym typeface="+mn-lt"/>
            </a:endParaRPr>
          </a:p>
          <a:p>
            <a:pPr algn="ctr"/>
            <a:endParaRPr lang="zh-CN" altLang="en-US" dirty="0"/>
          </a:p>
        </p:txBody>
      </p:sp>
    </p:spTree>
    <p:extLst>
      <p:ext uri="{BB962C8B-B14F-4D97-AF65-F5344CB8AC3E}">
        <p14:creationId xmlns:p14="http://schemas.microsoft.com/office/powerpoint/2010/main" val="166332799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73758" y="356860"/>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系统影响性评估</a:t>
            </a:r>
            <a:endParaRPr lang="zh-CN" altLang="en-US" dirty="0">
              <a:latin typeface="华文行楷" pitchFamily="2" charset="-122"/>
              <a:ea typeface="华文行楷" pitchFamily="2" charset="-122"/>
            </a:endParaRPr>
          </a:p>
        </p:txBody>
      </p:sp>
      <p:graphicFrame>
        <p:nvGraphicFramePr>
          <p:cNvPr id="3" name="表格 2"/>
          <p:cNvGraphicFramePr>
            <a:graphicFrameLocks noGrp="1"/>
          </p:cNvGraphicFramePr>
          <p:nvPr>
            <p:extLst>
              <p:ext uri="{D42A27DB-BD31-4B8C-83A1-F6EECF244321}">
                <p14:modId xmlns:p14="http://schemas.microsoft.com/office/powerpoint/2010/main" val="1729550391"/>
              </p:ext>
            </p:extLst>
          </p:nvPr>
        </p:nvGraphicFramePr>
        <p:xfrm>
          <a:off x="978252" y="1244091"/>
          <a:ext cx="7058608" cy="5145099"/>
        </p:xfrm>
        <a:graphic>
          <a:graphicData uri="http://schemas.openxmlformats.org/drawingml/2006/table">
            <a:tbl>
              <a:tblPr/>
              <a:tblGrid>
                <a:gridCol w="982662"/>
                <a:gridCol w="1499318"/>
                <a:gridCol w="500258"/>
                <a:gridCol w="502013"/>
                <a:gridCol w="502013"/>
                <a:gridCol w="502013"/>
                <a:gridCol w="502013"/>
                <a:gridCol w="511960"/>
                <a:gridCol w="511960"/>
                <a:gridCol w="1044398"/>
              </a:tblGrid>
              <a:tr h="168508">
                <a:tc rowSpan="2">
                  <a:txBody>
                    <a:bodyPr/>
                    <a:lstStyle/>
                    <a:p>
                      <a:pPr algn="ctr">
                        <a:spcBef>
                          <a:spcPts val="300"/>
                        </a:spcBef>
                        <a:spcAft>
                          <a:spcPts val="0"/>
                        </a:spcAft>
                      </a:pPr>
                      <a:r>
                        <a:rPr lang="zh-CN" sz="1400" b="1" kern="100" dirty="0">
                          <a:solidFill>
                            <a:schemeClr val="accent1"/>
                          </a:solidFill>
                          <a:effectLst/>
                          <a:latin typeface="Times New Roman"/>
                          <a:ea typeface="仿宋_GB2312"/>
                          <a:cs typeface="仿宋_GB2312"/>
                        </a:rPr>
                        <a:t>功能</a:t>
                      </a:r>
                      <a:r>
                        <a:rPr lang="en-US" sz="1400" b="1" kern="100" dirty="0">
                          <a:solidFill>
                            <a:schemeClr val="accent1"/>
                          </a:solidFill>
                          <a:effectLst/>
                          <a:latin typeface="Times New Roman"/>
                          <a:ea typeface="仿宋_GB2312"/>
                          <a:cs typeface="仿宋_GB2312"/>
                        </a:rPr>
                        <a:t>/</a:t>
                      </a:r>
                      <a:r>
                        <a:rPr lang="zh-CN" sz="1400" b="1" kern="100" dirty="0">
                          <a:solidFill>
                            <a:schemeClr val="accent1"/>
                          </a:solidFill>
                          <a:effectLst/>
                          <a:latin typeface="Times New Roman"/>
                          <a:ea typeface="仿宋_GB2312"/>
                          <a:cs typeface="仿宋_GB2312"/>
                        </a:rPr>
                        <a:t>部件</a:t>
                      </a:r>
                      <a:endParaRPr lang="zh-CN" sz="1400" b="1" kern="100" dirty="0">
                        <a:solidFill>
                          <a:schemeClr val="accent1"/>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Bef>
                          <a:spcPts val="300"/>
                        </a:spcBef>
                        <a:spcAft>
                          <a:spcPts val="0"/>
                        </a:spcAft>
                      </a:pPr>
                      <a:r>
                        <a:rPr lang="zh-CN" sz="1400" b="1" kern="100" dirty="0">
                          <a:solidFill>
                            <a:schemeClr val="accent1"/>
                          </a:solidFill>
                          <a:effectLst/>
                          <a:latin typeface="Times New Roman"/>
                          <a:ea typeface="仿宋_GB2312"/>
                          <a:cs typeface="仿宋_GB2312"/>
                        </a:rPr>
                        <a:t>说明</a:t>
                      </a:r>
                      <a:r>
                        <a:rPr lang="en-US" sz="1400" b="1" kern="100" dirty="0">
                          <a:solidFill>
                            <a:schemeClr val="accent1"/>
                          </a:solidFill>
                          <a:effectLst/>
                          <a:latin typeface="Times New Roman"/>
                          <a:ea typeface="仿宋_GB2312"/>
                          <a:cs typeface="仿宋_GB2312"/>
                        </a:rPr>
                        <a:t>/</a:t>
                      </a:r>
                      <a:r>
                        <a:rPr lang="zh-CN" sz="1400" b="1" kern="100" dirty="0">
                          <a:solidFill>
                            <a:schemeClr val="accent1"/>
                          </a:solidFill>
                          <a:effectLst/>
                          <a:latin typeface="Times New Roman"/>
                          <a:ea typeface="仿宋_GB2312"/>
                          <a:cs typeface="仿宋_GB2312"/>
                        </a:rPr>
                        <a:t>任务</a:t>
                      </a:r>
                      <a:endParaRPr lang="zh-CN" sz="1400" b="1" kern="100" dirty="0">
                        <a:solidFill>
                          <a:schemeClr val="accent1"/>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7">
                  <a:txBody>
                    <a:bodyPr/>
                    <a:lstStyle/>
                    <a:p>
                      <a:pPr algn="ctr">
                        <a:spcBef>
                          <a:spcPts val="300"/>
                        </a:spcBef>
                        <a:spcAft>
                          <a:spcPts val="0"/>
                        </a:spcAft>
                      </a:pPr>
                      <a:r>
                        <a:rPr lang="zh-CN" sz="1400" b="1" kern="100" dirty="0">
                          <a:solidFill>
                            <a:schemeClr val="accent1"/>
                          </a:solidFill>
                          <a:effectLst/>
                          <a:latin typeface="Times New Roman"/>
                          <a:ea typeface="仿宋_GB2312"/>
                          <a:cs typeface="仿宋_GB2312"/>
                        </a:rPr>
                        <a:t>问题</a:t>
                      </a:r>
                      <a:endParaRPr lang="zh-CN" sz="1400" b="1" kern="100" dirty="0">
                        <a:solidFill>
                          <a:schemeClr val="accent1"/>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a:spcBef>
                          <a:spcPts val="300"/>
                        </a:spcBef>
                        <a:spcAft>
                          <a:spcPts val="0"/>
                        </a:spcAft>
                      </a:pPr>
                      <a:r>
                        <a:rPr lang="zh-CN" sz="1400" b="1" kern="100">
                          <a:solidFill>
                            <a:schemeClr val="accent1"/>
                          </a:solidFill>
                          <a:effectLst/>
                          <a:latin typeface="Times New Roman"/>
                          <a:ea typeface="仿宋_GB2312"/>
                          <a:cs typeface="仿宋_GB2312"/>
                        </a:rPr>
                        <a:t>是否关键？</a:t>
                      </a:r>
                      <a:endParaRPr lang="zh-CN" sz="1400" b="1" kern="100">
                        <a:solidFill>
                          <a:schemeClr val="accent1"/>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68508">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en-US" sz="1400" b="1" kern="100" dirty="0">
                          <a:solidFill>
                            <a:schemeClr val="accent1"/>
                          </a:solidFill>
                          <a:effectLst/>
                          <a:latin typeface="仿宋_GB2312"/>
                          <a:ea typeface="宋体"/>
                          <a:cs typeface="仿宋_GB2312"/>
                        </a:rPr>
                        <a:t>1</a:t>
                      </a:r>
                      <a:endParaRPr lang="zh-CN" sz="1400" b="1" kern="100" dirty="0">
                        <a:solidFill>
                          <a:schemeClr val="accent1"/>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b="1" kern="100" dirty="0">
                          <a:solidFill>
                            <a:schemeClr val="accent1"/>
                          </a:solidFill>
                          <a:effectLst/>
                          <a:latin typeface="仿宋_GB2312"/>
                          <a:ea typeface="宋体"/>
                          <a:cs typeface="仿宋_GB2312"/>
                        </a:rPr>
                        <a:t>2</a:t>
                      </a:r>
                      <a:endParaRPr lang="zh-CN" sz="1400" b="1" kern="100" dirty="0">
                        <a:solidFill>
                          <a:schemeClr val="accent1"/>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b="1" kern="100" dirty="0">
                          <a:solidFill>
                            <a:schemeClr val="accent1"/>
                          </a:solidFill>
                          <a:effectLst/>
                          <a:latin typeface="仿宋_GB2312"/>
                          <a:ea typeface="宋体"/>
                          <a:cs typeface="仿宋_GB2312"/>
                        </a:rPr>
                        <a:t>3</a:t>
                      </a:r>
                      <a:endParaRPr lang="zh-CN" sz="1400" b="1" kern="100" dirty="0">
                        <a:solidFill>
                          <a:schemeClr val="accent1"/>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b="1" kern="100" dirty="0">
                          <a:solidFill>
                            <a:schemeClr val="accent1"/>
                          </a:solidFill>
                          <a:effectLst/>
                          <a:latin typeface="仿宋_GB2312"/>
                          <a:ea typeface="宋体"/>
                          <a:cs typeface="仿宋_GB2312"/>
                        </a:rPr>
                        <a:t>4</a:t>
                      </a:r>
                      <a:endParaRPr lang="zh-CN" sz="1400" b="1" kern="100" dirty="0">
                        <a:solidFill>
                          <a:schemeClr val="accent1"/>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b="1" kern="100" dirty="0">
                          <a:solidFill>
                            <a:schemeClr val="accent1"/>
                          </a:solidFill>
                          <a:effectLst/>
                          <a:latin typeface="仿宋_GB2312"/>
                          <a:ea typeface="宋体"/>
                          <a:cs typeface="仿宋_GB2312"/>
                        </a:rPr>
                        <a:t>5</a:t>
                      </a:r>
                      <a:endParaRPr lang="zh-CN" sz="1400" b="1" kern="100" dirty="0">
                        <a:solidFill>
                          <a:schemeClr val="accent1"/>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b="1" kern="100" dirty="0">
                          <a:solidFill>
                            <a:schemeClr val="accent1"/>
                          </a:solidFill>
                          <a:effectLst/>
                          <a:latin typeface="仿宋_GB2312"/>
                          <a:ea typeface="宋体"/>
                          <a:cs typeface="仿宋_GB2312"/>
                        </a:rPr>
                        <a:t>6</a:t>
                      </a:r>
                      <a:endParaRPr lang="zh-CN" sz="1400" b="1" kern="100" dirty="0">
                        <a:solidFill>
                          <a:schemeClr val="accent1"/>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b="1" kern="100" dirty="0">
                          <a:solidFill>
                            <a:schemeClr val="accent1"/>
                          </a:solidFill>
                          <a:effectLst/>
                          <a:latin typeface="仿宋_GB2312"/>
                          <a:ea typeface="宋体"/>
                          <a:cs typeface="仿宋_GB2312"/>
                        </a:rPr>
                        <a:t>7</a:t>
                      </a:r>
                      <a:endParaRPr lang="zh-CN" sz="1400" b="1" kern="100" dirty="0">
                        <a:solidFill>
                          <a:schemeClr val="accent1"/>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CN" altLang="en-US"/>
                    </a:p>
                  </a:txBody>
                  <a:tcPr/>
                </a:tc>
              </a:tr>
              <a:tr h="259783">
                <a:tc>
                  <a:txBody>
                    <a:bodyPr/>
                    <a:lstStyle/>
                    <a:p>
                      <a:pPr algn="ctr">
                        <a:spcAft>
                          <a:spcPts val="0"/>
                        </a:spcAft>
                      </a:pPr>
                      <a:r>
                        <a:rPr lang="zh-CN" sz="1100" kern="100" spc="0">
                          <a:solidFill>
                            <a:schemeClr val="accent1"/>
                          </a:solidFill>
                          <a:effectLst/>
                          <a:latin typeface="Arial"/>
                          <a:ea typeface="仿宋_GB2312"/>
                          <a:cs typeface="仿宋_GB2312"/>
                        </a:rPr>
                        <a:t>箱体</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altLang="en-US" sz="1100" kern="100" spc="0" dirty="0" smtClean="0">
                          <a:solidFill>
                            <a:schemeClr val="accent1"/>
                          </a:solidFill>
                          <a:effectLst/>
                          <a:latin typeface="Arial"/>
                          <a:ea typeface="仿宋_GB2312"/>
                          <a:cs typeface="仿宋_GB2312"/>
                        </a:rPr>
                        <a:t>冷库</a:t>
                      </a:r>
                      <a:r>
                        <a:rPr lang="zh-CN" sz="1100" kern="100" spc="0" dirty="0" smtClean="0">
                          <a:solidFill>
                            <a:schemeClr val="accent1"/>
                          </a:solidFill>
                          <a:effectLst/>
                          <a:latin typeface="Arial"/>
                          <a:ea typeface="仿宋_GB2312"/>
                          <a:cs typeface="仿宋_GB2312"/>
                        </a:rPr>
                        <a:t>外部</a:t>
                      </a:r>
                      <a:r>
                        <a:rPr lang="zh-CN" sz="1100" kern="100" spc="0" dirty="0">
                          <a:solidFill>
                            <a:schemeClr val="accent1"/>
                          </a:solidFill>
                          <a:effectLst/>
                          <a:latin typeface="Arial"/>
                          <a:ea typeface="仿宋_GB2312"/>
                          <a:cs typeface="仿宋_GB2312"/>
                        </a:rPr>
                        <a:t>壳体</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48081">
                <a:tc>
                  <a:txBody>
                    <a:bodyPr/>
                    <a:lstStyle/>
                    <a:p>
                      <a:pPr algn="ctr">
                        <a:spcAft>
                          <a:spcPts val="0"/>
                        </a:spcAft>
                      </a:pPr>
                      <a:r>
                        <a:rPr lang="zh-CN" sz="1100" kern="100" spc="0" dirty="0">
                          <a:solidFill>
                            <a:srgbClr val="FF0000"/>
                          </a:solidFill>
                          <a:effectLst/>
                          <a:latin typeface="Arial"/>
                          <a:ea typeface="仿宋_GB2312"/>
                          <a:cs typeface="仿宋_GB2312"/>
                        </a:rPr>
                        <a:t>箱门</a:t>
                      </a:r>
                      <a:endParaRPr lang="zh-CN" sz="800" spc="-40" dirty="0">
                        <a:solidFill>
                          <a:srgbClr val="FF0000"/>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100" kern="100" spc="0" dirty="0">
                          <a:solidFill>
                            <a:srgbClr val="FF0000"/>
                          </a:solidFill>
                          <a:effectLst/>
                          <a:latin typeface="Arial"/>
                          <a:ea typeface="仿宋_GB2312"/>
                          <a:cs typeface="仿宋_GB2312"/>
                        </a:rPr>
                        <a:t>用于箱内保温</a:t>
                      </a:r>
                      <a:endParaRPr lang="zh-CN" sz="800" spc="-40" dirty="0">
                        <a:solidFill>
                          <a:srgbClr val="FF0000"/>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rgbClr val="FF0000"/>
                          </a:solidFill>
                          <a:effectLst/>
                          <a:latin typeface="仿宋_GB2312"/>
                          <a:ea typeface="Times New Roman"/>
                          <a:cs typeface="仿宋_GB2312"/>
                        </a:rPr>
                        <a:t>Y</a:t>
                      </a:r>
                      <a:endParaRPr lang="zh-CN" sz="800" spc="-40" dirty="0">
                        <a:solidFill>
                          <a:srgbClr val="FF0000"/>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rgbClr val="FF0000"/>
                          </a:solidFill>
                          <a:effectLst/>
                          <a:latin typeface="仿宋_GB2312"/>
                          <a:ea typeface="Times New Roman"/>
                          <a:cs typeface="仿宋_GB2312"/>
                        </a:rPr>
                        <a:t>Y</a:t>
                      </a:r>
                      <a:endParaRPr lang="zh-CN" sz="800" spc="-40" dirty="0">
                        <a:solidFill>
                          <a:srgbClr val="FF0000"/>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1271">
                <a:tc>
                  <a:txBody>
                    <a:bodyPr/>
                    <a:lstStyle/>
                    <a:p>
                      <a:pPr algn="ctr">
                        <a:spcAft>
                          <a:spcPts val="0"/>
                        </a:spcAft>
                      </a:pPr>
                      <a:r>
                        <a:rPr lang="zh-CN" sz="1100" kern="100" spc="0">
                          <a:solidFill>
                            <a:schemeClr val="accent1"/>
                          </a:solidFill>
                          <a:effectLst/>
                          <a:latin typeface="Arial"/>
                          <a:ea typeface="仿宋_GB2312"/>
                          <a:cs typeface="仿宋_GB2312"/>
                        </a:rPr>
                        <a:t>口框</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100" kern="100" dirty="0">
                          <a:solidFill>
                            <a:schemeClr val="accent1"/>
                          </a:solidFill>
                          <a:effectLst/>
                          <a:latin typeface="Times New Roman"/>
                          <a:ea typeface="仿宋_GB2312"/>
                          <a:cs typeface="仿宋_GB2312"/>
                        </a:rPr>
                        <a:t>箱门封闭</a:t>
                      </a:r>
                      <a:endParaRPr lang="zh-CN" sz="1000" kern="100" dirty="0">
                        <a:solidFill>
                          <a:schemeClr val="accent1"/>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1271">
                <a:tc>
                  <a:txBody>
                    <a:bodyPr/>
                    <a:lstStyle/>
                    <a:p>
                      <a:pPr algn="ctr">
                        <a:spcAft>
                          <a:spcPts val="0"/>
                        </a:spcAft>
                      </a:pPr>
                      <a:r>
                        <a:rPr lang="zh-CN" sz="1100" kern="100" spc="0" dirty="0" smtClean="0">
                          <a:solidFill>
                            <a:srgbClr val="FF0000"/>
                          </a:solidFill>
                          <a:effectLst/>
                          <a:latin typeface="Arial"/>
                          <a:ea typeface="仿宋_GB2312"/>
                          <a:cs typeface="仿宋_GB2312"/>
                        </a:rPr>
                        <a:t>门</a:t>
                      </a:r>
                      <a:r>
                        <a:rPr lang="zh-CN" altLang="en-US" sz="1100" kern="100" spc="0" dirty="0" smtClean="0">
                          <a:solidFill>
                            <a:srgbClr val="FF0000"/>
                          </a:solidFill>
                          <a:effectLst/>
                          <a:latin typeface="Arial"/>
                          <a:ea typeface="仿宋_GB2312"/>
                          <a:cs typeface="仿宋_GB2312"/>
                        </a:rPr>
                        <a:t>密封条</a:t>
                      </a:r>
                      <a:endParaRPr lang="zh-CN" sz="800" spc="-40" dirty="0">
                        <a:solidFill>
                          <a:srgbClr val="FF0000"/>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100" kern="100" dirty="0">
                          <a:solidFill>
                            <a:srgbClr val="FF0000"/>
                          </a:solidFill>
                          <a:effectLst/>
                          <a:latin typeface="Times New Roman"/>
                          <a:ea typeface="仿宋_GB2312"/>
                          <a:cs typeface="仿宋_GB2312"/>
                        </a:rPr>
                        <a:t>箱门密封</a:t>
                      </a:r>
                      <a:endParaRPr lang="zh-CN" sz="1000" kern="100" dirty="0">
                        <a:solidFill>
                          <a:srgbClr val="FF0000"/>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rgbClr val="FF0000"/>
                          </a:solidFill>
                          <a:effectLst/>
                          <a:latin typeface="仿宋_GB2312"/>
                          <a:ea typeface="Times New Roman"/>
                          <a:cs typeface="仿宋_GB2312"/>
                        </a:rPr>
                        <a:t>Y</a:t>
                      </a:r>
                      <a:endParaRPr lang="zh-CN" sz="800" spc="-40">
                        <a:solidFill>
                          <a:srgbClr val="FF0000"/>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rgbClr val="FF0000"/>
                          </a:solidFill>
                          <a:effectLst/>
                          <a:latin typeface="仿宋_GB2312"/>
                          <a:ea typeface="Times New Roman"/>
                          <a:cs typeface="仿宋_GB2312"/>
                        </a:rPr>
                        <a:t>Y</a:t>
                      </a:r>
                      <a:endParaRPr lang="zh-CN" sz="800" spc="-40" dirty="0">
                        <a:solidFill>
                          <a:srgbClr val="FF0000"/>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2162">
                <a:tc>
                  <a:txBody>
                    <a:bodyPr/>
                    <a:lstStyle/>
                    <a:p>
                      <a:pPr algn="ctr">
                        <a:spcAft>
                          <a:spcPts val="0"/>
                        </a:spcAft>
                      </a:pPr>
                      <a:r>
                        <a:rPr lang="zh-CN" sz="1100" kern="100" spc="0">
                          <a:solidFill>
                            <a:schemeClr val="accent1"/>
                          </a:solidFill>
                          <a:effectLst/>
                          <a:latin typeface="Arial"/>
                          <a:ea typeface="仿宋_GB2312"/>
                          <a:cs typeface="仿宋_GB2312"/>
                        </a:rPr>
                        <a:t>冷凝器过滤网</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100" kern="100" dirty="0">
                          <a:solidFill>
                            <a:schemeClr val="accent1"/>
                          </a:solidFill>
                          <a:effectLst/>
                          <a:latin typeface="Times New Roman"/>
                          <a:ea typeface="仿宋_GB2312"/>
                          <a:cs typeface="仿宋_GB2312"/>
                        </a:rPr>
                        <a:t>过滤进入冷凝器的空气</a:t>
                      </a:r>
                      <a:endParaRPr lang="zh-CN" sz="1000" kern="100" dirty="0">
                        <a:solidFill>
                          <a:schemeClr val="accent1"/>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57175">
                <a:tc>
                  <a:txBody>
                    <a:bodyPr/>
                    <a:lstStyle/>
                    <a:p>
                      <a:pPr algn="ctr">
                        <a:spcAft>
                          <a:spcPts val="0"/>
                        </a:spcAft>
                      </a:pPr>
                      <a:r>
                        <a:rPr lang="zh-CN" sz="1100" kern="100" spc="0" dirty="0">
                          <a:solidFill>
                            <a:srgbClr val="FF0000"/>
                          </a:solidFill>
                          <a:effectLst/>
                          <a:latin typeface="Arial"/>
                          <a:ea typeface="仿宋_GB2312"/>
                          <a:cs typeface="仿宋_GB2312"/>
                        </a:rPr>
                        <a:t>压缩机</a:t>
                      </a:r>
                      <a:endParaRPr lang="zh-CN" sz="800" spc="-40" dirty="0">
                        <a:solidFill>
                          <a:srgbClr val="FF0000"/>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100" kern="100">
                          <a:solidFill>
                            <a:srgbClr val="FF0000"/>
                          </a:solidFill>
                          <a:effectLst/>
                          <a:latin typeface="Times New Roman"/>
                          <a:ea typeface="仿宋_GB2312"/>
                          <a:cs typeface="仿宋_GB2312"/>
                        </a:rPr>
                        <a:t>制冷剂压缩</a:t>
                      </a:r>
                      <a:endParaRPr lang="zh-CN" sz="1000" kern="100">
                        <a:solidFill>
                          <a:srgbClr val="FF0000"/>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rgbClr val="FF0000"/>
                          </a:solidFill>
                          <a:effectLst/>
                          <a:latin typeface="仿宋_GB2312"/>
                          <a:ea typeface="Times New Roman"/>
                          <a:cs typeface="仿宋_GB2312"/>
                        </a:rPr>
                        <a:t>Y</a:t>
                      </a:r>
                      <a:endParaRPr lang="zh-CN" sz="800" spc="-40" dirty="0">
                        <a:solidFill>
                          <a:srgbClr val="FF0000"/>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rgbClr val="FF0000"/>
                          </a:solidFill>
                          <a:effectLst/>
                          <a:latin typeface="仿宋_GB2312"/>
                          <a:ea typeface="Times New Roman"/>
                          <a:cs typeface="仿宋_GB2312"/>
                        </a:rPr>
                        <a:t>Y</a:t>
                      </a:r>
                      <a:endParaRPr lang="zh-CN" sz="800" spc="-40" dirty="0">
                        <a:solidFill>
                          <a:srgbClr val="FF0000"/>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9550">
                <a:tc>
                  <a:txBody>
                    <a:bodyPr/>
                    <a:lstStyle/>
                    <a:p>
                      <a:pPr algn="ctr">
                        <a:spcAft>
                          <a:spcPts val="0"/>
                        </a:spcAft>
                      </a:pPr>
                      <a:r>
                        <a:rPr lang="zh-CN" sz="1100" kern="100" spc="0" dirty="0">
                          <a:solidFill>
                            <a:srgbClr val="FF0000"/>
                          </a:solidFill>
                          <a:effectLst/>
                          <a:latin typeface="Arial"/>
                          <a:ea typeface="仿宋_GB2312"/>
                          <a:cs typeface="仿宋_GB2312"/>
                        </a:rPr>
                        <a:t>蒸发器</a:t>
                      </a:r>
                      <a:endParaRPr lang="zh-CN" sz="800" spc="-40" dirty="0">
                        <a:solidFill>
                          <a:srgbClr val="FF0000"/>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zh-CN" sz="1100" kern="100" dirty="0">
                          <a:solidFill>
                            <a:srgbClr val="FF0000"/>
                          </a:solidFill>
                          <a:effectLst/>
                          <a:latin typeface="Courier New"/>
                          <a:ea typeface="仿宋_GB2312"/>
                          <a:cs typeface="仿宋_GB2312"/>
                        </a:rPr>
                        <a:t>用于空气制冷</a:t>
                      </a:r>
                      <a:endParaRPr lang="zh-CN" sz="600" dirty="0">
                        <a:solidFill>
                          <a:srgbClr val="FF0000"/>
                        </a:solidFill>
                        <a:effectLst/>
                        <a:latin typeface="Courier New"/>
                        <a:ea typeface="宋体"/>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rgbClr val="FF0000"/>
                          </a:solidFill>
                          <a:effectLst/>
                          <a:latin typeface="仿宋_GB2312"/>
                          <a:ea typeface="Times New Roman"/>
                          <a:cs typeface="仿宋_GB2312"/>
                        </a:rPr>
                        <a:t>Y</a:t>
                      </a:r>
                      <a:endParaRPr lang="zh-CN" sz="800" spc="-40" dirty="0">
                        <a:solidFill>
                          <a:srgbClr val="FF0000"/>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rgbClr val="FF0000"/>
                          </a:solidFill>
                          <a:effectLst/>
                          <a:latin typeface="仿宋_GB2312"/>
                          <a:ea typeface="Times New Roman"/>
                          <a:cs typeface="仿宋_GB2312"/>
                        </a:rPr>
                        <a:t>Y</a:t>
                      </a:r>
                      <a:endParaRPr lang="zh-CN" sz="800" spc="-40" dirty="0">
                        <a:solidFill>
                          <a:srgbClr val="FF0000"/>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8125">
                <a:tc>
                  <a:txBody>
                    <a:bodyPr/>
                    <a:lstStyle/>
                    <a:p>
                      <a:pPr algn="ctr">
                        <a:spcAft>
                          <a:spcPts val="0"/>
                        </a:spcAft>
                      </a:pPr>
                      <a:r>
                        <a:rPr lang="zh-CN" sz="1100" kern="100" spc="0">
                          <a:solidFill>
                            <a:srgbClr val="FF0000"/>
                          </a:solidFill>
                          <a:effectLst/>
                          <a:latin typeface="Arial"/>
                          <a:ea typeface="仿宋_GB2312"/>
                          <a:cs typeface="仿宋_GB2312"/>
                        </a:rPr>
                        <a:t>冷凝器</a:t>
                      </a:r>
                      <a:endParaRPr lang="zh-CN" sz="800" spc="-40">
                        <a:solidFill>
                          <a:srgbClr val="FF0000"/>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100" kern="100" dirty="0">
                          <a:solidFill>
                            <a:srgbClr val="FF0000"/>
                          </a:solidFill>
                          <a:effectLst/>
                          <a:latin typeface="Times New Roman"/>
                          <a:ea typeface="仿宋_GB2312"/>
                          <a:cs typeface="仿宋_GB2312"/>
                        </a:rPr>
                        <a:t>用于制冷剂液化</a:t>
                      </a:r>
                      <a:endParaRPr lang="zh-CN" sz="1000" kern="100" dirty="0">
                        <a:solidFill>
                          <a:srgbClr val="FF0000"/>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rgbClr val="FF0000"/>
                          </a:solidFill>
                          <a:effectLst/>
                          <a:latin typeface="仿宋_GB2312"/>
                          <a:ea typeface="Times New Roman"/>
                          <a:cs typeface="仿宋_GB2312"/>
                        </a:rPr>
                        <a:t>Y</a:t>
                      </a:r>
                      <a:endParaRPr lang="zh-CN" sz="800" spc="-40" dirty="0">
                        <a:solidFill>
                          <a:srgbClr val="FF0000"/>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rgbClr val="FF0000"/>
                          </a:solidFill>
                          <a:effectLst/>
                          <a:latin typeface="仿宋_GB2312"/>
                          <a:ea typeface="Times New Roman"/>
                          <a:cs typeface="仿宋_GB2312"/>
                        </a:rPr>
                        <a:t>Y</a:t>
                      </a:r>
                      <a:endParaRPr lang="zh-CN" sz="800" spc="-40" dirty="0">
                        <a:solidFill>
                          <a:srgbClr val="FF0000"/>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47650">
                <a:tc>
                  <a:txBody>
                    <a:bodyPr/>
                    <a:lstStyle/>
                    <a:p>
                      <a:pPr algn="ctr">
                        <a:spcAft>
                          <a:spcPts val="0"/>
                        </a:spcAft>
                      </a:pPr>
                      <a:r>
                        <a:rPr lang="zh-CN" sz="1100" spc="-40">
                          <a:solidFill>
                            <a:srgbClr val="FF0000"/>
                          </a:solidFill>
                          <a:effectLst/>
                          <a:latin typeface="Arial"/>
                          <a:ea typeface="仿宋_GB2312"/>
                          <a:cs typeface="仿宋_GB2312"/>
                        </a:rPr>
                        <a:t>膨胀阀</a:t>
                      </a:r>
                      <a:endParaRPr lang="zh-CN" sz="800" spc="-40">
                        <a:solidFill>
                          <a:srgbClr val="FF0000"/>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100" kern="100" dirty="0">
                          <a:solidFill>
                            <a:srgbClr val="FF0000"/>
                          </a:solidFill>
                          <a:effectLst/>
                          <a:latin typeface="Times New Roman"/>
                          <a:ea typeface="仿宋_GB2312"/>
                          <a:cs typeface="仿宋_GB2312"/>
                        </a:rPr>
                        <a:t>液态制冷剂减压</a:t>
                      </a:r>
                      <a:endParaRPr lang="zh-CN" sz="1000" kern="100" dirty="0">
                        <a:solidFill>
                          <a:srgbClr val="FF0000"/>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rgbClr val="FF0000"/>
                          </a:solidFill>
                          <a:effectLst/>
                          <a:latin typeface="仿宋_GB2312"/>
                          <a:ea typeface="Times New Roman"/>
                          <a:cs typeface="仿宋_GB2312"/>
                        </a:rPr>
                        <a:t>Y</a:t>
                      </a:r>
                      <a:endParaRPr lang="zh-CN" sz="800" spc="-40" dirty="0">
                        <a:solidFill>
                          <a:srgbClr val="FF0000"/>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rgbClr val="FF0000"/>
                          </a:solidFill>
                          <a:effectLst/>
                          <a:latin typeface="仿宋_GB2312"/>
                          <a:ea typeface="Times New Roman"/>
                          <a:cs typeface="仿宋_GB2312"/>
                        </a:rPr>
                        <a:t>Y</a:t>
                      </a:r>
                      <a:endParaRPr lang="zh-CN" sz="800" spc="-40" dirty="0">
                        <a:solidFill>
                          <a:srgbClr val="FF0000"/>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9550">
                <a:tc>
                  <a:txBody>
                    <a:bodyPr/>
                    <a:lstStyle/>
                    <a:p>
                      <a:pPr algn="ctr">
                        <a:spcAft>
                          <a:spcPts val="0"/>
                        </a:spcAft>
                      </a:pPr>
                      <a:r>
                        <a:rPr lang="zh-CN" sz="1100" kern="100" spc="0">
                          <a:solidFill>
                            <a:srgbClr val="FF0000"/>
                          </a:solidFill>
                          <a:effectLst/>
                          <a:latin typeface="Arial"/>
                          <a:ea typeface="仿宋_GB2312"/>
                          <a:cs typeface="仿宋_GB2312"/>
                        </a:rPr>
                        <a:t>温控器</a:t>
                      </a:r>
                      <a:endParaRPr lang="zh-CN" sz="800" spc="-40">
                        <a:solidFill>
                          <a:srgbClr val="FF0000"/>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100" kern="100" dirty="0" smtClean="0">
                          <a:solidFill>
                            <a:srgbClr val="FF0000"/>
                          </a:solidFill>
                          <a:effectLst/>
                          <a:latin typeface="Times New Roman"/>
                          <a:ea typeface="仿宋_GB2312"/>
                          <a:cs typeface="仿宋_GB2312"/>
                        </a:rPr>
                        <a:t>控制</a:t>
                      </a:r>
                      <a:r>
                        <a:rPr lang="zh-CN" altLang="en-US" sz="1100" kern="100" dirty="0" smtClean="0">
                          <a:solidFill>
                            <a:srgbClr val="FF0000"/>
                          </a:solidFill>
                          <a:effectLst/>
                          <a:latin typeface="Times New Roman"/>
                          <a:ea typeface="仿宋_GB2312"/>
                          <a:cs typeface="仿宋_GB2312"/>
                        </a:rPr>
                        <a:t>冷库</a:t>
                      </a:r>
                      <a:r>
                        <a:rPr lang="zh-CN" sz="1100" kern="100" dirty="0" smtClean="0">
                          <a:solidFill>
                            <a:srgbClr val="FF0000"/>
                          </a:solidFill>
                          <a:effectLst/>
                          <a:latin typeface="Times New Roman"/>
                          <a:ea typeface="仿宋_GB2312"/>
                          <a:cs typeface="仿宋_GB2312"/>
                        </a:rPr>
                        <a:t>内</a:t>
                      </a:r>
                      <a:r>
                        <a:rPr lang="zh-CN" sz="1100" kern="100" dirty="0">
                          <a:solidFill>
                            <a:srgbClr val="FF0000"/>
                          </a:solidFill>
                          <a:effectLst/>
                          <a:latin typeface="Times New Roman"/>
                          <a:ea typeface="仿宋_GB2312"/>
                          <a:cs typeface="仿宋_GB2312"/>
                        </a:rPr>
                        <a:t>温度</a:t>
                      </a:r>
                      <a:endParaRPr lang="zh-CN" sz="1000" kern="100" dirty="0">
                        <a:solidFill>
                          <a:srgbClr val="FF0000"/>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Y</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rgbClr val="FF0000"/>
                          </a:solidFill>
                          <a:effectLst/>
                          <a:latin typeface="仿宋_GB2312"/>
                          <a:ea typeface="Times New Roman"/>
                          <a:cs typeface="仿宋_GB2312"/>
                        </a:rPr>
                        <a:t>Y</a:t>
                      </a:r>
                      <a:endParaRPr lang="zh-CN" sz="800" spc="-40" dirty="0">
                        <a:solidFill>
                          <a:srgbClr val="FF0000"/>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kern="100" spc="0" dirty="0">
                          <a:solidFill>
                            <a:srgbClr val="FF0000"/>
                          </a:solidFill>
                          <a:effectLst/>
                          <a:latin typeface="仿宋_GB2312"/>
                          <a:ea typeface="Times New Roman"/>
                          <a:cs typeface="仿宋_GB2312"/>
                        </a:rPr>
                        <a:t>Y</a:t>
                      </a:r>
                      <a:endParaRPr lang="zh-CN" sz="800" spc="-40" dirty="0">
                        <a:solidFill>
                          <a:srgbClr val="FF0000"/>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59783">
                <a:tc>
                  <a:txBody>
                    <a:bodyPr/>
                    <a:lstStyle/>
                    <a:p>
                      <a:pPr algn="ctr">
                        <a:spcAft>
                          <a:spcPts val="0"/>
                        </a:spcAft>
                      </a:pPr>
                      <a:r>
                        <a:rPr lang="zh-CN" sz="1100" kern="100" spc="0" dirty="0">
                          <a:solidFill>
                            <a:schemeClr val="accent1"/>
                          </a:solidFill>
                          <a:effectLst/>
                          <a:latin typeface="Arial"/>
                          <a:ea typeface="仿宋_GB2312"/>
                          <a:cs typeface="仿宋_GB2312"/>
                        </a:rPr>
                        <a:t>灯箱</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spcAft>
                          <a:spcPts val="0"/>
                        </a:spcAft>
                      </a:pPr>
                      <a:r>
                        <a:rPr lang="zh-CN" sz="1100" kern="100" dirty="0">
                          <a:solidFill>
                            <a:schemeClr val="accent1"/>
                          </a:solidFill>
                          <a:effectLst/>
                          <a:latin typeface="Times New Roman"/>
                          <a:ea typeface="仿宋_GB2312"/>
                          <a:cs typeface="仿宋_GB2312"/>
                        </a:rPr>
                        <a:t>照明</a:t>
                      </a:r>
                      <a:endParaRPr lang="zh-CN" sz="1000" kern="100" dirty="0">
                        <a:solidFill>
                          <a:schemeClr val="accent1"/>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259783">
                <a:tc>
                  <a:txBody>
                    <a:bodyPr/>
                    <a:lstStyle/>
                    <a:p>
                      <a:pPr algn="ctr">
                        <a:spcAft>
                          <a:spcPts val="0"/>
                        </a:spcAft>
                      </a:pPr>
                      <a:r>
                        <a:rPr lang="zh-CN" sz="1100" kern="100" spc="0">
                          <a:solidFill>
                            <a:schemeClr val="accent1"/>
                          </a:solidFill>
                          <a:effectLst/>
                          <a:latin typeface="Arial"/>
                          <a:ea typeface="仿宋_GB2312"/>
                          <a:cs typeface="仿宋_GB2312"/>
                        </a:rPr>
                        <a:t>灯开关</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zh-CN" sz="1100" kern="100">
                          <a:solidFill>
                            <a:schemeClr val="accent1"/>
                          </a:solidFill>
                          <a:effectLst/>
                          <a:latin typeface="Times New Roman"/>
                          <a:ea typeface="仿宋_GB2312"/>
                          <a:cs typeface="仿宋_GB2312"/>
                        </a:rPr>
                        <a:t>控制灯</a:t>
                      </a:r>
                      <a:endParaRPr lang="zh-CN" sz="1000" kern="100">
                        <a:solidFill>
                          <a:schemeClr val="accent1"/>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259783">
                <a:tc>
                  <a:txBody>
                    <a:bodyPr/>
                    <a:lstStyle/>
                    <a:p>
                      <a:pPr algn="ctr">
                        <a:spcAft>
                          <a:spcPts val="0"/>
                        </a:spcAft>
                      </a:pPr>
                      <a:r>
                        <a:rPr lang="zh-CN" sz="1100" kern="100" spc="0">
                          <a:solidFill>
                            <a:schemeClr val="accent1"/>
                          </a:solidFill>
                          <a:effectLst/>
                          <a:latin typeface="Arial"/>
                          <a:ea typeface="仿宋_GB2312"/>
                          <a:cs typeface="仿宋_GB2312"/>
                        </a:rPr>
                        <a:t>下饰框</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zh-CN" sz="1100" kern="100" dirty="0" smtClean="0">
                          <a:solidFill>
                            <a:schemeClr val="accent1"/>
                          </a:solidFill>
                          <a:effectLst/>
                          <a:latin typeface="Times New Roman"/>
                          <a:ea typeface="仿宋_GB2312"/>
                          <a:cs typeface="仿宋_GB2312"/>
                        </a:rPr>
                        <a:t>保护</a:t>
                      </a:r>
                      <a:r>
                        <a:rPr lang="zh-CN" altLang="en-US" sz="1100" kern="100" dirty="0" smtClean="0">
                          <a:solidFill>
                            <a:schemeClr val="accent1"/>
                          </a:solidFill>
                          <a:effectLst/>
                          <a:latin typeface="Times New Roman"/>
                          <a:ea typeface="仿宋_GB2312"/>
                          <a:cs typeface="仿宋_GB2312"/>
                        </a:rPr>
                        <a:t>冷库</a:t>
                      </a:r>
                      <a:r>
                        <a:rPr lang="zh-CN" sz="1100" kern="100" dirty="0" smtClean="0">
                          <a:solidFill>
                            <a:schemeClr val="accent1"/>
                          </a:solidFill>
                          <a:effectLst/>
                          <a:latin typeface="Times New Roman"/>
                          <a:ea typeface="仿宋_GB2312"/>
                          <a:cs typeface="仿宋_GB2312"/>
                        </a:rPr>
                        <a:t>内</a:t>
                      </a:r>
                      <a:r>
                        <a:rPr lang="zh-CN" sz="1100" kern="100" dirty="0">
                          <a:solidFill>
                            <a:schemeClr val="accent1"/>
                          </a:solidFill>
                          <a:effectLst/>
                          <a:latin typeface="Times New Roman"/>
                          <a:ea typeface="仿宋_GB2312"/>
                          <a:cs typeface="仿宋_GB2312"/>
                        </a:rPr>
                        <a:t>仪器</a:t>
                      </a:r>
                      <a:endParaRPr lang="zh-CN" sz="1000" kern="100" dirty="0">
                        <a:solidFill>
                          <a:schemeClr val="accent1"/>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259783">
                <a:tc>
                  <a:txBody>
                    <a:bodyPr/>
                    <a:lstStyle/>
                    <a:p>
                      <a:pPr algn="ctr">
                        <a:spcAft>
                          <a:spcPts val="0"/>
                        </a:spcAft>
                      </a:pPr>
                      <a:r>
                        <a:rPr lang="zh-CN" sz="1100" kern="100" spc="0">
                          <a:solidFill>
                            <a:schemeClr val="accent1"/>
                          </a:solidFill>
                          <a:effectLst/>
                          <a:latin typeface="Arial"/>
                          <a:ea typeface="仿宋_GB2312"/>
                          <a:cs typeface="仿宋_GB2312"/>
                        </a:rPr>
                        <a:t>箱门锁</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zh-CN" sz="1100" kern="100">
                          <a:solidFill>
                            <a:schemeClr val="accent1"/>
                          </a:solidFill>
                          <a:effectLst/>
                          <a:latin typeface="Times New Roman"/>
                          <a:ea typeface="仿宋_GB2312"/>
                          <a:cs typeface="仿宋_GB2312"/>
                        </a:rPr>
                        <a:t>禁锢下饰框</a:t>
                      </a:r>
                      <a:endParaRPr lang="zh-CN" sz="1000" kern="100">
                        <a:solidFill>
                          <a:schemeClr val="accent1"/>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a:solidFill>
                            <a:schemeClr val="accent1"/>
                          </a:solidFill>
                          <a:effectLst/>
                          <a:latin typeface="仿宋_GB2312"/>
                          <a:ea typeface="Times New Roman"/>
                          <a:cs typeface="仿宋_GB2312"/>
                        </a:rPr>
                        <a:t>N</a:t>
                      </a:r>
                      <a:endParaRPr lang="zh-CN" sz="800" spc="-4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259783">
                <a:tc>
                  <a:txBody>
                    <a:bodyPr/>
                    <a:lstStyle/>
                    <a:p>
                      <a:pPr algn="ctr">
                        <a:spcAft>
                          <a:spcPts val="0"/>
                        </a:spcAft>
                      </a:pPr>
                      <a:r>
                        <a:rPr lang="zh-CN" sz="1100" kern="100" spc="0" dirty="0">
                          <a:solidFill>
                            <a:schemeClr val="accent1"/>
                          </a:solidFill>
                          <a:effectLst/>
                          <a:latin typeface="Arial"/>
                          <a:ea typeface="仿宋_GB2312"/>
                          <a:cs typeface="仿宋_GB2312"/>
                        </a:rPr>
                        <a:t>温控器面板</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zh-CN" sz="1100" kern="100" dirty="0">
                          <a:solidFill>
                            <a:schemeClr val="accent1"/>
                          </a:solidFill>
                          <a:effectLst/>
                          <a:latin typeface="Times New Roman"/>
                          <a:ea typeface="仿宋_GB2312"/>
                          <a:cs typeface="仿宋_GB2312"/>
                        </a:rPr>
                        <a:t>安装温控器旋钮</a:t>
                      </a:r>
                      <a:endParaRPr lang="zh-CN" sz="1000" kern="100" dirty="0">
                        <a:solidFill>
                          <a:schemeClr val="accent1"/>
                        </a:solidFill>
                        <a:effectLst/>
                        <a:latin typeface="Times New Roman"/>
                        <a:ea typeface="宋体"/>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259783">
                <a:tc>
                  <a:txBody>
                    <a:bodyPr/>
                    <a:lstStyle/>
                    <a:p>
                      <a:pPr marL="0" algn="ctr" defTabSz="685766" rtl="0" eaLnBrk="1" latinLnBrk="0" hangingPunct="1">
                        <a:spcAft>
                          <a:spcPts val="0"/>
                        </a:spcAft>
                      </a:pPr>
                      <a:r>
                        <a:rPr lang="zh-CN" altLang="en-US" sz="1100" kern="100" spc="0" dirty="0" smtClean="0">
                          <a:solidFill>
                            <a:schemeClr val="accent1"/>
                          </a:solidFill>
                          <a:effectLst/>
                          <a:latin typeface="Arial"/>
                          <a:ea typeface="仿宋_GB2312"/>
                          <a:cs typeface="仿宋_GB2312"/>
                        </a:rPr>
                        <a:t>空气（风）幕</a:t>
                      </a:r>
                      <a:endParaRPr lang="zh-CN" sz="1100" kern="100" spc="0" dirty="0">
                        <a:solidFill>
                          <a:schemeClr val="accent1"/>
                        </a:solidFill>
                        <a:effectLst/>
                        <a:latin typeface="Arial"/>
                        <a:ea typeface="仿宋_GB2312"/>
                        <a:cs typeface="仿宋_GB2312"/>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685766" rtl="0" eaLnBrk="1" latinLnBrk="0" hangingPunct="1">
                        <a:spcAft>
                          <a:spcPts val="0"/>
                        </a:spcAft>
                      </a:pPr>
                      <a:r>
                        <a:rPr lang="zh-CN" altLang="en-US" sz="1100" kern="100" dirty="0" smtClean="0">
                          <a:solidFill>
                            <a:schemeClr val="accent1"/>
                          </a:solidFill>
                          <a:effectLst/>
                          <a:latin typeface="Times New Roman"/>
                          <a:ea typeface="仿宋_GB2312"/>
                          <a:cs typeface="仿宋_GB2312"/>
                        </a:rPr>
                        <a:t>防虫</a:t>
                      </a:r>
                      <a:endParaRPr lang="zh-CN" sz="1100" kern="100" dirty="0">
                        <a:solidFill>
                          <a:schemeClr val="accent1"/>
                        </a:solidFill>
                        <a:effectLst/>
                        <a:latin typeface="Times New Roman"/>
                        <a:ea typeface="仿宋_GB2312"/>
                        <a:cs typeface="仿宋_GB2312"/>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259783">
                <a:tc>
                  <a:txBody>
                    <a:bodyPr/>
                    <a:lstStyle/>
                    <a:p>
                      <a:pPr marL="0" algn="ctr" defTabSz="685766" rtl="0" eaLnBrk="1" latinLnBrk="0" hangingPunct="1">
                        <a:spcAft>
                          <a:spcPts val="0"/>
                        </a:spcAft>
                      </a:pPr>
                      <a:r>
                        <a:rPr lang="zh-CN" altLang="en-US" sz="1100" kern="100" spc="0" dirty="0" smtClean="0">
                          <a:solidFill>
                            <a:schemeClr val="accent1"/>
                          </a:solidFill>
                          <a:effectLst/>
                          <a:latin typeface="Arial"/>
                          <a:ea typeface="仿宋_GB2312"/>
                          <a:cs typeface="仿宋_GB2312"/>
                        </a:rPr>
                        <a:t>排液桶</a:t>
                      </a:r>
                      <a:endParaRPr lang="zh-CN" sz="1100" kern="100" spc="0" dirty="0">
                        <a:solidFill>
                          <a:schemeClr val="accent1"/>
                        </a:solidFill>
                        <a:effectLst/>
                        <a:latin typeface="Arial"/>
                        <a:ea typeface="仿宋_GB2312"/>
                        <a:cs typeface="仿宋_GB2312"/>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685766" rtl="0" eaLnBrk="1" latinLnBrk="0" hangingPunct="1">
                        <a:spcAft>
                          <a:spcPts val="0"/>
                        </a:spcAft>
                      </a:pPr>
                      <a:r>
                        <a:rPr lang="zh-CN" altLang="en-US" sz="1100" kern="100" spc="0" dirty="0" smtClean="0">
                          <a:solidFill>
                            <a:schemeClr val="accent1"/>
                          </a:solidFill>
                          <a:effectLst/>
                          <a:latin typeface="Arial"/>
                          <a:ea typeface="仿宋_GB2312"/>
                          <a:cs typeface="仿宋_GB2312"/>
                        </a:rPr>
                        <a:t>装冷凝水</a:t>
                      </a:r>
                      <a:endParaRPr lang="zh-CN" sz="1100" kern="100" spc="0" dirty="0">
                        <a:solidFill>
                          <a:schemeClr val="accent1"/>
                        </a:solidFill>
                        <a:effectLst/>
                        <a:latin typeface="Arial"/>
                        <a:ea typeface="仿宋_GB2312"/>
                        <a:cs typeface="仿宋_GB2312"/>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259783">
                <a:tc>
                  <a:txBody>
                    <a:bodyPr/>
                    <a:lstStyle/>
                    <a:p>
                      <a:pPr marL="0" algn="ctr" defTabSz="685766" rtl="0" eaLnBrk="1" latinLnBrk="0" hangingPunct="1">
                        <a:spcAft>
                          <a:spcPts val="0"/>
                        </a:spcAft>
                      </a:pPr>
                      <a:r>
                        <a:rPr lang="zh-CN" altLang="en-US" sz="1100" kern="100" spc="0" dirty="0" smtClean="0">
                          <a:solidFill>
                            <a:schemeClr val="accent1"/>
                          </a:solidFill>
                          <a:effectLst/>
                          <a:latin typeface="Arial"/>
                          <a:ea typeface="仿宋_GB2312"/>
                          <a:cs typeface="仿宋_GB2312"/>
                        </a:rPr>
                        <a:t>站台高度调节板</a:t>
                      </a:r>
                      <a:endParaRPr lang="zh-CN" sz="1100" kern="100" spc="0" dirty="0">
                        <a:solidFill>
                          <a:schemeClr val="accent1"/>
                        </a:solidFill>
                        <a:effectLst/>
                        <a:latin typeface="Arial"/>
                        <a:ea typeface="仿宋_GB2312"/>
                        <a:cs typeface="仿宋_GB2312"/>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685766" rtl="0" eaLnBrk="1" latinLnBrk="0" hangingPunct="1">
                        <a:spcAft>
                          <a:spcPts val="0"/>
                        </a:spcAft>
                      </a:pPr>
                      <a:r>
                        <a:rPr lang="zh-CN" altLang="en-US" sz="1100" kern="100" spc="0" dirty="0" smtClean="0">
                          <a:solidFill>
                            <a:schemeClr val="accent1"/>
                          </a:solidFill>
                          <a:effectLst/>
                          <a:latin typeface="Arial"/>
                          <a:ea typeface="仿宋_GB2312"/>
                          <a:cs typeface="仿宋_GB2312"/>
                        </a:rPr>
                        <a:t>方便进出货物</a:t>
                      </a:r>
                      <a:endParaRPr lang="zh-CN" sz="1100" kern="100" spc="0" dirty="0">
                        <a:solidFill>
                          <a:schemeClr val="accent1"/>
                        </a:solidFill>
                        <a:effectLst/>
                        <a:latin typeface="Arial"/>
                        <a:ea typeface="仿宋_GB2312"/>
                        <a:cs typeface="仿宋_GB2312"/>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n-US" sz="1100" kern="100" spc="0" dirty="0">
                          <a:solidFill>
                            <a:schemeClr val="accent1"/>
                          </a:solidFill>
                          <a:effectLst/>
                          <a:latin typeface="仿宋_GB2312"/>
                          <a:ea typeface="Times New Roman"/>
                          <a:cs typeface="仿宋_GB2312"/>
                        </a:rPr>
                        <a:t>N</a:t>
                      </a:r>
                      <a:endParaRPr lang="zh-CN" sz="800" spc="-40" dirty="0">
                        <a:solidFill>
                          <a:schemeClr val="accent1"/>
                        </a:solidFill>
                        <a:effectLst/>
                        <a:latin typeface="Arial"/>
                        <a:ea typeface="Times New Roman"/>
                        <a:cs typeface="Times New Roman"/>
                      </a:endParaRPr>
                    </a:p>
                  </a:txBody>
                  <a:tcPr marL="41542" marR="415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bl>
          </a:graphicData>
        </a:graphic>
      </p:graphicFrame>
      <p:sp>
        <p:nvSpPr>
          <p:cNvPr id="4" name="TextBox 3"/>
          <p:cNvSpPr txBox="1"/>
          <p:nvPr/>
        </p:nvSpPr>
        <p:spPr>
          <a:xfrm>
            <a:off x="3676650" y="562719"/>
            <a:ext cx="2415392" cy="369332"/>
          </a:xfrm>
          <a:prstGeom prst="rect">
            <a:avLst/>
          </a:prstGeom>
          <a:noFill/>
        </p:spPr>
        <p:txBody>
          <a:bodyPr wrap="square" rtlCol="0">
            <a:spAutoFit/>
          </a:bodyPr>
          <a:lstStyle/>
          <a:p>
            <a:pPr algn="ctr"/>
            <a:r>
              <a:rPr lang="zh-CN" altLang="en-US" dirty="0" smtClean="0">
                <a:latin typeface="华文楷体" pitchFamily="2" charset="-122"/>
                <a:ea typeface="华文楷体" pitchFamily="2" charset="-122"/>
              </a:rPr>
              <a:t>冷库部件关键性列表</a:t>
            </a:r>
            <a:endParaRPr lang="zh-CN" altLang="en-US" dirty="0">
              <a:latin typeface="华文楷体" pitchFamily="2" charset="-122"/>
              <a:ea typeface="华文楷体" pitchFamily="2" charset="-122"/>
            </a:endParaRPr>
          </a:p>
        </p:txBody>
      </p:sp>
    </p:spTree>
    <p:extLst>
      <p:ext uri="{BB962C8B-B14F-4D97-AF65-F5344CB8AC3E}">
        <p14:creationId xmlns:p14="http://schemas.microsoft.com/office/powerpoint/2010/main" val="292381486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2254102" y="1118453"/>
            <a:ext cx="5916121" cy="4154984"/>
          </a:xfrm>
          <a:prstGeom prst="rect">
            <a:avLst/>
          </a:prstGeom>
          <a:noFill/>
        </p:spPr>
        <p:txBody>
          <a:bodyPr wrap="square" rtlCol="0">
            <a:spAutoFit/>
          </a:bodyPr>
          <a:lstStyle/>
          <a:p>
            <a:r>
              <a:rPr lang="zh-CN" altLang="en-US" sz="2400" b="1" dirty="0" smtClean="0">
                <a:solidFill>
                  <a:schemeClr val="accent1"/>
                </a:solidFill>
                <a:effectLst>
                  <a:outerShdw blurRad="38100" dist="38100" dir="2700000" algn="tl">
                    <a:srgbClr val="000000">
                      <a:alpha val="43137"/>
                    </a:srgbClr>
                  </a:outerShdw>
                </a:effectLst>
                <a:latin typeface="+mn-ea"/>
              </a:rPr>
              <a:t>中国</a:t>
            </a:r>
            <a:r>
              <a:rPr lang="en-US" altLang="zh-CN" sz="2400" b="1" dirty="0" smtClean="0">
                <a:solidFill>
                  <a:schemeClr val="accent1"/>
                </a:solidFill>
                <a:effectLst>
                  <a:outerShdw blurRad="38100" dist="38100" dir="2700000" algn="tl">
                    <a:srgbClr val="000000">
                      <a:alpha val="43137"/>
                    </a:srgbClr>
                  </a:outerShdw>
                </a:effectLst>
                <a:latin typeface="+mn-ea"/>
              </a:rPr>
              <a:t>GMP</a:t>
            </a:r>
            <a:r>
              <a:rPr lang="zh-CN" altLang="en-US" sz="2400" b="1" dirty="0" smtClean="0">
                <a:solidFill>
                  <a:schemeClr val="accent1"/>
                </a:solidFill>
                <a:effectLst>
                  <a:outerShdw blurRad="38100" dist="38100" dir="2700000" algn="tl">
                    <a:srgbClr val="000000">
                      <a:alpha val="43137"/>
                    </a:srgbClr>
                  </a:outerShdw>
                </a:effectLst>
                <a:latin typeface="+mn-ea"/>
              </a:rPr>
              <a:t>（</a:t>
            </a:r>
            <a:r>
              <a:rPr lang="en-US" altLang="zh-CN" sz="2400" b="1" dirty="0" smtClean="0">
                <a:solidFill>
                  <a:schemeClr val="accent1"/>
                </a:solidFill>
                <a:effectLst>
                  <a:outerShdw blurRad="38100" dist="38100" dir="2700000" algn="tl">
                    <a:srgbClr val="000000">
                      <a:alpha val="43137"/>
                    </a:srgbClr>
                  </a:outerShdw>
                </a:effectLst>
                <a:latin typeface="+mn-ea"/>
              </a:rPr>
              <a:t>2010</a:t>
            </a:r>
            <a:r>
              <a:rPr lang="zh-CN" altLang="en-US" sz="2400" b="1" dirty="0" smtClean="0">
                <a:solidFill>
                  <a:schemeClr val="accent1"/>
                </a:solidFill>
                <a:effectLst>
                  <a:outerShdw blurRad="38100" dist="38100" dir="2700000" algn="tl">
                    <a:srgbClr val="000000">
                      <a:alpha val="43137"/>
                    </a:srgbClr>
                  </a:outerShdw>
                </a:effectLst>
                <a:latin typeface="+mn-ea"/>
              </a:rPr>
              <a:t>版）</a:t>
            </a:r>
            <a:endParaRPr lang="en-US" altLang="zh-CN" sz="2400" b="1" dirty="0" smtClean="0">
              <a:solidFill>
                <a:schemeClr val="accent1"/>
              </a:solidFill>
              <a:effectLst>
                <a:outerShdw blurRad="38100" dist="38100" dir="2700000" algn="tl">
                  <a:srgbClr val="000000">
                    <a:alpha val="43137"/>
                  </a:srgbClr>
                </a:outerShdw>
              </a:effectLst>
              <a:latin typeface="+mn-ea"/>
            </a:endParaRPr>
          </a:p>
          <a:p>
            <a:pPr>
              <a:lnSpc>
                <a:spcPct val="150000"/>
              </a:lnSpc>
            </a:pPr>
            <a:r>
              <a:rPr lang="zh-CN" altLang="en-US" sz="2000" dirty="0">
                <a:solidFill>
                  <a:schemeClr val="accent1"/>
                </a:solidFill>
                <a:latin typeface="宋体" pitchFamily="2" charset="-122"/>
                <a:ea typeface="宋体" pitchFamily="2" charset="-122"/>
              </a:rPr>
              <a:t>第四十二条 厂房应当有适当的照明、温度、湿度和通风，</a:t>
            </a:r>
            <a:r>
              <a:rPr lang="zh-CN" altLang="en-US" sz="2000" dirty="0">
                <a:solidFill>
                  <a:srgbClr val="FF0000"/>
                </a:solidFill>
                <a:latin typeface="宋体" pitchFamily="2" charset="-122"/>
                <a:ea typeface="宋体" pitchFamily="2" charset="-122"/>
              </a:rPr>
              <a:t>确保生产和贮存的产品质量以及相关设备性能不会直接或间接地受到影响 。</a:t>
            </a:r>
            <a:endParaRPr lang="en-US" altLang="zh-CN" sz="2000" dirty="0">
              <a:solidFill>
                <a:srgbClr val="FF0000"/>
              </a:solidFill>
              <a:latin typeface="宋体" pitchFamily="2" charset="-122"/>
              <a:ea typeface="宋体" pitchFamily="2" charset="-122"/>
            </a:endParaRPr>
          </a:p>
          <a:p>
            <a:pPr>
              <a:lnSpc>
                <a:spcPct val="150000"/>
              </a:lnSpc>
            </a:pPr>
            <a:endParaRPr lang="en-US" altLang="zh-CN" sz="2000" dirty="0" smtClean="0">
              <a:solidFill>
                <a:schemeClr val="accent1"/>
              </a:solidFill>
              <a:latin typeface="宋体" pitchFamily="2" charset="-122"/>
              <a:ea typeface="宋体" pitchFamily="2" charset="-122"/>
            </a:endParaRPr>
          </a:p>
          <a:p>
            <a:pPr>
              <a:lnSpc>
                <a:spcPct val="150000"/>
              </a:lnSpc>
            </a:pPr>
            <a:r>
              <a:rPr lang="zh-CN" altLang="en-US" sz="2000" dirty="0" smtClean="0">
                <a:solidFill>
                  <a:schemeClr val="accent1"/>
                </a:solidFill>
                <a:latin typeface="宋体" pitchFamily="2" charset="-122"/>
                <a:ea typeface="宋体" pitchFamily="2" charset="-122"/>
              </a:rPr>
              <a:t>第五十八</a:t>
            </a:r>
            <a:r>
              <a:rPr lang="zh-CN" altLang="en-US" sz="2000" dirty="0">
                <a:solidFill>
                  <a:schemeClr val="accent1"/>
                </a:solidFill>
                <a:latin typeface="宋体" pitchFamily="2" charset="-122"/>
                <a:ea typeface="宋体" pitchFamily="2" charset="-122"/>
              </a:rPr>
              <a:t>条 仓储区的设计和建造应当确保良好的仓储条件，并有通风和照明设施。仓储区应当能够</a:t>
            </a:r>
            <a:r>
              <a:rPr lang="zh-CN" altLang="en-US" sz="2000" dirty="0">
                <a:solidFill>
                  <a:srgbClr val="FF0000"/>
                </a:solidFill>
                <a:latin typeface="宋体" pitchFamily="2" charset="-122"/>
                <a:ea typeface="宋体" pitchFamily="2" charset="-122"/>
              </a:rPr>
              <a:t>满足物料或产品的贮存条件（如温湿度、避光）和安全贮存的要求，并进行检查和</a:t>
            </a:r>
            <a:r>
              <a:rPr lang="zh-CN" altLang="en-US" sz="2000" dirty="0" smtClean="0">
                <a:solidFill>
                  <a:srgbClr val="FF0000"/>
                </a:solidFill>
                <a:latin typeface="宋体" pitchFamily="2" charset="-122"/>
                <a:ea typeface="宋体" pitchFamily="2" charset="-122"/>
              </a:rPr>
              <a:t>监控。</a:t>
            </a:r>
            <a:endParaRPr lang="en-US" altLang="zh-CN" sz="2000" dirty="0" smtClean="0">
              <a:solidFill>
                <a:srgbClr val="FF0000"/>
              </a:solidFill>
              <a:latin typeface="宋体" pitchFamily="2" charset="-122"/>
              <a:ea typeface="宋体"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椭圆 142"/>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spTree>
    <p:extLst>
      <p:ext uri="{BB962C8B-B14F-4D97-AF65-F5344CB8AC3E}">
        <p14:creationId xmlns:p14="http://schemas.microsoft.com/office/powerpoint/2010/main" val="1727491698"/>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73758" y="356860"/>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部件</a:t>
            </a:r>
            <a:r>
              <a:rPr lang="zh-CN" altLang="en-US" dirty="0" smtClean="0">
                <a:latin typeface="华文行楷" pitchFamily="2" charset="-122"/>
                <a:ea typeface="华文行楷" pitchFamily="2" charset="-122"/>
              </a:rPr>
              <a:t>关键性评估</a:t>
            </a:r>
            <a:endParaRPr lang="zh-CN" altLang="en-US" dirty="0">
              <a:latin typeface="华文行楷" pitchFamily="2" charset="-122"/>
              <a:ea typeface="华文行楷" pitchFamily="2" charset="-122"/>
            </a:endParaRPr>
          </a:p>
        </p:txBody>
      </p:sp>
      <p:sp>
        <p:nvSpPr>
          <p:cNvPr id="3" name="TextBox 2"/>
          <p:cNvSpPr txBox="1"/>
          <p:nvPr/>
        </p:nvSpPr>
        <p:spPr>
          <a:xfrm>
            <a:off x="3348842" y="509260"/>
            <a:ext cx="2985283" cy="369332"/>
          </a:xfrm>
          <a:prstGeom prst="rect">
            <a:avLst/>
          </a:prstGeom>
          <a:noFill/>
        </p:spPr>
        <p:txBody>
          <a:bodyPr wrap="square" rtlCol="0">
            <a:spAutoFit/>
          </a:bodyPr>
          <a:lstStyle/>
          <a:p>
            <a:pPr algn="ctr"/>
            <a:r>
              <a:rPr lang="zh-CN" altLang="en-US" dirty="0" smtClean="0">
                <a:latin typeface="华文楷体" pitchFamily="2" charset="-122"/>
                <a:ea typeface="华文楷体" pitchFamily="2" charset="-122"/>
              </a:rPr>
              <a:t>冷库关键性</a:t>
            </a:r>
            <a:r>
              <a:rPr lang="zh-CN" altLang="en-US" dirty="0">
                <a:latin typeface="华文楷体" pitchFamily="2" charset="-122"/>
                <a:ea typeface="华文楷体" pitchFamily="2" charset="-122"/>
              </a:rPr>
              <a:t>部件风险</a:t>
            </a:r>
            <a:r>
              <a:rPr lang="zh-CN" altLang="en-US" dirty="0" smtClean="0">
                <a:latin typeface="华文楷体" pitchFamily="2" charset="-122"/>
                <a:ea typeface="华文楷体" pitchFamily="2" charset="-122"/>
              </a:rPr>
              <a:t>评估</a:t>
            </a:r>
            <a:endParaRPr lang="zh-CN" altLang="en-US" dirty="0">
              <a:latin typeface="华文楷体" pitchFamily="2" charset="-122"/>
              <a:ea typeface="华文楷体" pitchFamily="2" charset="-122"/>
            </a:endParaRPr>
          </a:p>
        </p:txBody>
      </p:sp>
      <p:graphicFrame>
        <p:nvGraphicFramePr>
          <p:cNvPr id="4" name="表格 3"/>
          <p:cNvGraphicFramePr>
            <a:graphicFrameLocks noGrp="1"/>
          </p:cNvGraphicFramePr>
          <p:nvPr>
            <p:extLst>
              <p:ext uri="{D42A27DB-BD31-4B8C-83A1-F6EECF244321}">
                <p14:modId xmlns:p14="http://schemas.microsoft.com/office/powerpoint/2010/main" val="1503971638"/>
              </p:ext>
            </p:extLst>
          </p:nvPr>
        </p:nvGraphicFramePr>
        <p:xfrm>
          <a:off x="209550" y="1604308"/>
          <a:ext cx="8459787" cy="3195604"/>
        </p:xfrm>
        <a:graphic>
          <a:graphicData uri="http://schemas.openxmlformats.org/drawingml/2006/table">
            <a:tbl>
              <a:tblPr/>
              <a:tblGrid>
                <a:gridCol w="552450"/>
                <a:gridCol w="1323975"/>
                <a:gridCol w="1362075"/>
                <a:gridCol w="1573287"/>
                <a:gridCol w="1963752"/>
                <a:gridCol w="421062"/>
                <a:gridCol w="421062"/>
                <a:gridCol w="421062"/>
                <a:gridCol w="421062"/>
              </a:tblGrid>
              <a:tr h="520455">
                <a:tc>
                  <a:txBody>
                    <a:bodyPr/>
                    <a:lstStyle/>
                    <a:p>
                      <a:pPr algn="ctr">
                        <a:spcBef>
                          <a:spcPts val="300"/>
                        </a:spcBef>
                        <a:spcAft>
                          <a:spcPts val="0"/>
                        </a:spcAft>
                      </a:pPr>
                      <a:r>
                        <a:rPr lang="zh-CN" sz="1400" b="1" kern="100" dirty="0">
                          <a:solidFill>
                            <a:schemeClr val="accent1"/>
                          </a:solidFill>
                          <a:effectLst/>
                          <a:latin typeface="Times New Roman"/>
                          <a:ea typeface="仿宋_GB2312"/>
                          <a:cs typeface="仿宋_GB2312"/>
                        </a:rPr>
                        <a:t>编号</a:t>
                      </a:r>
                      <a:endParaRPr lang="zh-CN" sz="1400" b="1" kern="100" dirty="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300"/>
                        </a:spcBef>
                        <a:spcAft>
                          <a:spcPts val="0"/>
                        </a:spcAft>
                      </a:pPr>
                      <a:r>
                        <a:rPr lang="zh-CN" sz="1400" b="1" kern="100" dirty="0">
                          <a:solidFill>
                            <a:schemeClr val="accent1"/>
                          </a:solidFill>
                          <a:effectLst/>
                          <a:latin typeface="Times New Roman"/>
                          <a:ea typeface="仿宋_GB2312"/>
                          <a:cs typeface="仿宋_GB2312"/>
                        </a:rPr>
                        <a:t>功能</a:t>
                      </a:r>
                      <a:r>
                        <a:rPr lang="fr-FR" sz="1400" b="1" kern="100" dirty="0">
                          <a:solidFill>
                            <a:schemeClr val="accent1"/>
                          </a:solidFill>
                          <a:effectLst/>
                          <a:latin typeface="仿宋_GB2312"/>
                          <a:ea typeface="宋体"/>
                          <a:cs typeface="仿宋_GB2312"/>
                        </a:rPr>
                        <a:t>/</a:t>
                      </a:r>
                      <a:r>
                        <a:rPr lang="zh-CN" sz="1400" b="1" kern="100" dirty="0">
                          <a:solidFill>
                            <a:schemeClr val="accent1"/>
                          </a:solidFill>
                          <a:effectLst/>
                          <a:latin typeface="Times New Roman"/>
                          <a:ea typeface="仿宋_GB2312"/>
                          <a:cs typeface="仿宋_GB2312"/>
                        </a:rPr>
                        <a:t>关键部件</a:t>
                      </a:r>
                      <a:endParaRPr lang="zh-CN" sz="1400" b="1" kern="100" dirty="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300"/>
                        </a:spcBef>
                        <a:spcAft>
                          <a:spcPts val="0"/>
                        </a:spcAft>
                      </a:pPr>
                      <a:r>
                        <a:rPr lang="zh-CN" sz="1400" b="1" kern="100" dirty="0">
                          <a:solidFill>
                            <a:schemeClr val="accent1"/>
                          </a:solidFill>
                          <a:effectLst/>
                          <a:latin typeface="Times New Roman"/>
                          <a:ea typeface="仿宋_GB2312"/>
                          <a:cs typeface="仿宋_GB2312"/>
                        </a:rPr>
                        <a:t>说明</a:t>
                      </a:r>
                      <a:r>
                        <a:rPr lang="en-US" sz="1400" b="1" kern="100" dirty="0">
                          <a:solidFill>
                            <a:schemeClr val="accent1"/>
                          </a:solidFill>
                          <a:effectLst/>
                          <a:latin typeface="Times New Roman"/>
                          <a:ea typeface="仿宋_GB2312"/>
                          <a:cs typeface="仿宋_GB2312"/>
                        </a:rPr>
                        <a:t>/</a:t>
                      </a:r>
                      <a:r>
                        <a:rPr lang="zh-CN" sz="1400" b="1" kern="100" dirty="0">
                          <a:solidFill>
                            <a:schemeClr val="accent1"/>
                          </a:solidFill>
                          <a:effectLst/>
                          <a:latin typeface="Times New Roman"/>
                          <a:ea typeface="仿宋_GB2312"/>
                          <a:cs typeface="仿宋_GB2312"/>
                        </a:rPr>
                        <a:t>任务</a:t>
                      </a:r>
                      <a:endParaRPr lang="zh-CN" sz="1400" b="1" kern="100" dirty="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300"/>
                        </a:spcBef>
                        <a:spcAft>
                          <a:spcPts val="0"/>
                        </a:spcAft>
                      </a:pPr>
                      <a:r>
                        <a:rPr lang="zh-CN" sz="1400" b="1" kern="100" dirty="0">
                          <a:solidFill>
                            <a:schemeClr val="accent1"/>
                          </a:solidFill>
                          <a:effectLst/>
                          <a:latin typeface="Times New Roman"/>
                          <a:ea typeface="仿宋_GB2312"/>
                          <a:cs typeface="仿宋_GB2312"/>
                        </a:rPr>
                        <a:t>失效事件</a:t>
                      </a:r>
                      <a:endParaRPr lang="zh-CN" sz="1400" b="1" kern="100" dirty="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300"/>
                        </a:spcBef>
                        <a:spcAft>
                          <a:spcPts val="0"/>
                        </a:spcAft>
                      </a:pPr>
                      <a:r>
                        <a:rPr lang="zh-CN" sz="1400" b="1" kern="100" dirty="0">
                          <a:solidFill>
                            <a:schemeClr val="accent1"/>
                          </a:solidFill>
                          <a:effectLst/>
                          <a:latin typeface="Times New Roman"/>
                          <a:ea typeface="仿宋_GB2312"/>
                          <a:cs typeface="仿宋_GB2312"/>
                        </a:rPr>
                        <a:t>最差情况影响</a:t>
                      </a:r>
                      <a:endParaRPr lang="zh-CN" sz="1400" b="1" kern="100" dirty="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300"/>
                        </a:spcBef>
                        <a:spcAft>
                          <a:spcPts val="0"/>
                        </a:spcAft>
                      </a:pPr>
                      <a:r>
                        <a:rPr lang="en-US" sz="1400" b="1" kern="100" dirty="0">
                          <a:solidFill>
                            <a:schemeClr val="accent1"/>
                          </a:solidFill>
                          <a:effectLst/>
                          <a:latin typeface="仿宋_GB2312"/>
                          <a:ea typeface="宋体"/>
                          <a:cs typeface="仿宋_GB2312"/>
                        </a:rPr>
                        <a:t>S</a:t>
                      </a:r>
                      <a:endParaRPr lang="zh-CN" sz="1400" b="1" kern="100" dirty="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300"/>
                        </a:spcBef>
                        <a:spcAft>
                          <a:spcPts val="0"/>
                        </a:spcAft>
                      </a:pPr>
                      <a:r>
                        <a:rPr lang="en-US" sz="1400" b="1" kern="100" dirty="0">
                          <a:solidFill>
                            <a:schemeClr val="accent1"/>
                          </a:solidFill>
                          <a:effectLst/>
                          <a:latin typeface="仿宋_GB2312"/>
                          <a:ea typeface="宋体"/>
                          <a:cs typeface="仿宋_GB2312"/>
                        </a:rPr>
                        <a:t>P</a:t>
                      </a:r>
                      <a:endParaRPr lang="zh-CN" sz="1400" b="1" kern="100" dirty="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300"/>
                        </a:spcBef>
                        <a:spcAft>
                          <a:spcPts val="0"/>
                        </a:spcAft>
                      </a:pPr>
                      <a:r>
                        <a:rPr lang="en-US" sz="1400" b="1" kern="100" dirty="0">
                          <a:solidFill>
                            <a:schemeClr val="accent1"/>
                          </a:solidFill>
                          <a:effectLst/>
                          <a:latin typeface="仿宋_GB2312"/>
                          <a:ea typeface="宋体"/>
                          <a:cs typeface="仿宋_GB2312"/>
                        </a:rPr>
                        <a:t>D </a:t>
                      </a:r>
                      <a:endParaRPr lang="zh-CN" sz="1400" b="1" kern="100" dirty="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300"/>
                        </a:spcBef>
                        <a:spcAft>
                          <a:spcPts val="0"/>
                        </a:spcAft>
                      </a:pPr>
                      <a:r>
                        <a:rPr lang="zh-CN" sz="1400" b="1" kern="100" dirty="0">
                          <a:solidFill>
                            <a:schemeClr val="accent1"/>
                          </a:solidFill>
                          <a:effectLst/>
                          <a:latin typeface="Times New Roman"/>
                          <a:ea typeface="仿宋_GB2312"/>
                          <a:cs typeface="仿宋_GB2312"/>
                        </a:rPr>
                        <a:t>风险优先性 </a:t>
                      </a:r>
                      <a:endParaRPr lang="zh-CN" sz="1400" b="1" kern="100" dirty="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2032">
                <a:tc>
                  <a:txBody>
                    <a:bodyPr/>
                    <a:lstStyle/>
                    <a:p>
                      <a:pPr marL="0" lvl="0" indent="0" algn="ctr">
                        <a:spcAft>
                          <a:spcPts val="0"/>
                        </a:spcAft>
                        <a:buFont typeface="+mj-lt"/>
                        <a:buNone/>
                      </a:pPr>
                      <a:r>
                        <a:rPr lang="en-US" sz="1400" kern="100" dirty="0" smtClean="0">
                          <a:solidFill>
                            <a:schemeClr val="accent1"/>
                          </a:solidFill>
                          <a:effectLst/>
                          <a:latin typeface="仿宋_GB2312"/>
                          <a:ea typeface="宋体"/>
                          <a:cs typeface="仿宋_GB2312"/>
                        </a:rPr>
                        <a:t>1</a:t>
                      </a:r>
                      <a:r>
                        <a:rPr lang="en-US" sz="1400" kern="100" dirty="0">
                          <a:solidFill>
                            <a:schemeClr val="accent1"/>
                          </a:solidFill>
                          <a:effectLst/>
                          <a:latin typeface="仿宋_GB2312"/>
                          <a:ea typeface="宋体"/>
                          <a:cs typeface="仿宋_GB2312"/>
                        </a:rPr>
                        <a:t> </a:t>
                      </a:r>
                      <a:endParaRPr lang="zh-CN" sz="1400" kern="100" dirty="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spc="0">
                          <a:solidFill>
                            <a:schemeClr val="accent1"/>
                          </a:solidFill>
                          <a:effectLst/>
                          <a:latin typeface="Arial"/>
                          <a:ea typeface="仿宋_GB2312"/>
                          <a:cs typeface="仿宋_GB2312"/>
                        </a:rPr>
                        <a:t>箱门</a:t>
                      </a:r>
                      <a:endParaRPr lang="zh-CN" sz="1400" spc="-40">
                        <a:solidFill>
                          <a:schemeClr val="accent1"/>
                        </a:solidFill>
                        <a:effectLst/>
                        <a:latin typeface="Arial"/>
                        <a:ea typeface="Times New Roman"/>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spc="0">
                          <a:solidFill>
                            <a:schemeClr val="accent1"/>
                          </a:solidFill>
                          <a:effectLst/>
                          <a:latin typeface="Arial"/>
                          <a:ea typeface="仿宋_GB2312"/>
                          <a:cs typeface="仿宋_GB2312"/>
                        </a:rPr>
                        <a:t>用于箱内保温</a:t>
                      </a:r>
                      <a:endParaRPr lang="zh-CN" sz="1400" spc="-40">
                        <a:solidFill>
                          <a:schemeClr val="accent1"/>
                        </a:solidFill>
                        <a:effectLst/>
                        <a:latin typeface="Arial"/>
                        <a:ea typeface="Times New Roman"/>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zh-CN" sz="1400" kern="100" dirty="0">
                          <a:solidFill>
                            <a:schemeClr val="accent1"/>
                          </a:solidFill>
                          <a:effectLst/>
                          <a:latin typeface="Courier New"/>
                          <a:ea typeface="仿宋_GB2312"/>
                          <a:cs typeface="仿宋_GB2312"/>
                        </a:rPr>
                        <a:t>密封不严</a:t>
                      </a:r>
                      <a:endParaRPr lang="zh-CN" sz="1400" dirty="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zh-CN" sz="1400" kern="100" dirty="0">
                          <a:solidFill>
                            <a:schemeClr val="accent1"/>
                          </a:solidFill>
                          <a:effectLst/>
                          <a:latin typeface="Courier New"/>
                          <a:ea typeface="仿宋_GB2312"/>
                          <a:cs typeface="仿宋_GB2312"/>
                        </a:rPr>
                        <a:t>无法闭合箱门</a:t>
                      </a:r>
                      <a:endParaRPr lang="zh-CN" sz="1400" dirty="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en-US" sz="1400" spc="-40">
                          <a:solidFill>
                            <a:schemeClr val="accent1"/>
                          </a:solidFill>
                          <a:effectLst/>
                          <a:latin typeface="仿宋_GB2312"/>
                          <a:ea typeface="宋体"/>
                          <a:cs typeface="仿宋_GB2312"/>
                        </a:rPr>
                        <a:t>H</a:t>
                      </a:r>
                      <a:endParaRPr lang="zh-CN" sz="140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spc="-40">
                          <a:solidFill>
                            <a:schemeClr val="accent1"/>
                          </a:solidFill>
                          <a:effectLst/>
                          <a:latin typeface="仿宋_GB2312"/>
                          <a:ea typeface="Times New Roman"/>
                          <a:cs typeface="仿宋_GB2312"/>
                        </a:rPr>
                        <a:t>L</a:t>
                      </a:r>
                      <a:endParaRPr lang="zh-CN" sz="1400" spc="-40">
                        <a:solidFill>
                          <a:schemeClr val="accent1"/>
                        </a:solidFill>
                        <a:effectLst/>
                        <a:latin typeface="Arial"/>
                        <a:ea typeface="Times New Roman"/>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en-US" sz="1400" spc="-40">
                          <a:solidFill>
                            <a:schemeClr val="accent1"/>
                          </a:solidFill>
                          <a:effectLst/>
                          <a:latin typeface="仿宋_GB2312"/>
                          <a:ea typeface="宋体"/>
                          <a:cs typeface="仿宋_GB2312"/>
                        </a:rPr>
                        <a:t>H</a:t>
                      </a:r>
                      <a:endParaRPr lang="zh-CN" sz="140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6195" marR="36195" algn="ctr">
                        <a:spcAft>
                          <a:spcPts val="0"/>
                        </a:spcAft>
                      </a:pPr>
                      <a:r>
                        <a:rPr lang="en-GB" sz="1400" kern="100" spc="10">
                          <a:solidFill>
                            <a:schemeClr val="accent1"/>
                          </a:solidFill>
                          <a:effectLst/>
                          <a:latin typeface="仿宋_GB2312"/>
                          <a:ea typeface="宋体"/>
                          <a:cs typeface="仿宋_GB2312"/>
                        </a:rPr>
                        <a:t>L</a:t>
                      </a:r>
                      <a:endParaRPr lang="zh-CN" sz="1400" kern="10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2032">
                <a:tc>
                  <a:txBody>
                    <a:bodyPr/>
                    <a:lstStyle/>
                    <a:p>
                      <a:pPr marL="0" lvl="0" indent="0" algn="ctr">
                        <a:spcAft>
                          <a:spcPts val="0"/>
                        </a:spcAft>
                        <a:buFont typeface="+mj-lt"/>
                        <a:buNone/>
                      </a:pPr>
                      <a:r>
                        <a:rPr lang="en-US" sz="1400" kern="100" dirty="0" smtClean="0">
                          <a:solidFill>
                            <a:schemeClr val="accent1"/>
                          </a:solidFill>
                          <a:effectLst/>
                          <a:latin typeface="仿宋_GB2312"/>
                          <a:ea typeface="宋体"/>
                          <a:cs typeface="仿宋_GB2312"/>
                        </a:rPr>
                        <a:t>2</a:t>
                      </a:r>
                      <a:r>
                        <a:rPr lang="en-US" sz="1400" kern="100" dirty="0">
                          <a:solidFill>
                            <a:schemeClr val="accent1"/>
                          </a:solidFill>
                          <a:effectLst/>
                          <a:latin typeface="仿宋_GB2312"/>
                          <a:ea typeface="宋体"/>
                          <a:cs typeface="仿宋_GB2312"/>
                        </a:rPr>
                        <a:t> </a:t>
                      </a:r>
                      <a:endParaRPr lang="zh-CN" sz="1400" kern="100" dirty="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spc="0" dirty="0">
                          <a:solidFill>
                            <a:schemeClr val="accent1"/>
                          </a:solidFill>
                          <a:effectLst/>
                          <a:latin typeface="Arial"/>
                          <a:ea typeface="仿宋_GB2312"/>
                          <a:cs typeface="仿宋_GB2312"/>
                        </a:rPr>
                        <a:t>门密封条</a:t>
                      </a:r>
                      <a:endParaRPr lang="zh-CN" sz="1400" spc="-40" dirty="0">
                        <a:solidFill>
                          <a:schemeClr val="accent1"/>
                        </a:solidFill>
                        <a:effectLst/>
                        <a:latin typeface="Arial"/>
                        <a:ea typeface="Times New Roman"/>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dirty="0">
                          <a:solidFill>
                            <a:schemeClr val="accent1"/>
                          </a:solidFill>
                          <a:effectLst/>
                          <a:latin typeface="Times New Roman"/>
                          <a:ea typeface="仿宋_GB2312"/>
                          <a:cs typeface="仿宋_GB2312"/>
                        </a:rPr>
                        <a:t>箱门密封</a:t>
                      </a:r>
                      <a:endParaRPr lang="zh-CN" sz="1400" kern="100" dirty="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zh-CN" sz="1400" kern="100">
                          <a:solidFill>
                            <a:schemeClr val="accent1"/>
                          </a:solidFill>
                          <a:effectLst/>
                          <a:latin typeface="Courier New"/>
                          <a:ea typeface="仿宋_GB2312"/>
                          <a:cs typeface="仿宋_GB2312"/>
                        </a:rPr>
                        <a:t>密封不好</a:t>
                      </a:r>
                      <a:endParaRPr lang="zh-CN" sz="140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spc="0" dirty="0">
                          <a:solidFill>
                            <a:schemeClr val="accent1"/>
                          </a:solidFill>
                          <a:effectLst/>
                          <a:latin typeface="Arial"/>
                          <a:ea typeface="仿宋_GB2312"/>
                          <a:cs typeface="仿宋_GB2312"/>
                        </a:rPr>
                        <a:t>影响保温效果</a:t>
                      </a:r>
                      <a:endParaRPr lang="zh-CN" sz="1400" spc="-40" dirty="0">
                        <a:solidFill>
                          <a:schemeClr val="accent1"/>
                        </a:solidFill>
                        <a:effectLst/>
                        <a:latin typeface="Arial"/>
                        <a:ea typeface="Times New Roman"/>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en-US" sz="1400" spc="-40">
                          <a:solidFill>
                            <a:schemeClr val="accent1"/>
                          </a:solidFill>
                          <a:effectLst/>
                          <a:latin typeface="仿宋_GB2312"/>
                          <a:ea typeface="宋体"/>
                          <a:cs typeface="仿宋_GB2312"/>
                        </a:rPr>
                        <a:t>H</a:t>
                      </a:r>
                      <a:endParaRPr lang="zh-CN" sz="140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spc="-40">
                          <a:solidFill>
                            <a:schemeClr val="accent1"/>
                          </a:solidFill>
                          <a:effectLst/>
                          <a:latin typeface="仿宋_GB2312"/>
                          <a:ea typeface="Times New Roman"/>
                          <a:cs typeface="仿宋_GB2312"/>
                        </a:rPr>
                        <a:t>L</a:t>
                      </a:r>
                      <a:endParaRPr lang="zh-CN" sz="1400" spc="-40">
                        <a:solidFill>
                          <a:schemeClr val="accent1"/>
                        </a:solidFill>
                        <a:effectLst/>
                        <a:latin typeface="Arial"/>
                        <a:ea typeface="Times New Roman"/>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en-US" sz="1400" spc="-40">
                          <a:solidFill>
                            <a:schemeClr val="accent1"/>
                          </a:solidFill>
                          <a:effectLst/>
                          <a:latin typeface="仿宋_GB2312"/>
                          <a:ea typeface="宋体"/>
                          <a:cs typeface="仿宋_GB2312"/>
                        </a:rPr>
                        <a:t>M</a:t>
                      </a:r>
                      <a:endParaRPr lang="zh-CN" sz="140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6195" marR="36195" algn="ctr">
                        <a:spcAft>
                          <a:spcPts val="0"/>
                        </a:spcAft>
                      </a:pPr>
                      <a:r>
                        <a:rPr lang="en-GB" sz="1400" kern="100" spc="10">
                          <a:solidFill>
                            <a:schemeClr val="accent1"/>
                          </a:solidFill>
                          <a:effectLst/>
                          <a:latin typeface="仿宋_GB2312"/>
                          <a:ea typeface="宋体"/>
                          <a:cs typeface="仿宋_GB2312"/>
                        </a:rPr>
                        <a:t>M</a:t>
                      </a:r>
                      <a:endParaRPr lang="zh-CN" sz="1400" kern="10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2032">
                <a:tc>
                  <a:txBody>
                    <a:bodyPr/>
                    <a:lstStyle/>
                    <a:p>
                      <a:pPr marL="0" lvl="0" indent="0" algn="ctr">
                        <a:spcAft>
                          <a:spcPts val="0"/>
                        </a:spcAft>
                        <a:buFont typeface="+mj-lt"/>
                        <a:buNone/>
                      </a:pPr>
                      <a:r>
                        <a:rPr lang="en-US" sz="1400" kern="100" dirty="0" smtClean="0">
                          <a:solidFill>
                            <a:schemeClr val="accent1"/>
                          </a:solidFill>
                          <a:effectLst/>
                          <a:latin typeface="仿宋_GB2312"/>
                          <a:ea typeface="宋体"/>
                          <a:cs typeface="仿宋_GB2312"/>
                        </a:rPr>
                        <a:t>3</a:t>
                      </a:r>
                      <a:r>
                        <a:rPr lang="en-US" sz="1400" kern="100" dirty="0">
                          <a:solidFill>
                            <a:schemeClr val="accent1"/>
                          </a:solidFill>
                          <a:effectLst/>
                          <a:latin typeface="仿宋_GB2312"/>
                          <a:ea typeface="宋体"/>
                          <a:cs typeface="仿宋_GB2312"/>
                        </a:rPr>
                        <a:t> </a:t>
                      </a:r>
                      <a:endParaRPr lang="zh-CN" sz="1400" kern="100" dirty="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spc="0">
                          <a:solidFill>
                            <a:schemeClr val="accent1"/>
                          </a:solidFill>
                          <a:effectLst/>
                          <a:latin typeface="Arial"/>
                          <a:ea typeface="仿宋_GB2312"/>
                          <a:cs typeface="仿宋_GB2312"/>
                        </a:rPr>
                        <a:t>压缩机</a:t>
                      </a:r>
                      <a:endParaRPr lang="zh-CN" sz="1400" spc="-40">
                        <a:solidFill>
                          <a:schemeClr val="accent1"/>
                        </a:solidFill>
                        <a:effectLst/>
                        <a:latin typeface="Arial"/>
                        <a:ea typeface="Times New Roman"/>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dirty="0">
                          <a:solidFill>
                            <a:schemeClr val="accent1"/>
                          </a:solidFill>
                          <a:effectLst/>
                          <a:latin typeface="Times New Roman"/>
                          <a:ea typeface="仿宋_GB2312"/>
                          <a:cs typeface="仿宋_GB2312"/>
                        </a:rPr>
                        <a:t>制冷剂压缩</a:t>
                      </a:r>
                      <a:endParaRPr lang="zh-CN" sz="1400" kern="100" dirty="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zh-CN" sz="1400" kern="100" dirty="0">
                          <a:solidFill>
                            <a:schemeClr val="accent1"/>
                          </a:solidFill>
                          <a:effectLst/>
                          <a:latin typeface="Courier New"/>
                          <a:ea typeface="仿宋_GB2312"/>
                          <a:cs typeface="仿宋_GB2312"/>
                        </a:rPr>
                        <a:t>压缩机性能降低</a:t>
                      </a:r>
                      <a:endParaRPr lang="zh-CN" sz="1400" dirty="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zh-CN" sz="1400" kern="100" dirty="0">
                          <a:solidFill>
                            <a:schemeClr val="accent1"/>
                          </a:solidFill>
                          <a:effectLst/>
                          <a:latin typeface="Courier New"/>
                          <a:ea typeface="仿宋_GB2312"/>
                          <a:cs typeface="仿宋_GB2312"/>
                        </a:rPr>
                        <a:t>产品无法达到预定温度</a:t>
                      </a:r>
                      <a:endParaRPr lang="zh-CN" sz="1400" dirty="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en-US" sz="1400" spc="-40" dirty="0">
                          <a:solidFill>
                            <a:schemeClr val="accent1"/>
                          </a:solidFill>
                          <a:effectLst/>
                          <a:latin typeface="仿宋_GB2312"/>
                          <a:ea typeface="宋体"/>
                          <a:cs typeface="仿宋_GB2312"/>
                        </a:rPr>
                        <a:t>H</a:t>
                      </a:r>
                      <a:endParaRPr lang="zh-CN" sz="1400" dirty="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spc="-40">
                          <a:solidFill>
                            <a:schemeClr val="accent1"/>
                          </a:solidFill>
                          <a:effectLst/>
                          <a:latin typeface="仿宋_GB2312"/>
                          <a:ea typeface="Times New Roman"/>
                          <a:cs typeface="仿宋_GB2312"/>
                        </a:rPr>
                        <a:t>L</a:t>
                      </a:r>
                      <a:endParaRPr lang="zh-CN" sz="1400" spc="-40">
                        <a:solidFill>
                          <a:schemeClr val="accent1"/>
                        </a:solidFill>
                        <a:effectLst/>
                        <a:latin typeface="Arial"/>
                        <a:ea typeface="Times New Roman"/>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en-US" sz="1400" spc="-40">
                          <a:solidFill>
                            <a:schemeClr val="accent1"/>
                          </a:solidFill>
                          <a:effectLst/>
                          <a:latin typeface="仿宋_GB2312"/>
                          <a:ea typeface="宋体"/>
                          <a:cs typeface="仿宋_GB2312"/>
                        </a:rPr>
                        <a:t>M</a:t>
                      </a:r>
                      <a:endParaRPr lang="zh-CN" sz="140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6195" marR="36195" algn="ctr">
                        <a:spcAft>
                          <a:spcPts val="0"/>
                        </a:spcAft>
                      </a:pPr>
                      <a:r>
                        <a:rPr lang="en-GB" sz="1400" kern="100" spc="10">
                          <a:solidFill>
                            <a:schemeClr val="accent1"/>
                          </a:solidFill>
                          <a:effectLst/>
                          <a:latin typeface="仿宋_GB2312"/>
                          <a:ea typeface="宋体"/>
                          <a:cs typeface="仿宋_GB2312"/>
                        </a:rPr>
                        <a:t>M</a:t>
                      </a:r>
                      <a:endParaRPr lang="zh-CN" sz="1400" kern="10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98177">
                <a:tc>
                  <a:txBody>
                    <a:bodyPr/>
                    <a:lstStyle/>
                    <a:p>
                      <a:pPr marL="0" lvl="0" indent="0" algn="ctr">
                        <a:spcAft>
                          <a:spcPts val="0"/>
                        </a:spcAft>
                        <a:buFont typeface="+mj-lt"/>
                        <a:buNone/>
                      </a:pPr>
                      <a:r>
                        <a:rPr lang="en-US" sz="1400" kern="100" dirty="0" smtClean="0">
                          <a:solidFill>
                            <a:schemeClr val="accent1"/>
                          </a:solidFill>
                          <a:effectLst/>
                          <a:latin typeface="仿宋_GB2312"/>
                          <a:ea typeface="宋体"/>
                          <a:cs typeface="仿宋_GB2312"/>
                        </a:rPr>
                        <a:t>4</a:t>
                      </a:r>
                      <a:r>
                        <a:rPr lang="en-US" sz="1400" kern="100" dirty="0">
                          <a:solidFill>
                            <a:schemeClr val="accent1"/>
                          </a:solidFill>
                          <a:effectLst/>
                          <a:latin typeface="仿宋_GB2312"/>
                          <a:ea typeface="宋体"/>
                          <a:cs typeface="仿宋_GB2312"/>
                        </a:rPr>
                        <a:t> </a:t>
                      </a:r>
                      <a:endParaRPr lang="zh-CN" sz="1400" kern="100" dirty="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spc="0">
                          <a:solidFill>
                            <a:schemeClr val="accent1"/>
                          </a:solidFill>
                          <a:effectLst/>
                          <a:latin typeface="Arial"/>
                          <a:ea typeface="仿宋_GB2312"/>
                          <a:cs typeface="仿宋_GB2312"/>
                        </a:rPr>
                        <a:t>蒸发器</a:t>
                      </a:r>
                      <a:endParaRPr lang="zh-CN" sz="1400" spc="-40">
                        <a:solidFill>
                          <a:schemeClr val="accent1"/>
                        </a:solidFill>
                        <a:effectLst/>
                        <a:latin typeface="Arial"/>
                        <a:ea typeface="Times New Roman"/>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zh-CN" sz="1400" kern="100">
                          <a:solidFill>
                            <a:schemeClr val="accent1"/>
                          </a:solidFill>
                          <a:effectLst/>
                          <a:latin typeface="Courier New"/>
                          <a:ea typeface="仿宋_GB2312"/>
                          <a:cs typeface="仿宋_GB2312"/>
                        </a:rPr>
                        <a:t>用于空气制冷</a:t>
                      </a:r>
                      <a:endParaRPr lang="zh-CN" sz="140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zh-CN" sz="1400" kern="100" dirty="0">
                          <a:solidFill>
                            <a:schemeClr val="accent1"/>
                          </a:solidFill>
                          <a:effectLst/>
                          <a:latin typeface="Courier New"/>
                          <a:ea typeface="仿宋_GB2312"/>
                          <a:cs typeface="仿宋_GB2312"/>
                        </a:rPr>
                        <a:t>制冷空气效果差</a:t>
                      </a:r>
                      <a:endParaRPr lang="zh-CN" sz="1400" dirty="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zh-CN" sz="1400" kern="100" dirty="0">
                          <a:solidFill>
                            <a:schemeClr val="accent1"/>
                          </a:solidFill>
                          <a:effectLst/>
                          <a:latin typeface="Courier New"/>
                          <a:ea typeface="仿宋_GB2312"/>
                          <a:cs typeface="仿宋_GB2312"/>
                        </a:rPr>
                        <a:t>产品无法达到预定温度</a:t>
                      </a:r>
                      <a:endParaRPr lang="zh-CN" sz="1400" dirty="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en-US" sz="1400" spc="-40" dirty="0">
                          <a:solidFill>
                            <a:schemeClr val="accent1"/>
                          </a:solidFill>
                          <a:effectLst/>
                          <a:latin typeface="仿宋_GB2312"/>
                          <a:ea typeface="宋体"/>
                          <a:cs typeface="仿宋_GB2312"/>
                        </a:rPr>
                        <a:t>H</a:t>
                      </a:r>
                      <a:endParaRPr lang="zh-CN" sz="1400" dirty="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spc="-40" dirty="0">
                          <a:solidFill>
                            <a:schemeClr val="accent1"/>
                          </a:solidFill>
                          <a:effectLst/>
                          <a:latin typeface="仿宋_GB2312"/>
                          <a:ea typeface="Times New Roman"/>
                          <a:cs typeface="仿宋_GB2312"/>
                        </a:rPr>
                        <a:t>L</a:t>
                      </a:r>
                      <a:endParaRPr lang="zh-CN" sz="1400" spc="-40" dirty="0">
                        <a:solidFill>
                          <a:schemeClr val="accent1"/>
                        </a:solidFill>
                        <a:effectLst/>
                        <a:latin typeface="Arial"/>
                        <a:ea typeface="Times New Roman"/>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en-US" sz="1400" spc="-40">
                          <a:solidFill>
                            <a:schemeClr val="accent1"/>
                          </a:solidFill>
                          <a:effectLst/>
                          <a:latin typeface="仿宋_GB2312"/>
                          <a:ea typeface="宋体"/>
                          <a:cs typeface="仿宋_GB2312"/>
                        </a:rPr>
                        <a:t>M</a:t>
                      </a:r>
                      <a:endParaRPr lang="zh-CN" sz="140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6195" marR="36195" algn="ctr">
                        <a:spcAft>
                          <a:spcPts val="0"/>
                        </a:spcAft>
                      </a:pPr>
                      <a:r>
                        <a:rPr lang="en-GB" sz="1400" kern="100" spc="10">
                          <a:solidFill>
                            <a:schemeClr val="accent1"/>
                          </a:solidFill>
                          <a:effectLst/>
                          <a:latin typeface="仿宋_GB2312"/>
                          <a:ea typeface="宋体"/>
                          <a:cs typeface="仿宋_GB2312"/>
                        </a:rPr>
                        <a:t>M</a:t>
                      </a:r>
                      <a:endParaRPr lang="zh-CN" sz="1400" kern="10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98177">
                <a:tc>
                  <a:txBody>
                    <a:bodyPr/>
                    <a:lstStyle/>
                    <a:p>
                      <a:pPr marL="0" lvl="0" indent="0" algn="ctr">
                        <a:spcAft>
                          <a:spcPts val="0"/>
                        </a:spcAft>
                        <a:buFont typeface="+mj-lt"/>
                        <a:buNone/>
                      </a:pPr>
                      <a:r>
                        <a:rPr lang="en-US" sz="1400" kern="100" dirty="0" smtClean="0">
                          <a:solidFill>
                            <a:schemeClr val="accent1"/>
                          </a:solidFill>
                          <a:effectLst/>
                          <a:latin typeface="仿宋_GB2312"/>
                          <a:ea typeface="宋体"/>
                          <a:cs typeface="仿宋_GB2312"/>
                        </a:rPr>
                        <a:t>5</a:t>
                      </a:r>
                      <a:r>
                        <a:rPr lang="en-US" sz="1400" kern="100" dirty="0">
                          <a:solidFill>
                            <a:schemeClr val="accent1"/>
                          </a:solidFill>
                          <a:effectLst/>
                          <a:latin typeface="仿宋_GB2312"/>
                          <a:ea typeface="宋体"/>
                          <a:cs typeface="仿宋_GB2312"/>
                        </a:rPr>
                        <a:t> </a:t>
                      </a:r>
                      <a:endParaRPr lang="zh-CN" sz="1400" kern="100" dirty="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spc="0">
                          <a:solidFill>
                            <a:schemeClr val="accent1"/>
                          </a:solidFill>
                          <a:effectLst/>
                          <a:latin typeface="Arial"/>
                          <a:ea typeface="仿宋_GB2312"/>
                          <a:cs typeface="仿宋_GB2312"/>
                        </a:rPr>
                        <a:t>冷凝器</a:t>
                      </a:r>
                      <a:endParaRPr lang="zh-CN" sz="1400" spc="-40">
                        <a:solidFill>
                          <a:schemeClr val="accent1"/>
                        </a:solidFill>
                        <a:effectLst/>
                        <a:latin typeface="Arial"/>
                        <a:ea typeface="Times New Roman"/>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a:solidFill>
                            <a:schemeClr val="accent1"/>
                          </a:solidFill>
                          <a:effectLst/>
                          <a:latin typeface="Times New Roman"/>
                          <a:ea typeface="仿宋_GB2312"/>
                          <a:cs typeface="仿宋_GB2312"/>
                        </a:rPr>
                        <a:t>用于制冷剂液化</a:t>
                      </a:r>
                      <a:endParaRPr lang="zh-CN" sz="1400" kern="10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zh-CN" sz="1400" kern="100">
                          <a:solidFill>
                            <a:schemeClr val="accent1"/>
                          </a:solidFill>
                          <a:effectLst/>
                          <a:latin typeface="Courier New"/>
                          <a:ea typeface="仿宋_GB2312"/>
                          <a:cs typeface="仿宋_GB2312"/>
                        </a:rPr>
                        <a:t>液化制冷剂效果差</a:t>
                      </a:r>
                      <a:endParaRPr lang="zh-CN" sz="140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zh-CN" sz="1400" kern="100" dirty="0">
                          <a:solidFill>
                            <a:schemeClr val="accent1"/>
                          </a:solidFill>
                          <a:effectLst/>
                          <a:latin typeface="Courier New"/>
                          <a:ea typeface="仿宋_GB2312"/>
                          <a:cs typeface="仿宋_GB2312"/>
                        </a:rPr>
                        <a:t>产品无法达到预定温度</a:t>
                      </a:r>
                      <a:endParaRPr lang="zh-CN" sz="1400" dirty="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en-US" sz="1400" spc="-40">
                          <a:solidFill>
                            <a:schemeClr val="accent1"/>
                          </a:solidFill>
                          <a:effectLst/>
                          <a:latin typeface="仿宋_GB2312"/>
                          <a:ea typeface="宋体"/>
                          <a:cs typeface="仿宋_GB2312"/>
                        </a:rPr>
                        <a:t>H</a:t>
                      </a:r>
                      <a:endParaRPr lang="zh-CN" sz="140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spc="-40" dirty="0">
                          <a:solidFill>
                            <a:schemeClr val="accent1"/>
                          </a:solidFill>
                          <a:effectLst/>
                          <a:latin typeface="仿宋_GB2312"/>
                          <a:ea typeface="Times New Roman"/>
                          <a:cs typeface="仿宋_GB2312"/>
                        </a:rPr>
                        <a:t>L</a:t>
                      </a:r>
                      <a:endParaRPr lang="zh-CN" sz="1400" spc="-40" dirty="0">
                        <a:solidFill>
                          <a:schemeClr val="accent1"/>
                        </a:solidFill>
                        <a:effectLst/>
                        <a:latin typeface="Arial"/>
                        <a:ea typeface="Times New Roman"/>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en-US" sz="1400" spc="-40" dirty="0">
                          <a:solidFill>
                            <a:schemeClr val="accent1"/>
                          </a:solidFill>
                          <a:effectLst/>
                          <a:latin typeface="仿宋_GB2312"/>
                          <a:ea typeface="宋体"/>
                          <a:cs typeface="仿宋_GB2312"/>
                        </a:rPr>
                        <a:t>M</a:t>
                      </a:r>
                      <a:endParaRPr lang="zh-CN" sz="1400" dirty="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6195" marR="36195" algn="ctr">
                        <a:spcAft>
                          <a:spcPts val="0"/>
                        </a:spcAft>
                      </a:pPr>
                      <a:r>
                        <a:rPr lang="en-GB" sz="1400" kern="100" spc="10">
                          <a:solidFill>
                            <a:schemeClr val="accent1"/>
                          </a:solidFill>
                          <a:effectLst/>
                          <a:latin typeface="仿宋_GB2312"/>
                          <a:ea typeface="宋体"/>
                          <a:cs typeface="仿宋_GB2312"/>
                        </a:rPr>
                        <a:t>M</a:t>
                      </a:r>
                      <a:endParaRPr lang="zh-CN" sz="1400" kern="10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98177">
                <a:tc>
                  <a:txBody>
                    <a:bodyPr/>
                    <a:lstStyle/>
                    <a:p>
                      <a:pPr marL="0" lvl="0" indent="0" algn="ctr">
                        <a:spcAft>
                          <a:spcPts val="0"/>
                        </a:spcAft>
                        <a:buFont typeface="+mj-lt"/>
                        <a:buNone/>
                      </a:pPr>
                      <a:r>
                        <a:rPr lang="en-US" sz="1400" kern="100" dirty="0" smtClean="0">
                          <a:solidFill>
                            <a:schemeClr val="accent1"/>
                          </a:solidFill>
                          <a:effectLst/>
                          <a:latin typeface="仿宋_GB2312"/>
                          <a:ea typeface="宋体"/>
                          <a:cs typeface="仿宋_GB2312"/>
                        </a:rPr>
                        <a:t>6</a:t>
                      </a:r>
                      <a:r>
                        <a:rPr lang="en-US" sz="1400" kern="100" dirty="0">
                          <a:solidFill>
                            <a:schemeClr val="accent1"/>
                          </a:solidFill>
                          <a:effectLst/>
                          <a:latin typeface="仿宋_GB2312"/>
                          <a:ea typeface="宋体"/>
                          <a:cs typeface="仿宋_GB2312"/>
                        </a:rPr>
                        <a:t> </a:t>
                      </a:r>
                      <a:endParaRPr lang="zh-CN" sz="1400" kern="100" dirty="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spc="-40">
                          <a:solidFill>
                            <a:schemeClr val="accent1"/>
                          </a:solidFill>
                          <a:effectLst/>
                          <a:latin typeface="Arial"/>
                          <a:ea typeface="仿宋_GB2312"/>
                          <a:cs typeface="仿宋_GB2312"/>
                        </a:rPr>
                        <a:t>膨胀阀</a:t>
                      </a:r>
                      <a:endParaRPr lang="zh-CN" sz="1400" spc="-40">
                        <a:solidFill>
                          <a:schemeClr val="accent1"/>
                        </a:solidFill>
                        <a:effectLst/>
                        <a:latin typeface="Arial"/>
                        <a:ea typeface="Times New Roman"/>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a:solidFill>
                            <a:schemeClr val="accent1"/>
                          </a:solidFill>
                          <a:effectLst/>
                          <a:latin typeface="Times New Roman"/>
                          <a:ea typeface="仿宋_GB2312"/>
                          <a:cs typeface="仿宋_GB2312"/>
                        </a:rPr>
                        <a:t>液态制冷剂减压</a:t>
                      </a:r>
                      <a:endParaRPr lang="zh-CN" sz="1400" kern="10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zh-CN" sz="1400" kern="100" dirty="0">
                          <a:solidFill>
                            <a:schemeClr val="accent1"/>
                          </a:solidFill>
                          <a:effectLst/>
                          <a:latin typeface="Courier New"/>
                          <a:ea typeface="仿宋_GB2312"/>
                          <a:cs typeface="仿宋_GB2312"/>
                        </a:rPr>
                        <a:t>膨胀阀故障</a:t>
                      </a:r>
                      <a:endParaRPr lang="zh-CN" sz="1400" dirty="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zh-CN" sz="1400" kern="100" dirty="0">
                          <a:solidFill>
                            <a:schemeClr val="accent1"/>
                          </a:solidFill>
                          <a:effectLst/>
                          <a:latin typeface="Courier New"/>
                          <a:ea typeface="仿宋_GB2312"/>
                          <a:cs typeface="仿宋_GB2312"/>
                        </a:rPr>
                        <a:t>产品无法达到预定温度</a:t>
                      </a:r>
                      <a:endParaRPr lang="zh-CN" sz="1400" dirty="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en-US" sz="1400" spc="-40" dirty="0">
                          <a:solidFill>
                            <a:schemeClr val="accent1"/>
                          </a:solidFill>
                          <a:effectLst/>
                          <a:latin typeface="仿宋_GB2312"/>
                          <a:ea typeface="宋体"/>
                          <a:cs typeface="仿宋_GB2312"/>
                        </a:rPr>
                        <a:t>H</a:t>
                      </a:r>
                      <a:endParaRPr lang="zh-CN" sz="1400" dirty="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spc="-40" dirty="0">
                          <a:solidFill>
                            <a:schemeClr val="accent1"/>
                          </a:solidFill>
                          <a:effectLst/>
                          <a:latin typeface="仿宋_GB2312"/>
                          <a:ea typeface="Times New Roman"/>
                          <a:cs typeface="仿宋_GB2312"/>
                        </a:rPr>
                        <a:t>L</a:t>
                      </a:r>
                      <a:endParaRPr lang="zh-CN" sz="1400" spc="-40" dirty="0">
                        <a:solidFill>
                          <a:schemeClr val="accent1"/>
                        </a:solidFill>
                        <a:effectLst/>
                        <a:latin typeface="Arial"/>
                        <a:ea typeface="Times New Roman"/>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en-US" sz="1400" spc="-40" dirty="0">
                          <a:solidFill>
                            <a:schemeClr val="accent1"/>
                          </a:solidFill>
                          <a:effectLst/>
                          <a:latin typeface="仿宋_GB2312"/>
                          <a:ea typeface="宋体"/>
                          <a:cs typeface="仿宋_GB2312"/>
                        </a:rPr>
                        <a:t>M</a:t>
                      </a:r>
                      <a:endParaRPr lang="zh-CN" sz="1400" dirty="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6195" marR="36195" algn="ctr">
                        <a:spcAft>
                          <a:spcPts val="0"/>
                        </a:spcAft>
                      </a:pPr>
                      <a:r>
                        <a:rPr lang="en-GB" sz="1400" kern="100" spc="10" dirty="0">
                          <a:solidFill>
                            <a:schemeClr val="accent1"/>
                          </a:solidFill>
                          <a:effectLst/>
                          <a:latin typeface="仿宋_GB2312"/>
                          <a:ea typeface="宋体"/>
                          <a:cs typeface="仿宋_GB2312"/>
                        </a:rPr>
                        <a:t>M</a:t>
                      </a:r>
                      <a:endParaRPr lang="zh-CN" sz="1400" kern="100" dirty="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98177">
                <a:tc>
                  <a:txBody>
                    <a:bodyPr/>
                    <a:lstStyle/>
                    <a:p>
                      <a:pPr marL="0" lvl="0" indent="0" algn="ctr">
                        <a:spcAft>
                          <a:spcPts val="0"/>
                        </a:spcAft>
                        <a:buFont typeface="+mj-lt"/>
                        <a:buNone/>
                      </a:pPr>
                      <a:r>
                        <a:rPr lang="en-US" sz="1400" kern="100" dirty="0" smtClean="0">
                          <a:solidFill>
                            <a:schemeClr val="accent1"/>
                          </a:solidFill>
                          <a:effectLst/>
                          <a:latin typeface="仿宋_GB2312"/>
                          <a:ea typeface="宋体"/>
                          <a:cs typeface="仿宋_GB2312"/>
                        </a:rPr>
                        <a:t>7</a:t>
                      </a:r>
                      <a:r>
                        <a:rPr lang="en-US" sz="1400" kern="100" dirty="0">
                          <a:solidFill>
                            <a:schemeClr val="accent1"/>
                          </a:solidFill>
                          <a:effectLst/>
                          <a:latin typeface="仿宋_GB2312"/>
                          <a:ea typeface="宋体"/>
                          <a:cs typeface="仿宋_GB2312"/>
                        </a:rPr>
                        <a:t> </a:t>
                      </a:r>
                      <a:endParaRPr lang="zh-CN" sz="1400" kern="100" dirty="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spc="0">
                          <a:solidFill>
                            <a:schemeClr val="accent1"/>
                          </a:solidFill>
                          <a:effectLst/>
                          <a:latin typeface="Arial"/>
                          <a:ea typeface="仿宋_GB2312"/>
                          <a:cs typeface="仿宋_GB2312"/>
                        </a:rPr>
                        <a:t>温控器</a:t>
                      </a:r>
                      <a:endParaRPr lang="zh-CN" sz="1400" spc="-40">
                        <a:solidFill>
                          <a:schemeClr val="accent1"/>
                        </a:solidFill>
                        <a:effectLst/>
                        <a:latin typeface="Arial"/>
                        <a:ea typeface="Times New Roman"/>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dirty="0" smtClean="0">
                          <a:solidFill>
                            <a:schemeClr val="accent1"/>
                          </a:solidFill>
                          <a:effectLst/>
                          <a:latin typeface="Times New Roman"/>
                          <a:ea typeface="仿宋_GB2312"/>
                          <a:cs typeface="仿宋_GB2312"/>
                        </a:rPr>
                        <a:t>控制</a:t>
                      </a:r>
                      <a:r>
                        <a:rPr lang="zh-CN" altLang="en-US" sz="1400" kern="100" dirty="0" smtClean="0">
                          <a:solidFill>
                            <a:schemeClr val="accent1"/>
                          </a:solidFill>
                          <a:effectLst/>
                          <a:latin typeface="Times New Roman"/>
                          <a:ea typeface="仿宋_GB2312"/>
                          <a:cs typeface="仿宋_GB2312"/>
                        </a:rPr>
                        <a:t>冷库</a:t>
                      </a:r>
                      <a:r>
                        <a:rPr lang="zh-CN" sz="1400" kern="100" dirty="0" smtClean="0">
                          <a:solidFill>
                            <a:schemeClr val="accent1"/>
                          </a:solidFill>
                          <a:effectLst/>
                          <a:latin typeface="Times New Roman"/>
                          <a:ea typeface="仿宋_GB2312"/>
                          <a:cs typeface="仿宋_GB2312"/>
                        </a:rPr>
                        <a:t>内</a:t>
                      </a:r>
                      <a:r>
                        <a:rPr lang="zh-CN" sz="1400" kern="100" dirty="0">
                          <a:solidFill>
                            <a:schemeClr val="accent1"/>
                          </a:solidFill>
                          <a:effectLst/>
                          <a:latin typeface="Times New Roman"/>
                          <a:ea typeface="仿宋_GB2312"/>
                          <a:cs typeface="仿宋_GB2312"/>
                        </a:rPr>
                        <a:t>温度</a:t>
                      </a:r>
                      <a:endParaRPr lang="zh-CN" sz="1400" kern="100" dirty="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zh-CN" sz="1400" kern="100" dirty="0">
                          <a:solidFill>
                            <a:schemeClr val="accent1"/>
                          </a:solidFill>
                          <a:effectLst/>
                          <a:latin typeface="Courier New"/>
                          <a:ea typeface="仿宋_GB2312"/>
                          <a:cs typeface="仿宋_GB2312"/>
                        </a:rPr>
                        <a:t>无法</a:t>
                      </a:r>
                      <a:r>
                        <a:rPr lang="zh-CN" sz="1400" kern="100" dirty="0" smtClean="0">
                          <a:solidFill>
                            <a:schemeClr val="accent1"/>
                          </a:solidFill>
                          <a:effectLst/>
                          <a:latin typeface="Courier New"/>
                          <a:ea typeface="仿宋_GB2312"/>
                          <a:cs typeface="仿宋_GB2312"/>
                        </a:rPr>
                        <a:t>控制</a:t>
                      </a:r>
                      <a:r>
                        <a:rPr lang="zh-CN" altLang="en-US" sz="1400" kern="100" dirty="0" smtClean="0">
                          <a:solidFill>
                            <a:schemeClr val="accent1"/>
                          </a:solidFill>
                          <a:effectLst/>
                          <a:latin typeface="Courier New"/>
                          <a:ea typeface="仿宋_GB2312"/>
                          <a:cs typeface="仿宋_GB2312"/>
                        </a:rPr>
                        <a:t>冷库</a:t>
                      </a:r>
                      <a:r>
                        <a:rPr lang="zh-CN" sz="1400" kern="100" dirty="0" smtClean="0">
                          <a:solidFill>
                            <a:schemeClr val="accent1"/>
                          </a:solidFill>
                          <a:effectLst/>
                          <a:latin typeface="Courier New"/>
                          <a:ea typeface="仿宋_GB2312"/>
                          <a:cs typeface="仿宋_GB2312"/>
                        </a:rPr>
                        <a:t>温度</a:t>
                      </a:r>
                      <a:endParaRPr lang="zh-CN" sz="1400" dirty="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zh-CN" sz="1400" kern="100">
                          <a:solidFill>
                            <a:schemeClr val="accent1"/>
                          </a:solidFill>
                          <a:effectLst/>
                          <a:latin typeface="Courier New"/>
                          <a:ea typeface="仿宋_GB2312"/>
                          <a:cs typeface="仿宋_GB2312"/>
                        </a:rPr>
                        <a:t>超出规定温度范围</a:t>
                      </a:r>
                      <a:endParaRPr lang="zh-CN" sz="140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en-US" sz="1400" spc="-40">
                          <a:solidFill>
                            <a:schemeClr val="accent1"/>
                          </a:solidFill>
                          <a:effectLst/>
                          <a:latin typeface="仿宋_GB2312"/>
                          <a:ea typeface="宋体"/>
                          <a:cs typeface="仿宋_GB2312"/>
                        </a:rPr>
                        <a:t>H</a:t>
                      </a:r>
                      <a:endParaRPr lang="zh-CN" sz="140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spc="-40">
                          <a:solidFill>
                            <a:schemeClr val="accent1"/>
                          </a:solidFill>
                          <a:effectLst/>
                          <a:latin typeface="仿宋_GB2312"/>
                          <a:ea typeface="Times New Roman"/>
                          <a:cs typeface="仿宋_GB2312"/>
                        </a:rPr>
                        <a:t>L</a:t>
                      </a:r>
                      <a:endParaRPr lang="zh-CN" sz="1400" spc="-40">
                        <a:solidFill>
                          <a:schemeClr val="accent1"/>
                        </a:solidFill>
                        <a:effectLst/>
                        <a:latin typeface="Arial"/>
                        <a:ea typeface="Times New Roman"/>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en-US" sz="1400" spc="-40" dirty="0">
                          <a:solidFill>
                            <a:schemeClr val="accent1"/>
                          </a:solidFill>
                          <a:effectLst/>
                          <a:latin typeface="仿宋_GB2312"/>
                          <a:ea typeface="宋体"/>
                          <a:cs typeface="仿宋_GB2312"/>
                        </a:rPr>
                        <a:t>M</a:t>
                      </a:r>
                      <a:endParaRPr lang="zh-CN" sz="1400" dirty="0">
                        <a:solidFill>
                          <a:schemeClr val="accent1"/>
                        </a:solidFill>
                        <a:effectLst/>
                        <a:latin typeface="Courier New"/>
                        <a:ea typeface="宋体"/>
                        <a:cs typeface="Times New Roman"/>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6195" marR="36195" algn="ctr">
                        <a:spcAft>
                          <a:spcPts val="0"/>
                        </a:spcAft>
                      </a:pPr>
                      <a:r>
                        <a:rPr lang="en-GB" sz="1400" kern="100" spc="10" dirty="0">
                          <a:solidFill>
                            <a:schemeClr val="accent1"/>
                          </a:solidFill>
                          <a:effectLst/>
                          <a:latin typeface="仿宋_GB2312"/>
                          <a:ea typeface="宋体"/>
                          <a:cs typeface="仿宋_GB2312"/>
                        </a:rPr>
                        <a:t>M</a:t>
                      </a:r>
                      <a:endParaRPr lang="zh-CN" sz="1400" kern="100" dirty="0">
                        <a:solidFill>
                          <a:schemeClr val="accent1"/>
                        </a:solidFill>
                        <a:effectLst/>
                        <a:latin typeface="Times New Roman"/>
                        <a:ea typeface="宋体"/>
                      </a:endParaRPr>
                    </a:p>
                  </a:txBody>
                  <a:tcPr marL="34336" marR="343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347299414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73758" y="356860"/>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部件</a:t>
            </a:r>
            <a:r>
              <a:rPr lang="zh-CN" altLang="en-US" dirty="0" smtClean="0">
                <a:latin typeface="华文行楷" pitchFamily="2" charset="-122"/>
                <a:ea typeface="华文行楷" pitchFamily="2" charset="-122"/>
              </a:rPr>
              <a:t>关键性评估</a:t>
            </a:r>
            <a:endParaRPr lang="zh-CN" altLang="en-US" dirty="0">
              <a:latin typeface="华文行楷" pitchFamily="2" charset="-122"/>
              <a:ea typeface="华文行楷" pitchFamily="2" charset="-122"/>
            </a:endParaRPr>
          </a:p>
        </p:txBody>
      </p:sp>
      <p:sp>
        <p:nvSpPr>
          <p:cNvPr id="3" name="TextBox 2"/>
          <p:cNvSpPr txBox="1"/>
          <p:nvPr/>
        </p:nvSpPr>
        <p:spPr>
          <a:xfrm>
            <a:off x="3289465" y="509260"/>
            <a:ext cx="3044660" cy="369332"/>
          </a:xfrm>
          <a:prstGeom prst="rect">
            <a:avLst/>
          </a:prstGeom>
          <a:noFill/>
        </p:spPr>
        <p:txBody>
          <a:bodyPr wrap="square" rtlCol="0">
            <a:spAutoFit/>
          </a:bodyPr>
          <a:lstStyle/>
          <a:p>
            <a:pPr algn="ctr"/>
            <a:r>
              <a:rPr lang="zh-CN" altLang="en-US" dirty="0" smtClean="0">
                <a:latin typeface="华文楷体" pitchFamily="2" charset="-122"/>
                <a:ea typeface="华文楷体" pitchFamily="2" charset="-122"/>
              </a:rPr>
              <a:t>冷库关键性</a:t>
            </a:r>
            <a:r>
              <a:rPr lang="zh-CN" altLang="en-US" dirty="0">
                <a:latin typeface="华文楷体" pitchFamily="2" charset="-122"/>
                <a:ea typeface="华文楷体" pitchFamily="2" charset="-122"/>
              </a:rPr>
              <a:t>部件风险</a:t>
            </a:r>
            <a:r>
              <a:rPr lang="zh-CN" altLang="en-US" dirty="0" smtClean="0">
                <a:latin typeface="华文楷体" pitchFamily="2" charset="-122"/>
                <a:ea typeface="华文楷体" pitchFamily="2" charset="-122"/>
              </a:rPr>
              <a:t>控制</a:t>
            </a:r>
            <a:endParaRPr lang="zh-CN" altLang="en-US" dirty="0">
              <a:latin typeface="华文楷体" pitchFamily="2" charset="-122"/>
              <a:ea typeface="华文楷体" pitchFamily="2" charset="-122"/>
            </a:endParaRPr>
          </a:p>
        </p:txBody>
      </p:sp>
      <p:graphicFrame>
        <p:nvGraphicFramePr>
          <p:cNvPr id="4" name="表格 3"/>
          <p:cNvGraphicFramePr>
            <a:graphicFrameLocks noGrp="1"/>
          </p:cNvGraphicFramePr>
          <p:nvPr>
            <p:extLst>
              <p:ext uri="{D42A27DB-BD31-4B8C-83A1-F6EECF244321}">
                <p14:modId xmlns:p14="http://schemas.microsoft.com/office/powerpoint/2010/main" val="3723995936"/>
              </p:ext>
            </p:extLst>
          </p:nvPr>
        </p:nvGraphicFramePr>
        <p:xfrm>
          <a:off x="276225" y="1388116"/>
          <a:ext cx="8214632" cy="3617474"/>
        </p:xfrm>
        <a:graphic>
          <a:graphicData uri="http://schemas.openxmlformats.org/drawingml/2006/table">
            <a:tbl>
              <a:tblPr/>
              <a:tblGrid>
                <a:gridCol w="333375"/>
                <a:gridCol w="923925"/>
                <a:gridCol w="1524000"/>
                <a:gridCol w="495300"/>
                <a:gridCol w="1933575"/>
                <a:gridCol w="361950"/>
                <a:gridCol w="304800"/>
                <a:gridCol w="333375"/>
                <a:gridCol w="447675"/>
                <a:gridCol w="1556657"/>
              </a:tblGrid>
              <a:tr h="861304">
                <a:tc>
                  <a:txBody>
                    <a:bodyPr/>
                    <a:lstStyle/>
                    <a:p>
                      <a:pPr algn="ctr">
                        <a:spcBef>
                          <a:spcPts val="300"/>
                        </a:spcBef>
                        <a:spcAft>
                          <a:spcPts val="0"/>
                        </a:spcAft>
                      </a:pPr>
                      <a:r>
                        <a:rPr lang="zh-CN" altLang="en-US" sz="1400" b="1" kern="100" dirty="0" smtClean="0">
                          <a:solidFill>
                            <a:schemeClr val="accent1"/>
                          </a:solidFill>
                          <a:effectLst/>
                          <a:latin typeface="仿宋_GB2312"/>
                          <a:ea typeface="宋体"/>
                        </a:rPr>
                        <a:t>编号</a:t>
                      </a:r>
                      <a:endParaRPr lang="zh-CN" sz="1400" b="1"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300"/>
                        </a:spcBef>
                        <a:spcAft>
                          <a:spcPts val="0"/>
                        </a:spcAft>
                      </a:pPr>
                      <a:r>
                        <a:rPr lang="zh-CN" sz="1400" b="1" kern="100" dirty="0">
                          <a:solidFill>
                            <a:schemeClr val="accent1"/>
                          </a:solidFill>
                          <a:effectLst/>
                          <a:latin typeface="Times New Roman"/>
                          <a:ea typeface="仿宋_GB2312"/>
                          <a:cs typeface="仿宋_GB2312"/>
                        </a:rPr>
                        <a:t>功能</a:t>
                      </a:r>
                      <a:r>
                        <a:rPr lang="fr-FR" sz="1400" b="1" kern="100" dirty="0">
                          <a:solidFill>
                            <a:schemeClr val="accent1"/>
                          </a:solidFill>
                          <a:effectLst/>
                          <a:latin typeface="仿宋_GB2312"/>
                          <a:ea typeface="宋体"/>
                          <a:cs typeface="仿宋_GB2312"/>
                        </a:rPr>
                        <a:t>/</a:t>
                      </a:r>
                      <a:r>
                        <a:rPr lang="zh-CN" sz="1400" b="1" kern="100" dirty="0">
                          <a:solidFill>
                            <a:schemeClr val="accent1"/>
                          </a:solidFill>
                          <a:effectLst/>
                          <a:latin typeface="Times New Roman"/>
                          <a:ea typeface="仿宋_GB2312"/>
                          <a:cs typeface="仿宋_GB2312"/>
                        </a:rPr>
                        <a:t>关键部件</a:t>
                      </a:r>
                      <a:endParaRPr lang="zh-CN" sz="1400" b="1"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300"/>
                        </a:spcBef>
                        <a:spcAft>
                          <a:spcPts val="0"/>
                        </a:spcAft>
                      </a:pPr>
                      <a:r>
                        <a:rPr lang="zh-CN" sz="1400" b="1" kern="100" dirty="0">
                          <a:solidFill>
                            <a:schemeClr val="accent1"/>
                          </a:solidFill>
                          <a:effectLst/>
                          <a:latin typeface="Times New Roman"/>
                          <a:ea typeface="仿宋_GB2312"/>
                          <a:cs typeface="仿宋_GB2312"/>
                        </a:rPr>
                        <a:t>失效事件</a:t>
                      </a:r>
                      <a:endParaRPr lang="zh-CN" sz="1400" b="1"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300"/>
                        </a:spcBef>
                        <a:spcAft>
                          <a:spcPts val="0"/>
                        </a:spcAft>
                      </a:pPr>
                      <a:r>
                        <a:rPr lang="zh-CN" sz="1400" b="1" kern="100" dirty="0">
                          <a:solidFill>
                            <a:schemeClr val="accent1"/>
                          </a:solidFill>
                          <a:effectLst/>
                          <a:latin typeface="Times New Roman"/>
                          <a:ea typeface="仿宋_GB2312"/>
                          <a:cs typeface="仿宋_GB2312"/>
                        </a:rPr>
                        <a:t>风险优先性</a:t>
                      </a:r>
                      <a:endParaRPr lang="zh-CN" sz="1400" b="1"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300"/>
                        </a:spcBef>
                        <a:spcAft>
                          <a:spcPts val="0"/>
                        </a:spcAft>
                      </a:pPr>
                      <a:r>
                        <a:rPr lang="zh-CN" sz="1400" b="1" kern="100" dirty="0">
                          <a:solidFill>
                            <a:schemeClr val="accent1"/>
                          </a:solidFill>
                          <a:effectLst/>
                          <a:latin typeface="Times New Roman"/>
                          <a:ea typeface="仿宋_GB2312"/>
                          <a:cs typeface="仿宋_GB2312"/>
                        </a:rPr>
                        <a:t>建议采取措施</a:t>
                      </a:r>
                      <a:endParaRPr lang="zh-CN" sz="1400" b="1"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300"/>
                        </a:spcBef>
                        <a:spcAft>
                          <a:spcPts val="0"/>
                        </a:spcAft>
                      </a:pPr>
                      <a:r>
                        <a:rPr lang="en-US" sz="1400" b="1" kern="100" dirty="0">
                          <a:solidFill>
                            <a:schemeClr val="accent1"/>
                          </a:solidFill>
                          <a:effectLst/>
                          <a:latin typeface="仿宋_GB2312"/>
                          <a:ea typeface="宋体"/>
                          <a:cs typeface="仿宋_GB2312"/>
                        </a:rPr>
                        <a:t>S</a:t>
                      </a:r>
                      <a:endParaRPr lang="zh-CN" sz="1400" b="1"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300"/>
                        </a:spcBef>
                        <a:spcAft>
                          <a:spcPts val="0"/>
                        </a:spcAft>
                      </a:pPr>
                      <a:r>
                        <a:rPr lang="en-US" sz="1400" b="1" kern="100" dirty="0">
                          <a:solidFill>
                            <a:schemeClr val="accent1"/>
                          </a:solidFill>
                          <a:effectLst/>
                          <a:latin typeface="仿宋_GB2312"/>
                          <a:ea typeface="宋体"/>
                          <a:cs typeface="仿宋_GB2312"/>
                        </a:rPr>
                        <a:t>P</a:t>
                      </a:r>
                      <a:endParaRPr lang="zh-CN" sz="1400" b="1"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300"/>
                        </a:spcBef>
                        <a:spcAft>
                          <a:spcPts val="0"/>
                        </a:spcAft>
                      </a:pPr>
                      <a:r>
                        <a:rPr lang="en-US" sz="1400" b="1" kern="100" dirty="0">
                          <a:solidFill>
                            <a:schemeClr val="accent1"/>
                          </a:solidFill>
                          <a:effectLst/>
                          <a:latin typeface="仿宋_GB2312"/>
                          <a:ea typeface="宋体"/>
                          <a:cs typeface="仿宋_GB2312"/>
                        </a:rPr>
                        <a:t>D </a:t>
                      </a:r>
                      <a:endParaRPr lang="zh-CN" sz="1400" b="1"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300"/>
                        </a:spcBef>
                        <a:spcAft>
                          <a:spcPts val="0"/>
                        </a:spcAft>
                      </a:pPr>
                      <a:r>
                        <a:rPr lang="zh-CN" sz="1400" b="1" kern="100" dirty="0">
                          <a:solidFill>
                            <a:schemeClr val="accent1"/>
                          </a:solidFill>
                          <a:effectLst/>
                          <a:latin typeface="Times New Roman"/>
                          <a:ea typeface="仿宋_GB2312"/>
                          <a:cs typeface="仿宋_GB2312"/>
                        </a:rPr>
                        <a:t>风险优先性 </a:t>
                      </a:r>
                      <a:endParaRPr lang="zh-CN" sz="1400" b="1"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300"/>
                        </a:spcBef>
                        <a:spcAft>
                          <a:spcPts val="0"/>
                        </a:spcAft>
                      </a:pPr>
                      <a:r>
                        <a:rPr lang="zh-CN" sz="1400" b="1" kern="100" dirty="0">
                          <a:solidFill>
                            <a:schemeClr val="accent1"/>
                          </a:solidFill>
                          <a:effectLst/>
                          <a:latin typeface="Times New Roman"/>
                          <a:ea typeface="仿宋_GB2312"/>
                          <a:cs typeface="仿宋_GB2312"/>
                        </a:rPr>
                        <a:t>评论</a:t>
                      </a:r>
                      <a:endParaRPr lang="zh-CN" sz="1400" b="1"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44521">
                <a:tc>
                  <a:txBody>
                    <a:bodyPr/>
                    <a:lstStyle/>
                    <a:p>
                      <a:pPr marL="0" lvl="0" indent="0" algn="ctr">
                        <a:spcAft>
                          <a:spcPts val="0"/>
                        </a:spcAft>
                        <a:buFont typeface="+mj-lt"/>
                        <a:buNone/>
                      </a:pPr>
                      <a:r>
                        <a:rPr lang="en-US" sz="1400" kern="100" dirty="0" smtClean="0">
                          <a:solidFill>
                            <a:schemeClr val="accent1"/>
                          </a:solidFill>
                          <a:effectLst/>
                          <a:latin typeface="仿宋_GB2312"/>
                          <a:ea typeface="宋体"/>
                          <a:cs typeface="仿宋_GB2312"/>
                        </a:rPr>
                        <a:t>1</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spc="0" dirty="0">
                          <a:solidFill>
                            <a:schemeClr val="accent1"/>
                          </a:solidFill>
                          <a:effectLst/>
                          <a:latin typeface="Arial"/>
                          <a:ea typeface="仿宋_GB2312"/>
                          <a:cs typeface="仿宋_GB2312"/>
                        </a:rPr>
                        <a:t>门密封条</a:t>
                      </a:r>
                      <a:endParaRPr lang="zh-CN" sz="1400" spc="-40" dirty="0">
                        <a:solidFill>
                          <a:schemeClr val="accent1"/>
                        </a:solidFill>
                        <a:effectLst/>
                        <a:latin typeface="Arial"/>
                        <a:ea typeface="Times New Roman"/>
                        <a:cs typeface="Times New Roman"/>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zh-CN" sz="1400" kern="100">
                          <a:solidFill>
                            <a:schemeClr val="accent1"/>
                          </a:solidFill>
                          <a:effectLst/>
                          <a:latin typeface="Courier New"/>
                          <a:ea typeface="仿宋_GB2312"/>
                          <a:cs typeface="仿宋_GB2312"/>
                        </a:rPr>
                        <a:t>密封不好</a:t>
                      </a:r>
                      <a:endParaRPr lang="zh-CN" sz="1400">
                        <a:solidFill>
                          <a:schemeClr val="accent1"/>
                        </a:solidFill>
                        <a:effectLst/>
                        <a:latin typeface="Courier New"/>
                        <a:ea typeface="宋体"/>
                        <a:cs typeface="Times New Roman"/>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6195" marR="36195" algn="ctr">
                        <a:spcAft>
                          <a:spcPts val="0"/>
                        </a:spcAft>
                      </a:pPr>
                      <a:r>
                        <a:rPr lang="en-GB" sz="1400" kern="100" dirty="0">
                          <a:solidFill>
                            <a:schemeClr val="accent1"/>
                          </a:solidFill>
                          <a:effectLst/>
                          <a:latin typeface="仿宋_GB2312"/>
                          <a:ea typeface="宋体"/>
                          <a:cs typeface="仿宋_GB2312"/>
                        </a:rPr>
                        <a:t>M</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en-US" altLang="zh-CN" sz="1400" kern="100" dirty="0" smtClean="0">
                          <a:solidFill>
                            <a:srgbClr val="FF0000"/>
                          </a:solidFill>
                          <a:effectLst/>
                          <a:latin typeface="Times New Roman"/>
                          <a:ea typeface="仿宋_GB2312"/>
                          <a:cs typeface="仿宋_GB2312"/>
                        </a:rPr>
                        <a:t>OQ</a:t>
                      </a:r>
                      <a:r>
                        <a:rPr lang="zh-CN" sz="1400" kern="100" dirty="0" smtClean="0">
                          <a:solidFill>
                            <a:srgbClr val="FF0000"/>
                          </a:solidFill>
                          <a:effectLst/>
                          <a:latin typeface="Times New Roman"/>
                          <a:ea typeface="仿宋_GB2312"/>
                          <a:cs typeface="仿宋_GB2312"/>
                        </a:rPr>
                        <a:t>中</a:t>
                      </a:r>
                      <a:r>
                        <a:rPr lang="zh-CN" sz="1400" kern="100" dirty="0">
                          <a:solidFill>
                            <a:srgbClr val="FF0000"/>
                          </a:solidFill>
                          <a:effectLst/>
                          <a:latin typeface="Times New Roman"/>
                          <a:ea typeface="仿宋_GB2312"/>
                          <a:cs typeface="仿宋_GB2312"/>
                        </a:rPr>
                        <a:t>进行断电保温测试</a:t>
                      </a:r>
                      <a:endParaRPr lang="zh-CN" sz="1400" kern="100" dirty="0">
                        <a:solidFill>
                          <a:srgbClr val="FF0000"/>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1400" kern="100">
                          <a:solidFill>
                            <a:schemeClr val="accent1"/>
                          </a:solidFill>
                          <a:effectLst/>
                          <a:latin typeface="仿宋_GB2312"/>
                          <a:ea typeface="宋体"/>
                          <a:cs typeface="仿宋_GB2312"/>
                        </a:rPr>
                        <a:t>H</a:t>
                      </a:r>
                      <a:endParaRPr lang="zh-CN" sz="1400" kern="10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a:solidFill>
                            <a:schemeClr val="accent1"/>
                          </a:solidFill>
                          <a:effectLst/>
                          <a:latin typeface="仿宋_GB2312"/>
                          <a:ea typeface="宋体"/>
                          <a:cs typeface="仿宋_GB2312"/>
                        </a:rPr>
                        <a:t>L</a:t>
                      </a:r>
                      <a:endParaRPr lang="zh-CN" sz="1400" kern="10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a:solidFill>
                            <a:schemeClr val="accent1"/>
                          </a:solidFill>
                          <a:effectLst/>
                          <a:latin typeface="仿宋_GB2312"/>
                          <a:ea typeface="宋体"/>
                          <a:cs typeface="仿宋_GB2312"/>
                        </a:rPr>
                        <a:t>H</a:t>
                      </a:r>
                      <a:endParaRPr lang="zh-CN" sz="1400" kern="10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a:solidFill>
                            <a:schemeClr val="accent1"/>
                          </a:solidFill>
                          <a:effectLst/>
                          <a:latin typeface="仿宋_GB2312"/>
                          <a:ea typeface="宋体"/>
                          <a:cs typeface="仿宋_GB2312"/>
                        </a:rPr>
                        <a:t>L</a:t>
                      </a:r>
                      <a:endParaRPr lang="zh-CN" sz="1400" kern="10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algn="ctr">
                        <a:spcBef>
                          <a:spcPts val="600"/>
                        </a:spcBef>
                        <a:spcAft>
                          <a:spcPts val="600"/>
                        </a:spcAft>
                      </a:pPr>
                      <a:r>
                        <a:rPr lang="en-US" sz="1400">
                          <a:solidFill>
                            <a:schemeClr val="accent1"/>
                          </a:solidFill>
                          <a:effectLst/>
                          <a:latin typeface="仿宋_GB2312"/>
                          <a:ea typeface="宋体"/>
                          <a:cs typeface="仿宋_GB2312"/>
                        </a:rPr>
                        <a:t>风险可控</a:t>
                      </a:r>
                      <a:endParaRPr lang="zh-CN" sz="1400">
                        <a:solidFill>
                          <a:schemeClr val="accent1"/>
                        </a:solidFill>
                        <a:effectLst/>
                        <a:latin typeface="Tahoma"/>
                        <a:ea typeface="宋体"/>
                        <a:cs typeface="Times New Roman"/>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16782">
                <a:tc>
                  <a:txBody>
                    <a:bodyPr/>
                    <a:lstStyle/>
                    <a:p>
                      <a:pPr marL="0" lvl="0" indent="0" algn="ctr">
                        <a:spcAft>
                          <a:spcPts val="0"/>
                        </a:spcAft>
                        <a:buFont typeface="+mj-lt"/>
                        <a:buNone/>
                      </a:pPr>
                      <a:r>
                        <a:rPr lang="en-US" sz="1400" kern="100" dirty="0" smtClean="0">
                          <a:solidFill>
                            <a:schemeClr val="accent1"/>
                          </a:solidFill>
                          <a:effectLst/>
                          <a:latin typeface="仿宋_GB2312"/>
                          <a:ea typeface="宋体"/>
                          <a:cs typeface="仿宋_GB2312"/>
                        </a:rPr>
                        <a:t>2</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spc="0" dirty="0">
                          <a:solidFill>
                            <a:schemeClr val="accent1"/>
                          </a:solidFill>
                          <a:effectLst/>
                          <a:latin typeface="Arial"/>
                          <a:ea typeface="仿宋_GB2312"/>
                          <a:cs typeface="仿宋_GB2312"/>
                        </a:rPr>
                        <a:t>压缩机</a:t>
                      </a:r>
                      <a:endParaRPr lang="zh-CN" sz="1400" spc="-40" dirty="0">
                        <a:solidFill>
                          <a:schemeClr val="accent1"/>
                        </a:solidFill>
                        <a:effectLst/>
                        <a:latin typeface="Arial"/>
                        <a:ea typeface="Times New Roman"/>
                        <a:cs typeface="Times New Roman"/>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zh-CN" sz="1400" kern="100" dirty="0">
                          <a:solidFill>
                            <a:schemeClr val="accent1"/>
                          </a:solidFill>
                          <a:effectLst/>
                          <a:latin typeface="Courier New"/>
                          <a:ea typeface="仿宋_GB2312"/>
                          <a:cs typeface="仿宋_GB2312"/>
                        </a:rPr>
                        <a:t>压缩机性能降低</a:t>
                      </a:r>
                      <a:endParaRPr lang="zh-CN" sz="1400" dirty="0">
                        <a:solidFill>
                          <a:schemeClr val="accent1"/>
                        </a:solidFill>
                        <a:effectLst/>
                        <a:latin typeface="Courier New"/>
                        <a:ea typeface="宋体"/>
                        <a:cs typeface="Times New Roman"/>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6195" marR="36195" algn="ctr">
                        <a:spcAft>
                          <a:spcPts val="0"/>
                        </a:spcAft>
                      </a:pPr>
                      <a:r>
                        <a:rPr lang="en-GB" sz="1400" kern="100">
                          <a:solidFill>
                            <a:schemeClr val="accent1"/>
                          </a:solidFill>
                          <a:effectLst/>
                          <a:latin typeface="仿宋_GB2312"/>
                          <a:ea typeface="宋体"/>
                          <a:cs typeface="仿宋_GB2312"/>
                        </a:rPr>
                        <a:t>M</a:t>
                      </a:r>
                      <a:endParaRPr lang="zh-CN" sz="1400" kern="10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zh-CN" sz="1400" kern="100" dirty="0" smtClean="0">
                          <a:solidFill>
                            <a:srgbClr val="FF0000"/>
                          </a:solidFill>
                          <a:effectLst/>
                          <a:latin typeface="Times New Roman"/>
                          <a:ea typeface="仿宋_GB2312"/>
                          <a:cs typeface="仿宋_GB2312"/>
                        </a:rPr>
                        <a:t>建立</a:t>
                      </a:r>
                      <a:r>
                        <a:rPr lang="zh-CN" altLang="en-US" sz="1400" kern="100" dirty="0" smtClean="0">
                          <a:solidFill>
                            <a:srgbClr val="FF0000"/>
                          </a:solidFill>
                          <a:effectLst/>
                          <a:latin typeface="Times New Roman"/>
                          <a:ea typeface="仿宋_GB2312"/>
                          <a:cs typeface="仿宋_GB2312"/>
                        </a:rPr>
                        <a:t>冷库</a:t>
                      </a:r>
                      <a:r>
                        <a:rPr lang="zh-CN" sz="1400" kern="100" dirty="0" smtClean="0">
                          <a:solidFill>
                            <a:srgbClr val="FF0000"/>
                          </a:solidFill>
                          <a:effectLst/>
                          <a:latin typeface="Times New Roman"/>
                          <a:ea typeface="仿宋_GB2312"/>
                          <a:cs typeface="仿宋_GB2312"/>
                        </a:rPr>
                        <a:t>维护</a:t>
                      </a:r>
                      <a:r>
                        <a:rPr lang="zh-CN" sz="1400" kern="100" dirty="0">
                          <a:solidFill>
                            <a:srgbClr val="FF0000"/>
                          </a:solidFill>
                          <a:effectLst/>
                          <a:latin typeface="Times New Roman"/>
                          <a:ea typeface="仿宋_GB2312"/>
                          <a:cs typeface="仿宋_GB2312"/>
                        </a:rPr>
                        <a:t>操作</a:t>
                      </a:r>
                      <a:r>
                        <a:rPr lang="en-GB" sz="1400" kern="100" dirty="0">
                          <a:solidFill>
                            <a:srgbClr val="FF0000"/>
                          </a:solidFill>
                          <a:effectLst/>
                          <a:latin typeface="Times New Roman"/>
                          <a:ea typeface="仿宋_GB2312"/>
                          <a:cs typeface="仿宋_GB2312"/>
                        </a:rPr>
                        <a:t>SOP</a:t>
                      </a:r>
                      <a:r>
                        <a:rPr lang="zh-CN" sz="1400" kern="100" dirty="0" smtClean="0">
                          <a:solidFill>
                            <a:srgbClr val="FF0000"/>
                          </a:solidFill>
                          <a:effectLst/>
                          <a:latin typeface="Times New Roman"/>
                          <a:ea typeface="仿宋_GB2312"/>
                          <a:cs typeface="仿宋_GB2312"/>
                        </a:rPr>
                        <a:t>，</a:t>
                      </a:r>
                      <a:r>
                        <a:rPr lang="en-US" altLang="zh-CN" sz="1400" kern="100" dirty="0" smtClean="0">
                          <a:solidFill>
                            <a:srgbClr val="FF0000"/>
                          </a:solidFill>
                          <a:effectLst/>
                          <a:latin typeface="Times New Roman"/>
                          <a:ea typeface="仿宋_GB2312"/>
                          <a:cs typeface="仿宋_GB2312"/>
                        </a:rPr>
                        <a:t>OQ</a:t>
                      </a:r>
                      <a:r>
                        <a:rPr lang="zh-CN" sz="1400" kern="100" dirty="0" smtClean="0">
                          <a:solidFill>
                            <a:srgbClr val="FF0000"/>
                          </a:solidFill>
                          <a:effectLst/>
                          <a:latin typeface="Times New Roman"/>
                          <a:ea typeface="仿宋_GB2312"/>
                          <a:cs typeface="仿宋_GB2312"/>
                        </a:rPr>
                        <a:t>中</a:t>
                      </a:r>
                      <a:r>
                        <a:rPr lang="zh-CN" sz="1400" kern="100" dirty="0">
                          <a:solidFill>
                            <a:srgbClr val="FF0000"/>
                          </a:solidFill>
                          <a:effectLst/>
                          <a:latin typeface="Times New Roman"/>
                          <a:ea typeface="仿宋_GB2312"/>
                          <a:cs typeface="仿宋_GB2312"/>
                        </a:rPr>
                        <a:t>进行报警确认</a:t>
                      </a:r>
                      <a:endParaRPr lang="zh-CN" sz="1400" kern="100" dirty="0">
                        <a:solidFill>
                          <a:srgbClr val="FF0000"/>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1400" kern="100" dirty="0">
                          <a:solidFill>
                            <a:schemeClr val="accent1"/>
                          </a:solidFill>
                          <a:effectLst/>
                          <a:latin typeface="仿宋_GB2312"/>
                          <a:ea typeface="宋体"/>
                          <a:cs typeface="仿宋_GB2312"/>
                        </a:rPr>
                        <a:t>H</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dirty="0">
                          <a:solidFill>
                            <a:schemeClr val="accent1"/>
                          </a:solidFill>
                          <a:effectLst/>
                          <a:latin typeface="仿宋_GB2312"/>
                          <a:ea typeface="宋体"/>
                          <a:cs typeface="仿宋_GB2312"/>
                        </a:rPr>
                        <a:t>L</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a:solidFill>
                            <a:schemeClr val="accent1"/>
                          </a:solidFill>
                          <a:effectLst/>
                          <a:latin typeface="仿宋_GB2312"/>
                          <a:ea typeface="宋体"/>
                          <a:cs typeface="仿宋_GB2312"/>
                        </a:rPr>
                        <a:t>H</a:t>
                      </a:r>
                      <a:endParaRPr lang="zh-CN" sz="1400" kern="10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a:solidFill>
                            <a:schemeClr val="accent1"/>
                          </a:solidFill>
                          <a:effectLst/>
                          <a:latin typeface="仿宋_GB2312"/>
                          <a:ea typeface="宋体"/>
                          <a:cs typeface="仿宋_GB2312"/>
                        </a:rPr>
                        <a:t>L</a:t>
                      </a:r>
                      <a:endParaRPr lang="zh-CN" sz="1400" kern="10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algn="ctr">
                        <a:spcBef>
                          <a:spcPts val="600"/>
                        </a:spcBef>
                        <a:spcAft>
                          <a:spcPts val="600"/>
                        </a:spcAft>
                      </a:pPr>
                      <a:r>
                        <a:rPr lang="en-US" sz="1400">
                          <a:solidFill>
                            <a:schemeClr val="accent1"/>
                          </a:solidFill>
                          <a:effectLst/>
                          <a:latin typeface="仿宋_GB2312"/>
                          <a:ea typeface="宋体"/>
                          <a:cs typeface="仿宋_GB2312"/>
                        </a:rPr>
                        <a:t>风险可控</a:t>
                      </a:r>
                      <a:endParaRPr lang="zh-CN" sz="1400">
                        <a:solidFill>
                          <a:schemeClr val="accent1"/>
                        </a:solidFill>
                        <a:effectLst/>
                        <a:latin typeface="Tahoma"/>
                        <a:ea typeface="宋体"/>
                        <a:cs typeface="Times New Roman"/>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16782">
                <a:tc>
                  <a:txBody>
                    <a:bodyPr/>
                    <a:lstStyle/>
                    <a:p>
                      <a:pPr marL="0" lvl="0" indent="0" algn="ctr">
                        <a:spcAft>
                          <a:spcPts val="0"/>
                        </a:spcAft>
                        <a:buFont typeface="+mj-lt"/>
                        <a:buNone/>
                      </a:pPr>
                      <a:r>
                        <a:rPr lang="en-US" sz="1400" kern="100" dirty="0" smtClean="0">
                          <a:solidFill>
                            <a:schemeClr val="accent1"/>
                          </a:solidFill>
                          <a:effectLst/>
                          <a:latin typeface="仿宋_GB2312"/>
                          <a:ea typeface="宋体"/>
                          <a:cs typeface="仿宋_GB2312"/>
                        </a:rPr>
                        <a:t>3</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spc="0">
                          <a:solidFill>
                            <a:schemeClr val="accent1"/>
                          </a:solidFill>
                          <a:effectLst/>
                          <a:latin typeface="Arial"/>
                          <a:ea typeface="仿宋_GB2312"/>
                          <a:cs typeface="仿宋_GB2312"/>
                        </a:rPr>
                        <a:t>蒸发器</a:t>
                      </a:r>
                      <a:endParaRPr lang="zh-CN" sz="1400" spc="-40">
                        <a:solidFill>
                          <a:schemeClr val="accent1"/>
                        </a:solidFill>
                        <a:effectLst/>
                        <a:latin typeface="Arial"/>
                        <a:ea typeface="Times New Roman"/>
                        <a:cs typeface="Times New Roman"/>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zh-CN" sz="1400" kern="100" dirty="0">
                          <a:solidFill>
                            <a:schemeClr val="accent1"/>
                          </a:solidFill>
                          <a:effectLst/>
                          <a:latin typeface="Courier New"/>
                          <a:ea typeface="仿宋_GB2312"/>
                          <a:cs typeface="仿宋_GB2312"/>
                        </a:rPr>
                        <a:t>制冷空气效果差</a:t>
                      </a:r>
                      <a:endParaRPr lang="zh-CN" sz="1400" dirty="0">
                        <a:solidFill>
                          <a:schemeClr val="accent1"/>
                        </a:solidFill>
                        <a:effectLst/>
                        <a:latin typeface="Courier New"/>
                        <a:ea typeface="宋体"/>
                        <a:cs typeface="Times New Roman"/>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6195" marR="36195" algn="ctr">
                        <a:spcAft>
                          <a:spcPts val="0"/>
                        </a:spcAft>
                      </a:pPr>
                      <a:r>
                        <a:rPr lang="en-GB" sz="1400" kern="100" dirty="0">
                          <a:solidFill>
                            <a:schemeClr val="accent1"/>
                          </a:solidFill>
                          <a:effectLst/>
                          <a:latin typeface="仿宋_GB2312"/>
                          <a:ea typeface="宋体"/>
                          <a:cs typeface="仿宋_GB2312"/>
                        </a:rPr>
                        <a:t>M</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zh-CN" sz="1400" kern="100" dirty="0" smtClean="0">
                          <a:solidFill>
                            <a:srgbClr val="FF0000"/>
                          </a:solidFill>
                          <a:effectLst/>
                          <a:latin typeface="Times New Roman"/>
                          <a:ea typeface="仿宋_GB2312"/>
                          <a:cs typeface="仿宋_GB2312"/>
                        </a:rPr>
                        <a:t>建立</a:t>
                      </a:r>
                      <a:r>
                        <a:rPr lang="zh-CN" altLang="en-US" sz="1400" kern="100" dirty="0" smtClean="0">
                          <a:solidFill>
                            <a:srgbClr val="FF0000"/>
                          </a:solidFill>
                          <a:effectLst/>
                          <a:latin typeface="Times New Roman"/>
                          <a:ea typeface="仿宋_GB2312"/>
                          <a:cs typeface="仿宋_GB2312"/>
                        </a:rPr>
                        <a:t>冷库</a:t>
                      </a:r>
                      <a:r>
                        <a:rPr lang="zh-CN" sz="1400" kern="100" dirty="0" smtClean="0">
                          <a:solidFill>
                            <a:srgbClr val="FF0000"/>
                          </a:solidFill>
                          <a:effectLst/>
                          <a:latin typeface="Times New Roman"/>
                          <a:ea typeface="仿宋_GB2312"/>
                          <a:cs typeface="仿宋_GB2312"/>
                        </a:rPr>
                        <a:t>维护</a:t>
                      </a:r>
                      <a:r>
                        <a:rPr lang="zh-CN" sz="1400" kern="100" dirty="0">
                          <a:solidFill>
                            <a:srgbClr val="FF0000"/>
                          </a:solidFill>
                          <a:effectLst/>
                          <a:latin typeface="Times New Roman"/>
                          <a:ea typeface="仿宋_GB2312"/>
                          <a:cs typeface="仿宋_GB2312"/>
                        </a:rPr>
                        <a:t>操作</a:t>
                      </a:r>
                      <a:r>
                        <a:rPr lang="en-GB" sz="1400" kern="100" dirty="0">
                          <a:solidFill>
                            <a:srgbClr val="FF0000"/>
                          </a:solidFill>
                          <a:effectLst/>
                          <a:latin typeface="Times New Roman"/>
                          <a:ea typeface="仿宋_GB2312"/>
                          <a:cs typeface="仿宋_GB2312"/>
                        </a:rPr>
                        <a:t>SOP</a:t>
                      </a:r>
                      <a:r>
                        <a:rPr lang="zh-CN" sz="1400" kern="100" dirty="0">
                          <a:solidFill>
                            <a:srgbClr val="FF0000"/>
                          </a:solidFill>
                          <a:effectLst/>
                          <a:latin typeface="Times New Roman"/>
                          <a:ea typeface="仿宋_GB2312"/>
                          <a:cs typeface="仿宋_GB2312"/>
                        </a:rPr>
                        <a:t>，</a:t>
                      </a:r>
                      <a:r>
                        <a:rPr lang="en-GB" sz="1400" kern="100" dirty="0">
                          <a:solidFill>
                            <a:srgbClr val="FF0000"/>
                          </a:solidFill>
                          <a:effectLst/>
                          <a:latin typeface="Times New Roman"/>
                          <a:ea typeface="仿宋_GB2312"/>
                          <a:cs typeface="仿宋_GB2312"/>
                        </a:rPr>
                        <a:t>PQ</a:t>
                      </a:r>
                      <a:r>
                        <a:rPr lang="zh-CN" sz="1400" kern="100" dirty="0">
                          <a:solidFill>
                            <a:srgbClr val="FF0000"/>
                          </a:solidFill>
                          <a:effectLst/>
                          <a:latin typeface="Times New Roman"/>
                          <a:ea typeface="仿宋_GB2312"/>
                          <a:cs typeface="仿宋_GB2312"/>
                        </a:rPr>
                        <a:t>中进行温度分布测试</a:t>
                      </a:r>
                      <a:endParaRPr lang="zh-CN" sz="1400" kern="100" dirty="0">
                        <a:solidFill>
                          <a:srgbClr val="FF0000"/>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a:solidFill>
                            <a:schemeClr val="accent1"/>
                          </a:solidFill>
                          <a:effectLst/>
                          <a:latin typeface="仿宋_GB2312"/>
                          <a:ea typeface="宋体"/>
                          <a:cs typeface="仿宋_GB2312"/>
                        </a:rPr>
                        <a:t>H</a:t>
                      </a:r>
                      <a:endParaRPr lang="zh-CN" sz="1400" kern="10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dirty="0">
                          <a:solidFill>
                            <a:schemeClr val="accent1"/>
                          </a:solidFill>
                          <a:effectLst/>
                          <a:latin typeface="仿宋_GB2312"/>
                          <a:ea typeface="宋体"/>
                          <a:cs typeface="仿宋_GB2312"/>
                        </a:rPr>
                        <a:t>L</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dirty="0">
                          <a:solidFill>
                            <a:schemeClr val="accent1"/>
                          </a:solidFill>
                          <a:effectLst/>
                          <a:latin typeface="仿宋_GB2312"/>
                          <a:ea typeface="宋体"/>
                          <a:cs typeface="仿宋_GB2312"/>
                        </a:rPr>
                        <a:t>H</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dirty="0">
                          <a:solidFill>
                            <a:schemeClr val="accent1"/>
                          </a:solidFill>
                          <a:effectLst/>
                          <a:latin typeface="仿宋_GB2312"/>
                          <a:ea typeface="宋体"/>
                          <a:cs typeface="仿宋_GB2312"/>
                        </a:rPr>
                        <a:t>L</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algn="ctr">
                        <a:spcBef>
                          <a:spcPts val="600"/>
                        </a:spcBef>
                        <a:spcAft>
                          <a:spcPts val="600"/>
                        </a:spcAft>
                      </a:pPr>
                      <a:r>
                        <a:rPr lang="en-US" sz="1400" dirty="0" err="1">
                          <a:solidFill>
                            <a:schemeClr val="accent1"/>
                          </a:solidFill>
                          <a:effectLst/>
                          <a:latin typeface="仿宋_GB2312"/>
                          <a:ea typeface="宋体"/>
                          <a:cs typeface="仿宋_GB2312"/>
                        </a:rPr>
                        <a:t>风险可控</a:t>
                      </a:r>
                      <a:endParaRPr lang="zh-CN" sz="1400" dirty="0">
                        <a:solidFill>
                          <a:schemeClr val="accent1"/>
                        </a:solidFill>
                        <a:effectLst/>
                        <a:latin typeface="Tahoma"/>
                        <a:ea typeface="宋体"/>
                        <a:cs typeface="Times New Roman"/>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16782">
                <a:tc>
                  <a:txBody>
                    <a:bodyPr/>
                    <a:lstStyle/>
                    <a:p>
                      <a:pPr marL="0" lvl="0" indent="0" algn="ctr">
                        <a:spcAft>
                          <a:spcPts val="0"/>
                        </a:spcAft>
                        <a:buFont typeface="+mj-lt"/>
                        <a:buNone/>
                      </a:pPr>
                      <a:r>
                        <a:rPr lang="en-US" sz="1400" kern="100" dirty="0" smtClean="0">
                          <a:solidFill>
                            <a:schemeClr val="accent1"/>
                          </a:solidFill>
                          <a:effectLst/>
                          <a:latin typeface="仿宋_GB2312"/>
                          <a:ea typeface="宋体"/>
                          <a:cs typeface="仿宋_GB2312"/>
                        </a:rPr>
                        <a:t>4</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spc="0" dirty="0">
                          <a:solidFill>
                            <a:schemeClr val="accent1"/>
                          </a:solidFill>
                          <a:effectLst/>
                          <a:latin typeface="Arial"/>
                          <a:ea typeface="仿宋_GB2312"/>
                          <a:cs typeface="仿宋_GB2312"/>
                        </a:rPr>
                        <a:t>冷凝器</a:t>
                      </a:r>
                      <a:endParaRPr lang="zh-CN" sz="1400" spc="-40" dirty="0">
                        <a:solidFill>
                          <a:schemeClr val="accent1"/>
                        </a:solidFill>
                        <a:effectLst/>
                        <a:latin typeface="Arial"/>
                        <a:ea typeface="Times New Roman"/>
                        <a:cs typeface="Times New Roman"/>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zh-CN" sz="1400" kern="100" dirty="0">
                          <a:solidFill>
                            <a:schemeClr val="accent1"/>
                          </a:solidFill>
                          <a:effectLst/>
                          <a:latin typeface="Courier New"/>
                          <a:ea typeface="仿宋_GB2312"/>
                          <a:cs typeface="仿宋_GB2312"/>
                        </a:rPr>
                        <a:t>液化制冷剂效果差</a:t>
                      </a:r>
                      <a:endParaRPr lang="zh-CN" sz="1400" dirty="0">
                        <a:solidFill>
                          <a:schemeClr val="accent1"/>
                        </a:solidFill>
                        <a:effectLst/>
                        <a:latin typeface="Courier New"/>
                        <a:ea typeface="宋体"/>
                        <a:cs typeface="Times New Roman"/>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6195" marR="36195" algn="ctr">
                        <a:spcAft>
                          <a:spcPts val="0"/>
                        </a:spcAft>
                      </a:pPr>
                      <a:r>
                        <a:rPr lang="en-GB" sz="1400" kern="100" dirty="0">
                          <a:solidFill>
                            <a:schemeClr val="accent1"/>
                          </a:solidFill>
                          <a:effectLst/>
                          <a:latin typeface="仿宋_GB2312"/>
                          <a:ea typeface="宋体"/>
                          <a:cs typeface="仿宋_GB2312"/>
                        </a:rPr>
                        <a:t>M</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zh-CN" sz="1400" kern="100" dirty="0" smtClean="0">
                          <a:solidFill>
                            <a:srgbClr val="FF0000"/>
                          </a:solidFill>
                          <a:effectLst/>
                          <a:latin typeface="Times New Roman"/>
                          <a:ea typeface="仿宋_GB2312"/>
                          <a:cs typeface="仿宋_GB2312"/>
                        </a:rPr>
                        <a:t>建立</a:t>
                      </a:r>
                      <a:r>
                        <a:rPr lang="zh-CN" altLang="en-US" sz="1400" kern="100" dirty="0" smtClean="0">
                          <a:solidFill>
                            <a:srgbClr val="FF0000"/>
                          </a:solidFill>
                          <a:effectLst/>
                          <a:latin typeface="Times New Roman"/>
                          <a:ea typeface="仿宋_GB2312"/>
                          <a:cs typeface="仿宋_GB2312"/>
                        </a:rPr>
                        <a:t>冷库</a:t>
                      </a:r>
                      <a:r>
                        <a:rPr lang="zh-CN" sz="1400" kern="100" dirty="0" smtClean="0">
                          <a:solidFill>
                            <a:srgbClr val="FF0000"/>
                          </a:solidFill>
                          <a:effectLst/>
                          <a:latin typeface="Times New Roman"/>
                          <a:ea typeface="仿宋_GB2312"/>
                          <a:cs typeface="仿宋_GB2312"/>
                        </a:rPr>
                        <a:t>维护</a:t>
                      </a:r>
                      <a:r>
                        <a:rPr lang="zh-CN" sz="1400" kern="100" dirty="0">
                          <a:solidFill>
                            <a:srgbClr val="FF0000"/>
                          </a:solidFill>
                          <a:effectLst/>
                          <a:latin typeface="Times New Roman"/>
                          <a:ea typeface="仿宋_GB2312"/>
                          <a:cs typeface="仿宋_GB2312"/>
                        </a:rPr>
                        <a:t>操作</a:t>
                      </a:r>
                      <a:r>
                        <a:rPr lang="en-GB" sz="1400" kern="100" dirty="0">
                          <a:solidFill>
                            <a:srgbClr val="FF0000"/>
                          </a:solidFill>
                          <a:effectLst/>
                          <a:latin typeface="Times New Roman"/>
                          <a:ea typeface="仿宋_GB2312"/>
                          <a:cs typeface="仿宋_GB2312"/>
                        </a:rPr>
                        <a:t>SOP</a:t>
                      </a:r>
                      <a:r>
                        <a:rPr lang="zh-CN" sz="1400" kern="100" dirty="0">
                          <a:solidFill>
                            <a:srgbClr val="FF0000"/>
                          </a:solidFill>
                          <a:effectLst/>
                          <a:latin typeface="Times New Roman"/>
                          <a:ea typeface="仿宋_GB2312"/>
                          <a:cs typeface="仿宋_GB2312"/>
                        </a:rPr>
                        <a:t>，</a:t>
                      </a:r>
                      <a:r>
                        <a:rPr lang="en-GB" sz="1400" kern="100" dirty="0">
                          <a:solidFill>
                            <a:srgbClr val="FF0000"/>
                          </a:solidFill>
                          <a:effectLst/>
                          <a:latin typeface="Times New Roman"/>
                          <a:ea typeface="仿宋_GB2312"/>
                          <a:cs typeface="仿宋_GB2312"/>
                        </a:rPr>
                        <a:t>PQ</a:t>
                      </a:r>
                      <a:r>
                        <a:rPr lang="zh-CN" sz="1400" kern="100" dirty="0">
                          <a:solidFill>
                            <a:srgbClr val="FF0000"/>
                          </a:solidFill>
                          <a:effectLst/>
                          <a:latin typeface="Times New Roman"/>
                          <a:ea typeface="仿宋_GB2312"/>
                          <a:cs typeface="仿宋_GB2312"/>
                        </a:rPr>
                        <a:t>中进行温度分布测试</a:t>
                      </a:r>
                      <a:endParaRPr lang="zh-CN" sz="1400" kern="100" dirty="0">
                        <a:solidFill>
                          <a:srgbClr val="FF0000"/>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dirty="0">
                          <a:solidFill>
                            <a:schemeClr val="accent1"/>
                          </a:solidFill>
                          <a:effectLst/>
                          <a:latin typeface="仿宋_GB2312"/>
                          <a:ea typeface="宋体"/>
                          <a:cs typeface="仿宋_GB2312"/>
                        </a:rPr>
                        <a:t>H</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dirty="0">
                          <a:solidFill>
                            <a:schemeClr val="accent1"/>
                          </a:solidFill>
                          <a:effectLst/>
                          <a:latin typeface="仿宋_GB2312"/>
                          <a:ea typeface="宋体"/>
                          <a:cs typeface="仿宋_GB2312"/>
                        </a:rPr>
                        <a:t>L</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dirty="0">
                          <a:solidFill>
                            <a:schemeClr val="accent1"/>
                          </a:solidFill>
                          <a:effectLst/>
                          <a:latin typeface="仿宋_GB2312"/>
                          <a:ea typeface="宋体"/>
                          <a:cs typeface="仿宋_GB2312"/>
                        </a:rPr>
                        <a:t>H</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dirty="0">
                          <a:solidFill>
                            <a:schemeClr val="accent1"/>
                          </a:solidFill>
                          <a:effectLst/>
                          <a:latin typeface="仿宋_GB2312"/>
                          <a:ea typeface="宋体"/>
                          <a:cs typeface="仿宋_GB2312"/>
                        </a:rPr>
                        <a:t>L</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algn="ctr">
                        <a:spcBef>
                          <a:spcPts val="600"/>
                        </a:spcBef>
                        <a:spcAft>
                          <a:spcPts val="600"/>
                        </a:spcAft>
                      </a:pPr>
                      <a:r>
                        <a:rPr lang="en-US" sz="1400" dirty="0" err="1">
                          <a:solidFill>
                            <a:schemeClr val="accent1"/>
                          </a:solidFill>
                          <a:effectLst/>
                          <a:latin typeface="仿宋_GB2312"/>
                          <a:ea typeface="宋体"/>
                          <a:cs typeface="仿宋_GB2312"/>
                        </a:rPr>
                        <a:t>风险可控</a:t>
                      </a:r>
                      <a:endParaRPr lang="zh-CN" sz="1400" dirty="0">
                        <a:solidFill>
                          <a:schemeClr val="accent1"/>
                        </a:solidFill>
                        <a:effectLst/>
                        <a:latin typeface="Tahoma"/>
                        <a:ea typeface="宋体"/>
                        <a:cs typeface="Times New Roman"/>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16782">
                <a:tc>
                  <a:txBody>
                    <a:bodyPr/>
                    <a:lstStyle/>
                    <a:p>
                      <a:pPr marL="0" lvl="0" indent="0" algn="ctr">
                        <a:spcAft>
                          <a:spcPts val="0"/>
                        </a:spcAft>
                        <a:buFont typeface="+mj-lt"/>
                        <a:buNone/>
                      </a:pPr>
                      <a:r>
                        <a:rPr lang="en-US" altLang="zh-CN" sz="1400" kern="100" dirty="0" smtClean="0">
                          <a:solidFill>
                            <a:schemeClr val="accent1"/>
                          </a:solidFill>
                          <a:effectLst/>
                          <a:latin typeface="Times New Roman"/>
                          <a:ea typeface="宋体"/>
                        </a:rPr>
                        <a:t>5</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altLang="en-US" sz="1400" spc="-40" dirty="0" smtClean="0">
                          <a:solidFill>
                            <a:schemeClr val="accent1"/>
                          </a:solidFill>
                          <a:effectLst/>
                          <a:latin typeface="Arial"/>
                          <a:ea typeface="Times New Roman"/>
                          <a:cs typeface="Times New Roman"/>
                        </a:rPr>
                        <a:t>膨胀阀</a:t>
                      </a:r>
                      <a:endParaRPr lang="zh-CN" sz="1400" spc="-40" dirty="0">
                        <a:solidFill>
                          <a:schemeClr val="accent1"/>
                        </a:solidFill>
                        <a:effectLst/>
                        <a:latin typeface="Arial"/>
                        <a:ea typeface="Times New Roman"/>
                        <a:cs typeface="Times New Roman"/>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zh-CN" altLang="en-US" sz="1400" dirty="0" smtClean="0">
                          <a:solidFill>
                            <a:schemeClr val="accent1"/>
                          </a:solidFill>
                          <a:effectLst/>
                          <a:latin typeface="Courier New"/>
                          <a:ea typeface="宋体"/>
                          <a:cs typeface="Times New Roman"/>
                        </a:rPr>
                        <a:t>膨胀阀故障</a:t>
                      </a:r>
                      <a:endParaRPr lang="zh-CN" sz="1400" dirty="0">
                        <a:solidFill>
                          <a:schemeClr val="accent1"/>
                        </a:solidFill>
                        <a:effectLst/>
                        <a:latin typeface="Courier New"/>
                        <a:ea typeface="宋体"/>
                        <a:cs typeface="Times New Roman"/>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6195" marR="36195" indent="0" algn="ctr" defTabSz="685766" rtl="0" eaLnBrk="1" fontAlgn="auto" latinLnBrk="0" hangingPunct="1">
                        <a:lnSpc>
                          <a:spcPct val="100000"/>
                        </a:lnSpc>
                        <a:spcBef>
                          <a:spcPts val="0"/>
                        </a:spcBef>
                        <a:spcAft>
                          <a:spcPts val="0"/>
                        </a:spcAft>
                        <a:buClrTx/>
                        <a:buSzTx/>
                        <a:buFontTx/>
                        <a:buNone/>
                        <a:tabLst/>
                        <a:defRPr/>
                      </a:pPr>
                      <a:r>
                        <a:rPr lang="en-GB" altLang="zh-CN" sz="1400" kern="100" dirty="0" smtClean="0">
                          <a:solidFill>
                            <a:schemeClr val="accent1"/>
                          </a:solidFill>
                          <a:effectLst/>
                          <a:latin typeface="仿宋_GB2312"/>
                          <a:ea typeface="宋体"/>
                          <a:cs typeface="仿宋_GB2312"/>
                        </a:rPr>
                        <a:t>M</a:t>
                      </a:r>
                      <a:endParaRPr lang="zh-CN" altLang="zh-CN" sz="1400" kern="100" dirty="0" smtClean="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zh-CN" altLang="zh-CN" sz="1400" kern="100" dirty="0" smtClean="0">
                          <a:solidFill>
                            <a:srgbClr val="FF0000"/>
                          </a:solidFill>
                          <a:effectLst/>
                          <a:latin typeface="Times New Roman"/>
                          <a:ea typeface="仿宋_GB2312"/>
                          <a:cs typeface="仿宋_GB2312"/>
                        </a:rPr>
                        <a:t>建立</a:t>
                      </a:r>
                      <a:r>
                        <a:rPr lang="zh-CN" altLang="en-US" sz="1400" kern="100" dirty="0" smtClean="0">
                          <a:solidFill>
                            <a:srgbClr val="FF0000"/>
                          </a:solidFill>
                          <a:effectLst/>
                          <a:latin typeface="Times New Roman"/>
                          <a:ea typeface="仿宋_GB2312"/>
                          <a:cs typeface="仿宋_GB2312"/>
                        </a:rPr>
                        <a:t>冷库</a:t>
                      </a:r>
                      <a:r>
                        <a:rPr lang="zh-CN" altLang="zh-CN" sz="1400" kern="100" dirty="0" smtClean="0">
                          <a:solidFill>
                            <a:srgbClr val="FF0000"/>
                          </a:solidFill>
                          <a:effectLst/>
                          <a:latin typeface="Times New Roman"/>
                          <a:ea typeface="仿宋_GB2312"/>
                          <a:cs typeface="仿宋_GB2312"/>
                        </a:rPr>
                        <a:t>维护操作</a:t>
                      </a:r>
                      <a:r>
                        <a:rPr lang="en-GB" altLang="zh-CN" sz="1400" kern="100" dirty="0" smtClean="0">
                          <a:solidFill>
                            <a:srgbClr val="FF0000"/>
                          </a:solidFill>
                          <a:effectLst/>
                          <a:latin typeface="Times New Roman"/>
                          <a:ea typeface="仿宋_GB2312"/>
                          <a:cs typeface="仿宋_GB2312"/>
                        </a:rPr>
                        <a:t>SOP</a:t>
                      </a:r>
                      <a:r>
                        <a:rPr lang="zh-CN" altLang="zh-CN" sz="1400" kern="100" dirty="0" smtClean="0">
                          <a:solidFill>
                            <a:srgbClr val="FF0000"/>
                          </a:solidFill>
                          <a:effectLst/>
                          <a:latin typeface="Times New Roman"/>
                          <a:ea typeface="仿宋_GB2312"/>
                          <a:cs typeface="仿宋_GB2312"/>
                        </a:rPr>
                        <a:t>，</a:t>
                      </a:r>
                      <a:r>
                        <a:rPr lang="en-GB" altLang="zh-CN" sz="1400" kern="100" dirty="0" smtClean="0">
                          <a:solidFill>
                            <a:srgbClr val="FF0000"/>
                          </a:solidFill>
                          <a:effectLst/>
                          <a:latin typeface="Times New Roman"/>
                          <a:ea typeface="仿宋_GB2312"/>
                          <a:cs typeface="仿宋_GB2312"/>
                        </a:rPr>
                        <a:t>PQ</a:t>
                      </a:r>
                      <a:r>
                        <a:rPr lang="zh-CN" altLang="zh-CN" sz="1400" kern="100" dirty="0" smtClean="0">
                          <a:solidFill>
                            <a:srgbClr val="FF0000"/>
                          </a:solidFill>
                          <a:effectLst/>
                          <a:latin typeface="Times New Roman"/>
                          <a:ea typeface="仿宋_GB2312"/>
                          <a:cs typeface="仿宋_GB2312"/>
                        </a:rPr>
                        <a:t>中进行温度分布测试</a:t>
                      </a:r>
                      <a:endParaRPr lang="zh-CN" altLang="zh-CN" sz="1400" kern="100" dirty="0" smtClean="0">
                        <a:solidFill>
                          <a:srgbClr val="FF0000"/>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dirty="0">
                          <a:solidFill>
                            <a:schemeClr val="accent1"/>
                          </a:solidFill>
                          <a:effectLst/>
                          <a:latin typeface="仿宋_GB2312"/>
                          <a:ea typeface="宋体"/>
                          <a:cs typeface="仿宋_GB2312"/>
                        </a:rPr>
                        <a:t>H</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dirty="0">
                          <a:solidFill>
                            <a:schemeClr val="accent1"/>
                          </a:solidFill>
                          <a:effectLst/>
                          <a:latin typeface="仿宋_GB2312"/>
                          <a:ea typeface="宋体"/>
                          <a:cs typeface="仿宋_GB2312"/>
                        </a:rPr>
                        <a:t>L</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dirty="0">
                          <a:solidFill>
                            <a:schemeClr val="accent1"/>
                          </a:solidFill>
                          <a:effectLst/>
                          <a:latin typeface="仿宋_GB2312"/>
                          <a:ea typeface="宋体"/>
                          <a:cs typeface="仿宋_GB2312"/>
                        </a:rPr>
                        <a:t>H</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dirty="0">
                          <a:solidFill>
                            <a:schemeClr val="accent1"/>
                          </a:solidFill>
                          <a:effectLst/>
                          <a:latin typeface="仿宋_GB2312"/>
                          <a:ea typeface="宋体"/>
                          <a:cs typeface="仿宋_GB2312"/>
                        </a:rPr>
                        <a:t>L</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algn="ctr">
                        <a:spcBef>
                          <a:spcPts val="600"/>
                        </a:spcBef>
                        <a:spcAft>
                          <a:spcPts val="600"/>
                        </a:spcAft>
                      </a:pPr>
                      <a:r>
                        <a:rPr lang="en-US" sz="1400" dirty="0" err="1">
                          <a:solidFill>
                            <a:schemeClr val="accent1"/>
                          </a:solidFill>
                          <a:effectLst/>
                          <a:latin typeface="仿宋_GB2312"/>
                          <a:ea typeface="宋体"/>
                          <a:cs typeface="仿宋_GB2312"/>
                        </a:rPr>
                        <a:t>风险可控</a:t>
                      </a:r>
                      <a:endParaRPr lang="zh-CN" sz="1400" dirty="0">
                        <a:solidFill>
                          <a:schemeClr val="accent1"/>
                        </a:solidFill>
                        <a:effectLst/>
                        <a:latin typeface="Tahoma"/>
                        <a:ea typeface="宋体"/>
                        <a:cs typeface="Times New Roman"/>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44521">
                <a:tc>
                  <a:txBody>
                    <a:bodyPr/>
                    <a:lstStyle/>
                    <a:p>
                      <a:pPr marL="0" lvl="0" indent="0" algn="ctr">
                        <a:spcAft>
                          <a:spcPts val="0"/>
                        </a:spcAft>
                        <a:buFont typeface="+mj-lt"/>
                        <a:buNone/>
                      </a:pPr>
                      <a:r>
                        <a:rPr lang="en-US" altLang="zh-CN" sz="1400" kern="100" dirty="0" smtClean="0">
                          <a:solidFill>
                            <a:schemeClr val="accent1"/>
                          </a:solidFill>
                          <a:effectLst/>
                          <a:latin typeface="仿宋_GB2312"/>
                          <a:ea typeface="宋体"/>
                        </a:rPr>
                        <a:t>6</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spc="0">
                          <a:solidFill>
                            <a:schemeClr val="accent1"/>
                          </a:solidFill>
                          <a:effectLst/>
                          <a:latin typeface="Arial"/>
                          <a:ea typeface="仿宋_GB2312"/>
                          <a:cs typeface="仿宋_GB2312"/>
                        </a:rPr>
                        <a:t>温控器</a:t>
                      </a:r>
                      <a:endParaRPr lang="zh-CN" sz="1400" spc="-40">
                        <a:solidFill>
                          <a:schemeClr val="accent1"/>
                        </a:solidFill>
                        <a:effectLst/>
                        <a:latin typeface="Arial"/>
                        <a:ea typeface="Times New Roman"/>
                        <a:cs typeface="Times New Roman"/>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Bef>
                          <a:spcPts val="600"/>
                        </a:spcBef>
                        <a:spcAft>
                          <a:spcPts val="0"/>
                        </a:spcAft>
                      </a:pPr>
                      <a:r>
                        <a:rPr lang="zh-CN" sz="1400" kern="100" dirty="0">
                          <a:solidFill>
                            <a:schemeClr val="accent1"/>
                          </a:solidFill>
                          <a:effectLst/>
                          <a:latin typeface="Courier New"/>
                          <a:ea typeface="仿宋_GB2312"/>
                          <a:cs typeface="仿宋_GB2312"/>
                        </a:rPr>
                        <a:t>无法</a:t>
                      </a:r>
                      <a:r>
                        <a:rPr lang="zh-CN" sz="1400" kern="100" dirty="0" smtClean="0">
                          <a:solidFill>
                            <a:schemeClr val="accent1"/>
                          </a:solidFill>
                          <a:effectLst/>
                          <a:latin typeface="Courier New"/>
                          <a:ea typeface="仿宋_GB2312"/>
                          <a:cs typeface="仿宋_GB2312"/>
                        </a:rPr>
                        <a:t>控制</a:t>
                      </a:r>
                      <a:r>
                        <a:rPr lang="zh-CN" altLang="en-US" sz="1400" kern="100" dirty="0" smtClean="0">
                          <a:solidFill>
                            <a:schemeClr val="accent1"/>
                          </a:solidFill>
                          <a:effectLst/>
                          <a:latin typeface="Courier New"/>
                          <a:ea typeface="仿宋_GB2312"/>
                          <a:cs typeface="仿宋_GB2312"/>
                        </a:rPr>
                        <a:t>冷库</a:t>
                      </a:r>
                      <a:r>
                        <a:rPr lang="zh-CN" sz="1400" kern="100" dirty="0" smtClean="0">
                          <a:solidFill>
                            <a:schemeClr val="accent1"/>
                          </a:solidFill>
                          <a:effectLst/>
                          <a:latin typeface="Courier New"/>
                          <a:ea typeface="仿宋_GB2312"/>
                          <a:cs typeface="仿宋_GB2312"/>
                        </a:rPr>
                        <a:t>温度</a:t>
                      </a:r>
                      <a:endParaRPr lang="zh-CN" sz="1400" dirty="0">
                        <a:solidFill>
                          <a:schemeClr val="accent1"/>
                        </a:solidFill>
                        <a:effectLst/>
                        <a:latin typeface="Courier New"/>
                        <a:ea typeface="宋体"/>
                        <a:cs typeface="Times New Roman"/>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6195" marR="36195" algn="ctr">
                        <a:spcAft>
                          <a:spcPts val="0"/>
                        </a:spcAft>
                      </a:pPr>
                      <a:r>
                        <a:rPr lang="en-GB" sz="1400" kern="100">
                          <a:solidFill>
                            <a:schemeClr val="accent1"/>
                          </a:solidFill>
                          <a:effectLst/>
                          <a:latin typeface="仿宋_GB2312"/>
                          <a:ea typeface="宋体"/>
                          <a:cs typeface="仿宋_GB2312"/>
                        </a:rPr>
                        <a:t>M</a:t>
                      </a:r>
                      <a:endParaRPr lang="zh-CN" sz="1400" kern="10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zh-CN" sz="1400" kern="100" dirty="0" smtClean="0">
                          <a:solidFill>
                            <a:srgbClr val="FF0000"/>
                          </a:solidFill>
                          <a:effectLst/>
                          <a:latin typeface="Times New Roman"/>
                          <a:ea typeface="仿宋_GB2312"/>
                          <a:cs typeface="仿宋_GB2312"/>
                        </a:rPr>
                        <a:t>建立</a:t>
                      </a:r>
                      <a:r>
                        <a:rPr lang="zh-CN" altLang="en-US" sz="1400" kern="100" dirty="0" smtClean="0">
                          <a:solidFill>
                            <a:srgbClr val="FF0000"/>
                          </a:solidFill>
                          <a:effectLst/>
                          <a:latin typeface="Times New Roman"/>
                          <a:ea typeface="仿宋_GB2312"/>
                          <a:cs typeface="仿宋_GB2312"/>
                        </a:rPr>
                        <a:t>冷库</a:t>
                      </a:r>
                      <a:r>
                        <a:rPr lang="zh-CN" sz="1400" kern="100" dirty="0" smtClean="0">
                          <a:solidFill>
                            <a:srgbClr val="FF0000"/>
                          </a:solidFill>
                          <a:effectLst/>
                          <a:latin typeface="Times New Roman"/>
                          <a:ea typeface="仿宋_GB2312"/>
                          <a:cs typeface="仿宋_GB2312"/>
                        </a:rPr>
                        <a:t>维护</a:t>
                      </a:r>
                      <a:r>
                        <a:rPr lang="zh-CN" sz="1400" kern="100" dirty="0">
                          <a:solidFill>
                            <a:srgbClr val="FF0000"/>
                          </a:solidFill>
                          <a:effectLst/>
                          <a:latin typeface="Times New Roman"/>
                          <a:ea typeface="仿宋_GB2312"/>
                          <a:cs typeface="仿宋_GB2312"/>
                        </a:rPr>
                        <a:t>操作</a:t>
                      </a:r>
                      <a:r>
                        <a:rPr lang="en-GB" sz="1400" kern="100" dirty="0">
                          <a:solidFill>
                            <a:srgbClr val="FF0000"/>
                          </a:solidFill>
                          <a:effectLst/>
                          <a:latin typeface="Times New Roman"/>
                          <a:ea typeface="仿宋_GB2312"/>
                          <a:cs typeface="仿宋_GB2312"/>
                        </a:rPr>
                        <a:t>SOP</a:t>
                      </a:r>
                      <a:endParaRPr lang="zh-CN" sz="1400" kern="100" dirty="0">
                        <a:solidFill>
                          <a:srgbClr val="FF0000"/>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a:solidFill>
                            <a:schemeClr val="accent1"/>
                          </a:solidFill>
                          <a:effectLst/>
                          <a:latin typeface="仿宋_GB2312"/>
                          <a:ea typeface="宋体"/>
                          <a:cs typeface="仿宋_GB2312"/>
                        </a:rPr>
                        <a:t>H</a:t>
                      </a:r>
                      <a:endParaRPr lang="zh-CN" sz="1400" kern="10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a:solidFill>
                            <a:schemeClr val="accent1"/>
                          </a:solidFill>
                          <a:effectLst/>
                          <a:latin typeface="仿宋_GB2312"/>
                          <a:ea typeface="宋体"/>
                          <a:cs typeface="仿宋_GB2312"/>
                        </a:rPr>
                        <a:t>L</a:t>
                      </a:r>
                      <a:endParaRPr lang="zh-CN" sz="1400" kern="10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a:solidFill>
                            <a:schemeClr val="accent1"/>
                          </a:solidFill>
                          <a:effectLst/>
                          <a:latin typeface="仿宋_GB2312"/>
                          <a:ea typeface="宋体"/>
                          <a:cs typeface="仿宋_GB2312"/>
                        </a:rPr>
                        <a:t>H</a:t>
                      </a:r>
                      <a:endParaRPr lang="zh-CN" sz="1400" kern="10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a:solidFill>
                            <a:schemeClr val="accent1"/>
                          </a:solidFill>
                          <a:effectLst/>
                          <a:latin typeface="仿宋_GB2312"/>
                          <a:ea typeface="宋体"/>
                          <a:cs typeface="仿宋_GB2312"/>
                        </a:rPr>
                        <a:t>L</a:t>
                      </a:r>
                      <a:endParaRPr lang="zh-CN" sz="1400" kern="10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dirty="0">
                          <a:solidFill>
                            <a:schemeClr val="accent1"/>
                          </a:solidFill>
                          <a:effectLst/>
                          <a:latin typeface="Times New Roman"/>
                          <a:ea typeface="仿宋_GB2312"/>
                          <a:cs typeface="仿宋_GB2312"/>
                        </a:rPr>
                        <a:t>风险可控</a:t>
                      </a:r>
                      <a:endParaRPr lang="zh-CN" sz="1400" kern="100" dirty="0">
                        <a:solidFill>
                          <a:schemeClr val="accent1"/>
                        </a:solidFill>
                        <a:effectLst/>
                        <a:latin typeface="Times New Roman"/>
                        <a:ea typeface="宋体"/>
                      </a:endParaRPr>
                    </a:p>
                  </a:txBody>
                  <a:tcPr marL="34093" marR="3409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283886994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81025" y="1092530"/>
            <a:ext cx="7839075" cy="4431983"/>
          </a:xfrm>
          <a:prstGeom prst="rect">
            <a:avLst/>
          </a:prstGeom>
          <a:noFill/>
          <a:ln>
            <a:noFill/>
          </a:ln>
        </p:spPr>
        <p:txBody>
          <a:bodyPr wrap="square" rtlCol="0">
            <a:spAutoFit/>
          </a:bodyPr>
          <a:lstStyle/>
          <a:p>
            <a:pPr marL="342900" indent="-342900">
              <a:lnSpc>
                <a:spcPct val="150000"/>
              </a:lnSpc>
              <a:buFont typeface="Wingdings" pitchFamily="2" charset="2"/>
              <a:buChar char="p"/>
            </a:pPr>
            <a:r>
              <a:rPr lang="zh-CN" altLang="en-US" sz="2800" b="1" kern="100" dirty="0" smtClean="0">
                <a:solidFill>
                  <a:schemeClr val="accent1"/>
                </a:solidFill>
                <a:latin typeface="Times New Roman"/>
                <a:ea typeface="宋体"/>
                <a:cs typeface="Times New Roman"/>
              </a:rPr>
              <a:t>验证项目：</a:t>
            </a:r>
            <a:endParaRPr lang="en-US" altLang="zh-CN" sz="2800" b="1" kern="100" dirty="0" smtClean="0">
              <a:solidFill>
                <a:schemeClr val="accent1"/>
              </a:solidFill>
              <a:latin typeface="Times New Roman"/>
              <a:ea typeface="宋体"/>
              <a:cs typeface="Times New Roman"/>
            </a:endParaRPr>
          </a:p>
          <a:p>
            <a:pPr marL="285750" indent="-285750">
              <a:lnSpc>
                <a:spcPct val="150000"/>
              </a:lnSpc>
              <a:buFont typeface="Wingdings" pitchFamily="2" charset="2"/>
              <a:buChar char="l"/>
            </a:pPr>
            <a:r>
              <a:rPr lang="zh-CN" altLang="en-US" sz="2000" b="1" kern="100" dirty="0" smtClean="0">
                <a:solidFill>
                  <a:schemeClr val="accent1"/>
                </a:solidFill>
                <a:latin typeface="Times New Roman"/>
                <a:ea typeface="宋体"/>
                <a:cs typeface="Times New Roman"/>
              </a:rPr>
              <a:t>人员</a:t>
            </a:r>
            <a:r>
              <a:rPr lang="zh-CN" altLang="en-US" sz="2000" b="1" kern="100" dirty="0">
                <a:solidFill>
                  <a:schemeClr val="accent1"/>
                </a:solidFill>
                <a:latin typeface="Times New Roman"/>
                <a:ea typeface="宋体"/>
                <a:cs typeface="Times New Roman"/>
              </a:rPr>
              <a:t>培训</a:t>
            </a:r>
            <a:r>
              <a:rPr lang="zh-CN" altLang="en-US" sz="2000" b="1" kern="100" dirty="0" smtClean="0">
                <a:solidFill>
                  <a:schemeClr val="accent1"/>
                </a:solidFill>
                <a:latin typeface="Times New Roman"/>
                <a:ea typeface="宋体"/>
                <a:cs typeface="Times New Roman"/>
              </a:rPr>
              <a:t>确认</a:t>
            </a:r>
            <a:endParaRPr lang="en-US" altLang="zh-CN" sz="2000" b="1" kern="100" dirty="0" smtClean="0">
              <a:solidFill>
                <a:schemeClr val="accent1"/>
              </a:solidFill>
              <a:latin typeface="Times New Roman"/>
              <a:ea typeface="宋体"/>
              <a:cs typeface="Times New Roman"/>
            </a:endParaRPr>
          </a:p>
          <a:p>
            <a:pPr marL="285750" indent="-285750">
              <a:lnSpc>
                <a:spcPct val="150000"/>
              </a:lnSpc>
              <a:buFont typeface="Wingdings" pitchFamily="2" charset="2"/>
              <a:buChar char="l"/>
            </a:pPr>
            <a:r>
              <a:rPr lang="zh-CN" altLang="en-US" sz="2000" b="1" kern="100" dirty="0" smtClean="0">
                <a:solidFill>
                  <a:schemeClr val="accent1"/>
                </a:solidFill>
                <a:latin typeface="Times New Roman"/>
                <a:ea typeface="宋体"/>
                <a:cs typeface="Times New Roman"/>
              </a:rPr>
              <a:t>文件确认、保温材料证明等</a:t>
            </a:r>
            <a:endParaRPr lang="en-US" altLang="zh-CN" sz="2000" b="1" kern="100" dirty="0">
              <a:solidFill>
                <a:schemeClr val="accent1"/>
              </a:solidFill>
              <a:latin typeface="Times New Roman"/>
              <a:ea typeface="宋体"/>
              <a:cs typeface="Times New Roman"/>
            </a:endParaRPr>
          </a:p>
          <a:p>
            <a:pPr marL="285750" indent="-285750">
              <a:lnSpc>
                <a:spcPct val="150000"/>
              </a:lnSpc>
              <a:buFont typeface="Wingdings" pitchFamily="2" charset="2"/>
              <a:buChar char="l"/>
            </a:pPr>
            <a:r>
              <a:rPr lang="zh-CN" altLang="en-US" sz="2000" b="1" kern="100" dirty="0" smtClean="0">
                <a:solidFill>
                  <a:srgbClr val="FF0000"/>
                </a:solidFill>
                <a:latin typeface="Times New Roman"/>
                <a:ea typeface="宋体"/>
                <a:cs typeface="Times New Roman"/>
              </a:rPr>
              <a:t>仪器</a:t>
            </a:r>
            <a:r>
              <a:rPr lang="zh-CN" altLang="en-US" sz="2000" b="1" kern="100" dirty="0">
                <a:solidFill>
                  <a:srgbClr val="FF0000"/>
                </a:solidFill>
                <a:latin typeface="Times New Roman"/>
                <a:ea typeface="宋体"/>
                <a:cs typeface="Times New Roman"/>
              </a:rPr>
              <a:t>仪表校准确认</a:t>
            </a:r>
            <a:endParaRPr lang="en-US" altLang="zh-CN" sz="2000" b="1" kern="100" dirty="0">
              <a:solidFill>
                <a:srgbClr val="FF0000"/>
              </a:solidFill>
              <a:latin typeface="Times New Roman"/>
              <a:ea typeface="宋体"/>
              <a:cs typeface="Times New Roman"/>
            </a:endParaRPr>
          </a:p>
          <a:p>
            <a:pPr marL="285750" lvl="0" indent="-285750">
              <a:lnSpc>
                <a:spcPct val="150000"/>
              </a:lnSpc>
              <a:buFont typeface="Wingdings" pitchFamily="2" charset="2"/>
              <a:buChar char="l"/>
            </a:pPr>
            <a:r>
              <a:rPr lang="zh-CN" altLang="en-US" sz="2000" b="1" kern="100" dirty="0" smtClean="0">
                <a:solidFill>
                  <a:schemeClr val="accent1"/>
                </a:solidFill>
                <a:latin typeface="Times New Roman"/>
                <a:ea typeface="宋体"/>
                <a:cs typeface="Times New Roman"/>
              </a:rPr>
              <a:t>部件确认</a:t>
            </a:r>
            <a:endParaRPr lang="en-US" altLang="zh-CN" sz="2000" b="1" kern="100" dirty="0" smtClean="0">
              <a:solidFill>
                <a:schemeClr val="accent1"/>
              </a:solidFill>
              <a:latin typeface="Times New Roman"/>
              <a:ea typeface="宋体"/>
              <a:cs typeface="Times New Roman"/>
            </a:endParaRPr>
          </a:p>
          <a:p>
            <a:pPr lvl="0">
              <a:lnSpc>
                <a:spcPct val="150000"/>
              </a:lnSpc>
            </a:pPr>
            <a:r>
              <a:rPr lang="zh-CN" altLang="en-US" sz="2000" kern="100" dirty="0" smtClean="0">
                <a:solidFill>
                  <a:schemeClr val="accent1"/>
                </a:solidFill>
                <a:latin typeface="Times New Roman"/>
                <a:ea typeface="宋体"/>
                <a:cs typeface="Times New Roman"/>
              </a:rPr>
              <a:t>检查冷库现场安装部件名称、编号、规格型号、技术参数、制造商与部件清单是否一致</a:t>
            </a:r>
            <a:endParaRPr lang="en-US" altLang="zh-CN" sz="2000" kern="100" dirty="0" smtClean="0">
              <a:solidFill>
                <a:schemeClr val="accent1"/>
              </a:solidFill>
              <a:latin typeface="Times New Roman"/>
              <a:ea typeface="宋体"/>
              <a:cs typeface="Times New Roman"/>
            </a:endParaRPr>
          </a:p>
          <a:p>
            <a:pPr marL="285750" indent="-285750">
              <a:lnSpc>
                <a:spcPct val="150000"/>
              </a:lnSpc>
              <a:buFont typeface="Wingdings" pitchFamily="2" charset="2"/>
              <a:buChar char="l"/>
            </a:pPr>
            <a:r>
              <a:rPr lang="zh-CN" altLang="en-US" sz="2000" b="1" kern="100" dirty="0">
                <a:solidFill>
                  <a:schemeClr val="accent1"/>
                </a:solidFill>
                <a:latin typeface="Times New Roman"/>
                <a:ea typeface="宋体"/>
                <a:cs typeface="Times New Roman"/>
              </a:rPr>
              <a:t>参数确认</a:t>
            </a:r>
            <a:endParaRPr lang="en-US" altLang="zh-CN" sz="2000" b="1" kern="100" dirty="0">
              <a:solidFill>
                <a:schemeClr val="accent1"/>
              </a:solidFill>
              <a:latin typeface="Times New Roman"/>
              <a:ea typeface="宋体"/>
              <a:cs typeface="Times New Roman"/>
            </a:endParaRPr>
          </a:p>
          <a:p>
            <a:pPr lvl="0">
              <a:lnSpc>
                <a:spcPct val="150000"/>
              </a:lnSpc>
            </a:pPr>
            <a:r>
              <a:rPr lang="zh-CN" altLang="en-US" sz="2000" kern="100" dirty="0" smtClean="0">
                <a:solidFill>
                  <a:schemeClr val="accent1"/>
                </a:solidFill>
                <a:latin typeface="Times New Roman"/>
                <a:ea typeface="宋体"/>
                <a:cs typeface="Times New Roman"/>
              </a:rPr>
              <a:t>检查冷库关键参数与用户需求是否一致</a:t>
            </a:r>
            <a:endParaRPr lang="en-US" altLang="zh-CN" sz="2000" kern="100" dirty="0">
              <a:solidFill>
                <a:schemeClr val="accent1"/>
              </a:solidFill>
              <a:latin typeface="Times New Roman"/>
              <a:ea typeface="宋体"/>
              <a:cs typeface="Times New Roman"/>
            </a:endParaRPr>
          </a:p>
        </p:txBody>
      </p:sp>
      <p:sp>
        <p:nvSpPr>
          <p:cNvPr id="3" name="矩形 2"/>
          <p:cNvSpPr/>
          <p:nvPr/>
        </p:nvSpPr>
        <p:spPr>
          <a:xfrm>
            <a:off x="2648196" y="463138"/>
            <a:ext cx="4429497" cy="6293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400" b="1" dirty="0">
                <a:solidFill>
                  <a:srgbClr val="0366B8"/>
                </a:solidFill>
                <a:effectLst>
                  <a:outerShdw blurRad="38100" dist="38100" dir="2700000" algn="tl">
                    <a:srgbClr val="000000">
                      <a:alpha val="43137"/>
                    </a:srgbClr>
                  </a:outerShdw>
                </a:effectLst>
                <a:latin typeface="Microsoft YaHei"/>
                <a:sym typeface="+mn-lt"/>
              </a:rPr>
              <a:t>冷库验证实操分享</a:t>
            </a:r>
            <a:endParaRPr lang="en-US" altLang="zh-CN" sz="2400" b="1" dirty="0">
              <a:solidFill>
                <a:srgbClr val="0366B8"/>
              </a:solidFill>
              <a:effectLst>
                <a:outerShdw blurRad="38100" dist="38100" dir="2700000" algn="tl">
                  <a:srgbClr val="000000">
                    <a:alpha val="43137"/>
                  </a:srgbClr>
                </a:outerShdw>
              </a:effectLst>
              <a:latin typeface="Microsoft YaHei"/>
              <a:sym typeface="+mn-lt"/>
            </a:endParaRPr>
          </a:p>
          <a:p>
            <a:pPr algn="ctr"/>
            <a:endParaRPr lang="zh-CN" altLang="en-US" dirty="0"/>
          </a:p>
        </p:txBody>
      </p:sp>
      <p:grpSp>
        <p:nvGrpSpPr>
          <p:cNvPr id="4" name="05143f32-10fe-46a8-b263-c1b5e968111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6559510" y="452424"/>
            <a:ext cx="1592585" cy="1535346"/>
            <a:chOff x="3660047" y="1369355"/>
            <a:chExt cx="4871906" cy="4696806"/>
          </a:xfrm>
        </p:grpSpPr>
        <p:sp>
          <p:nvSpPr>
            <p:cNvPr id="5" name="i$ḷ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620119-CF44-4FDE-BEB9-CC78446D084B}"/>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ïṥ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C7C4D1E-033C-4C2A-8532-2D70E373448A}"/>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ŝḻï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6230D7-845D-462C-8111-A8615F174E1F}"/>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išlï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479090-BAA9-4A33-9139-B005D8D974FD}"/>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iṣļi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8D7069-0A05-4120-83B5-5023EFCDE98E}"/>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iṧḻ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B29C936-3814-4247-818E-7B1CBD2A187B}"/>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iṡ1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40369E1-CB15-41C2-8591-B5EAF6AC4292}"/>
                </a:ext>
              </a:extLst>
            </p:cNvPr>
            <p:cNvSpPr/>
            <p:nvPr/>
          </p:nvSpPr>
          <p:spPr bwMode="auto">
            <a:xfrm>
              <a:off x="7136301" y="3671408"/>
              <a:ext cx="1197376" cy="1193514"/>
            </a:xfrm>
            <a:custGeom>
              <a:avLst/>
              <a:gdLst>
                <a:gd name="T0" fmla="*/ 43 w 507"/>
                <a:gd name="T1" fmla="*/ 17 h 505"/>
                <a:gd name="T2" fmla="*/ 43 w 507"/>
                <a:gd name="T3" fmla="*/ 17 h 505"/>
                <a:gd name="T4" fmla="*/ 0 w 507"/>
                <a:gd name="T5" fmla="*/ 0 h 505"/>
                <a:gd name="T6" fmla="*/ 19 w 507"/>
                <a:gd name="T7" fmla="*/ 43 h 505"/>
                <a:gd name="T8" fmla="*/ 19 w 507"/>
                <a:gd name="T9" fmla="*/ 43 h 505"/>
                <a:gd name="T10" fmla="*/ 483 w 507"/>
                <a:gd name="T11" fmla="*/ 505 h 505"/>
                <a:gd name="T12" fmla="*/ 507 w 507"/>
                <a:gd name="T13" fmla="*/ 482 h 505"/>
                <a:gd name="T14" fmla="*/ 43 w 507"/>
                <a:gd name="T15" fmla="*/ 17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5">
                  <a:moveTo>
                    <a:pt x="43" y="17"/>
                  </a:moveTo>
                  <a:cubicBezTo>
                    <a:pt x="43" y="17"/>
                    <a:pt x="43" y="17"/>
                    <a:pt x="43" y="17"/>
                  </a:cubicBezTo>
                  <a:cubicBezTo>
                    <a:pt x="40" y="14"/>
                    <a:pt x="0" y="0"/>
                    <a:pt x="0" y="0"/>
                  </a:cubicBezTo>
                  <a:cubicBezTo>
                    <a:pt x="0" y="0"/>
                    <a:pt x="15" y="40"/>
                    <a:pt x="19" y="43"/>
                  </a:cubicBezTo>
                  <a:cubicBezTo>
                    <a:pt x="19" y="43"/>
                    <a:pt x="19" y="43"/>
                    <a:pt x="19" y="43"/>
                  </a:cubicBezTo>
                  <a:cubicBezTo>
                    <a:pt x="483" y="505"/>
                    <a:pt x="483" y="505"/>
                    <a:pt x="483" y="505"/>
                  </a:cubicBezTo>
                  <a:cubicBezTo>
                    <a:pt x="507" y="482"/>
                    <a:pt x="507" y="482"/>
                    <a:pt x="507" y="482"/>
                  </a:cubicBezTo>
                  <a:cubicBezTo>
                    <a:pt x="43" y="17"/>
                    <a:pt x="43" y="17"/>
                    <a:pt x="43" y="17"/>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îṥ1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0923B6-DD14-47B8-B2A6-F49552D388FC}"/>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ṡl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468ECA4-690B-4E08-B5AE-6C0F8E53B7E9}"/>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ṩḻ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530DA3-FA19-42BB-B0AD-22EE7F77AB16}"/>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ṧ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22C0EF-E360-4DBE-8A42-8D2D65C122DE}"/>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ïSḻî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C77561-75C5-4F2B-A1D3-5F52E9ABF879}"/>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iŝ1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70A06E-DD19-48F0-9766-1B2047488706}"/>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íŝḻ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44307E-39D6-4C68-914F-468788E1AFE9}"/>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îṩḻ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1A0163A-8521-40C3-BD43-3E6423E38C95}"/>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íŝļï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04D6ACD-961A-4FD5-8984-D03A84A634A9}"/>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close/>
                  <a:moveTo>
                    <a:pt x="21" y="0"/>
                  </a:moveTo>
                  <a:lnTo>
                    <a:pt x="21" y="0"/>
                  </a:lnTo>
                  <a:lnTo>
                    <a:pt x="24" y="4"/>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îṩ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9092C-2562-405A-9A09-763A0C03AD6A}"/>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moveTo>
                    <a:pt x="21" y="0"/>
                  </a:moveTo>
                  <a:lnTo>
                    <a:pt x="21" y="0"/>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ṥ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702932-B911-4458-943E-ECB717572ECC}"/>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iŝ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A5CCAA-6AA1-4CB7-BE57-F61F0C489C1D}"/>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sḷ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55B745-38B1-4A18-AC7D-D4FCAF60454A}"/>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close/>
                  <a:moveTo>
                    <a:pt x="160" y="0"/>
                  </a:moveTo>
                  <a:lnTo>
                    <a:pt x="160" y="0"/>
                  </a:lnTo>
                  <a:lnTo>
                    <a:pt x="163" y="4"/>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î$ľî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147346-5F43-43FA-81CB-900E4FB0EACE}"/>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moveTo>
                    <a:pt x="160" y="0"/>
                  </a:moveTo>
                  <a:lnTo>
                    <a:pt x="160" y="0"/>
                  </a:lnTo>
                  <a:lnTo>
                    <a:pt x="163" y="4"/>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îś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FD209F8-5C73-49AB-A98E-D1B1427F0506}"/>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şl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11A0092-32CE-489F-B7B8-879CB576817F}"/>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îṩ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C86F146-D88A-4BEF-8AA9-325B38803955}"/>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close/>
                  <a:moveTo>
                    <a:pt x="159" y="0"/>
                  </a:moveTo>
                  <a:lnTo>
                    <a:pt x="159" y="0"/>
                  </a:lnTo>
                  <a:lnTo>
                    <a:pt x="161" y="2"/>
                  </a:lnTo>
                  <a:lnTo>
                    <a:pt x="159"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ï$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686FF7F-9295-46A0-8E4F-22BE573DE9FB}"/>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moveTo>
                    <a:pt x="159" y="0"/>
                  </a:moveTo>
                  <a:lnTo>
                    <a:pt x="159" y="0"/>
                  </a:lnTo>
                  <a:lnTo>
                    <a:pt x="161" y="2"/>
                  </a:lnTo>
                  <a:lnTo>
                    <a:pt x="1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śḷ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9B851D-0594-47A0-9314-818E93DB02FE}"/>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íśl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6217E2A-ECA9-4744-BC8A-A5C96E0D0445}"/>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ïsľ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153666D-B3D7-4766-BE7F-56200A44201F}"/>
                </a:ext>
              </a:extLst>
            </p:cNvPr>
            <p:cNvSpPr/>
            <p:nvPr/>
          </p:nvSpPr>
          <p:spPr bwMode="auto">
            <a:xfrm>
              <a:off x="7028151" y="4673084"/>
              <a:ext cx="1197376" cy="1194802"/>
            </a:xfrm>
            <a:custGeom>
              <a:avLst/>
              <a:gdLst>
                <a:gd name="T0" fmla="*/ 44 w 507"/>
                <a:gd name="T1" fmla="*/ 17 h 506"/>
                <a:gd name="T2" fmla="*/ 44 w 507"/>
                <a:gd name="T3" fmla="*/ 17 h 506"/>
                <a:gd name="T4" fmla="*/ 0 w 507"/>
                <a:gd name="T5" fmla="*/ 0 h 506"/>
                <a:gd name="T6" fmla="*/ 20 w 507"/>
                <a:gd name="T7" fmla="*/ 43 h 506"/>
                <a:gd name="T8" fmla="*/ 20 w 507"/>
                <a:gd name="T9" fmla="*/ 43 h 506"/>
                <a:gd name="T10" fmla="*/ 484 w 507"/>
                <a:gd name="T11" fmla="*/ 506 h 506"/>
                <a:gd name="T12" fmla="*/ 507 w 507"/>
                <a:gd name="T13" fmla="*/ 482 h 506"/>
                <a:gd name="T14" fmla="*/ 44 w 507"/>
                <a:gd name="T15" fmla="*/ 17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7"/>
                  </a:moveTo>
                  <a:cubicBezTo>
                    <a:pt x="44" y="17"/>
                    <a:pt x="44" y="17"/>
                    <a:pt x="44" y="17"/>
                  </a:cubicBezTo>
                  <a:cubicBezTo>
                    <a:pt x="41" y="14"/>
                    <a:pt x="0" y="0"/>
                    <a:pt x="0" y="0"/>
                  </a:cubicBezTo>
                  <a:cubicBezTo>
                    <a:pt x="0" y="0"/>
                    <a:pt x="16" y="40"/>
                    <a:pt x="20" y="43"/>
                  </a:cubicBezTo>
                  <a:cubicBezTo>
                    <a:pt x="20" y="43"/>
                    <a:pt x="20" y="43"/>
                    <a:pt x="20" y="43"/>
                  </a:cubicBezTo>
                  <a:cubicBezTo>
                    <a:pt x="484" y="506"/>
                    <a:pt x="484" y="506"/>
                    <a:pt x="484" y="506"/>
                  </a:cubicBezTo>
                  <a:cubicBezTo>
                    <a:pt x="507" y="482"/>
                    <a:pt x="507" y="482"/>
                    <a:pt x="507" y="482"/>
                  </a:cubicBezTo>
                  <a:lnTo>
                    <a:pt x="44" y="17"/>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ï$l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722724D-579A-4A3C-BEBA-CFB5784E714F}"/>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íṧļî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E84D935-903E-4903-9A47-E550B4889404}"/>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i$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A86D92-A465-4FF2-B2F2-5D45A981A40D}"/>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ś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02918D-4D71-4CBA-AEB4-941A08D95555}"/>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S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ACCC8B-DAE5-49E2-8E96-08426DD4D329}"/>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í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BE1389F-8CFF-4B46-AC56-26895A53271D}"/>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işḷ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78EF01-B204-4BB3-A1C7-155A608D886F}"/>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îṣ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CD0F23-D77B-4D1C-BCAF-038880F13BC9}"/>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îş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CF40F61-60C2-4533-A9AA-390C15582C70}"/>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ľ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620109B-8ED7-4208-9BDB-C3DCF7A60C2E}"/>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ṥḷ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62F5FBE-0EB4-4C56-BCDD-25464360BFF8}"/>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close/>
                  <a:moveTo>
                    <a:pt x="152" y="0"/>
                  </a:moveTo>
                  <a:lnTo>
                    <a:pt x="152" y="0"/>
                  </a:lnTo>
                  <a:lnTo>
                    <a:pt x="156" y="2"/>
                  </a:lnTo>
                  <a:lnTo>
                    <a:pt x="152"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ś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350D590-E323-43AB-BF8B-47C2EDD9E3AC}"/>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moveTo>
                    <a:pt x="152" y="0"/>
                  </a:moveTo>
                  <a:lnTo>
                    <a:pt x="152" y="0"/>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ś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B73D45-A552-4CA8-AFBA-92F9255BA1C3}"/>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ïšļ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7F16ABC-2E6A-4A31-A2F7-DAD3715A62CA}"/>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ŝḻ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9B4301-813E-4CA4-B59D-0F4972F296DF}"/>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iṣḷ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0AF68E-943B-4204-8BC4-EDE6A78F855E}"/>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íṥl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19C2E8-5871-4F43-B45A-697406CE4475}"/>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ïṣ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724A16-F0B9-41C6-8FEC-F6335A998830}"/>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ïṧ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9738D9-389B-4796-AB6A-2A21D4DCD1B6}"/>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ṩ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FA0233-F78C-4806-8A4F-3BFABBBCC4A3}"/>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î$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B6F546D-C028-4E70-8E46-529F78A2E0DA}"/>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s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2BB9CD0-9DAA-48E1-9547-16993AE37E53}"/>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ṧ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4D7B049-E5BB-41A9-81E1-636377DD37FF}"/>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ľ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FA0992-288C-4EFE-8BD7-887E502A32AB}"/>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1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D7DC8A-4583-4C59-8577-6945CCB48565}"/>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close/>
                  <a:moveTo>
                    <a:pt x="21" y="0"/>
                  </a:moveTo>
                  <a:lnTo>
                    <a:pt x="21" y="0"/>
                  </a:lnTo>
                  <a:lnTo>
                    <a:pt x="22" y="3"/>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ľ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3858042-5A17-445C-8711-A15845D4A0AC}"/>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moveTo>
                    <a:pt x="21" y="0"/>
                  </a:moveTo>
                  <a:lnTo>
                    <a:pt x="21" y="0"/>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ṩḷ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0B8C9C-F20B-4777-81E6-F70E0B7BC809}"/>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S1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8DBFA1-5621-4D23-93B3-7C429835C074}"/>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iṥ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3AE6807-377E-4062-8D58-10DAB7F2EFD0}"/>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close/>
                  <a:moveTo>
                    <a:pt x="160" y="0"/>
                  </a:moveTo>
                  <a:lnTo>
                    <a:pt x="160" y="0"/>
                  </a:lnTo>
                  <a:lnTo>
                    <a:pt x="162" y="2"/>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ṩľ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2898ADC-FBBD-4736-BBAB-2F8B162C68B3}"/>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moveTo>
                    <a:pt x="160" y="0"/>
                  </a:moveTo>
                  <a:lnTo>
                    <a:pt x="160" y="0"/>
                  </a:lnTo>
                  <a:lnTo>
                    <a:pt x="162" y="2"/>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ḻi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CCF16A0-9261-4D7A-94F8-C5D22FD08000}"/>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îśl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693ECA-6AE1-485A-B15B-14572A415D64}"/>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ŝl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C80FB25-C2D7-4241-AD79-FBE9E8AFA6C7}"/>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close/>
                  <a:moveTo>
                    <a:pt x="161" y="0"/>
                  </a:moveTo>
                  <a:lnTo>
                    <a:pt x="161" y="0"/>
                  </a:lnTo>
                  <a:lnTo>
                    <a:pt x="161" y="0"/>
                  </a:lnTo>
                  <a:lnTo>
                    <a:pt x="16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íṧḷ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DA43BF-03BB-430D-B680-95E0A5107149}"/>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moveTo>
                    <a:pt x="161" y="0"/>
                  </a:moveTo>
                  <a:lnTo>
                    <a:pt x="161" y="0"/>
                  </a:lnTo>
                  <a:lnTo>
                    <a:pt x="161" y="0"/>
                  </a:lnTo>
                  <a:lnTo>
                    <a:pt x="1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ṡ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A1B12E4-1407-407A-A272-A1DD26999580}"/>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ïş1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9672893-FE93-4E28-8459-10B071EEC7B8}"/>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ŝ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10934AC-86D8-4251-A6E7-D7320B291E40}"/>
                </a:ext>
              </a:extLst>
            </p:cNvPr>
            <p:cNvSpPr/>
            <p:nvPr/>
          </p:nvSpPr>
          <p:spPr bwMode="auto">
            <a:xfrm>
              <a:off x="5802450" y="4537897"/>
              <a:ext cx="1197376" cy="1194802"/>
            </a:xfrm>
            <a:custGeom>
              <a:avLst/>
              <a:gdLst>
                <a:gd name="T0" fmla="*/ 44 w 507"/>
                <a:gd name="T1" fmla="*/ 18 h 506"/>
                <a:gd name="T2" fmla="*/ 44 w 507"/>
                <a:gd name="T3" fmla="*/ 18 h 506"/>
                <a:gd name="T4" fmla="*/ 0 w 507"/>
                <a:gd name="T5" fmla="*/ 0 h 506"/>
                <a:gd name="T6" fmla="*/ 19 w 507"/>
                <a:gd name="T7" fmla="*/ 44 h 506"/>
                <a:gd name="T8" fmla="*/ 19 w 507"/>
                <a:gd name="T9" fmla="*/ 44 h 506"/>
                <a:gd name="T10" fmla="*/ 483 w 507"/>
                <a:gd name="T11" fmla="*/ 506 h 506"/>
                <a:gd name="T12" fmla="*/ 507 w 507"/>
                <a:gd name="T13" fmla="*/ 482 h 506"/>
                <a:gd name="T14" fmla="*/ 44 w 507"/>
                <a:gd name="T15" fmla="*/ 18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8"/>
                  </a:moveTo>
                  <a:cubicBezTo>
                    <a:pt x="44" y="18"/>
                    <a:pt x="44" y="18"/>
                    <a:pt x="44" y="18"/>
                  </a:cubicBezTo>
                  <a:cubicBezTo>
                    <a:pt x="40" y="14"/>
                    <a:pt x="0" y="0"/>
                    <a:pt x="0" y="0"/>
                  </a:cubicBezTo>
                  <a:cubicBezTo>
                    <a:pt x="0" y="0"/>
                    <a:pt x="16" y="40"/>
                    <a:pt x="19" y="44"/>
                  </a:cubicBezTo>
                  <a:cubicBezTo>
                    <a:pt x="19" y="44"/>
                    <a:pt x="19" y="44"/>
                    <a:pt x="19" y="44"/>
                  </a:cubicBezTo>
                  <a:cubicBezTo>
                    <a:pt x="483" y="506"/>
                    <a:pt x="483" y="506"/>
                    <a:pt x="483" y="506"/>
                  </a:cubicBezTo>
                  <a:cubicBezTo>
                    <a:pt x="507" y="482"/>
                    <a:pt x="507" y="482"/>
                    <a:pt x="507" y="482"/>
                  </a:cubicBezTo>
                  <a:lnTo>
                    <a:pt x="44" y="18"/>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îş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928D4F-371A-40DD-80C3-2CB6F14D0051}"/>
                </a:ext>
              </a:extLst>
            </p:cNvPr>
            <p:cNvSpPr/>
            <p:nvPr/>
          </p:nvSpPr>
          <p:spPr bwMode="auto">
            <a:xfrm>
              <a:off x="3660047" y="1369355"/>
              <a:ext cx="2975416" cy="2972841"/>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î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0C09F6-552C-4C50-BD89-8CC38333ADD0}"/>
                </a:ext>
              </a:extLst>
            </p:cNvPr>
            <p:cNvSpPr/>
            <p:nvPr/>
          </p:nvSpPr>
          <p:spPr bwMode="auto">
            <a:xfrm>
              <a:off x="3963897" y="1674493"/>
              <a:ext cx="2366428" cy="236385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D2CD06C-8EF9-4434-9D99-B530F31CC7B1}"/>
                </a:ext>
              </a:extLst>
            </p:cNvPr>
            <p:cNvSpPr/>
            <p:nvPr/>
          </p:nvSpPr>
          <p:spPr bwMode="auto">
            <a:xfrm>
              <a:off x="3909822" y="1617843"/>
              <a:ext cx="2475866" cy="2477153"/>
            </a:xfrm>
            <a:custGeom>
              <a:avLst/>
              <a:gdLst>
                <a:gd name="T0" fmla="*/ 524 w 1048"/>
                <a:gd name="T1" fmla="*/ 0 h 1049"/>
                <a:gd name="T2" fmla="*/ 0 w 1048"/>
                <a:gd name="T3" fmla="*/ 525 h 1049"/>
                <a:gd name="T4" fmla="*/ 506 w 1048"/>
                <a:gd name="T5" fmla="*/ 1049 h 1049"/>
                <a:gd name="T6" fmla="*/ 524 w 1048"/>
                <a:gd name="T7" fmla="*/ 1049 h 1049"/>
                <a:gd name="T8" fmla="*/ 547 w 1048"/>
                <a:gd name="T9" fmla="*/ 1048 h 1049"/>
                <a:gd name="T10" fmla="*/ 1048 w 1048"/>
                <a:gd name="T11" fmla="*/ 525 h 1049"/>
                <a:gd name="T12" fmla="*/ 524 w 1048"/>
                <a:gd name="T13" fmla="*/ 0 h 1049"/>
                <a:gd name="T14" fmla="*/ 547 w 1048"/>
                <a:gd name="T15" fmla="*/ 1001 h 1049"/>
                <a:gd name="T16" fmla="*/ 524 w 1048"/>
                <a:gd name="T17" fmla="*/ 1002 h 1049"/>
                <a:gd name="T18" fmla="*/ 506 w 1048"/>
                <a:gd name="T19" fmla="*/ 1002 h 1049"/>
                <a:gd name="T20" fmla="*/ 47 w 1048"/>
                <a:gd name="T21" fmla="*/ 525 h 1049"/>
                <a:gd name="T22" fmla="*/ 524 w 1048"/>
                <a:gd name="T23" fmla="*/ 47 h 1049"/>
                <a:gd name="T24" fmla="*/ 1002 w 1048"/>
                <a:gd name="T25" fmla="*/ 525 h 1049"/>
                <a:gd name="T26" fmla="*/ 547 w 1048"/>
                <a:gd name="T27" fmla="*/ 1001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8" h="1049">
                  <a:moveTo>
                    <a:pt x="524" y="0"/>
                  </a:moveTo>
                  <a:cubicBezTo>
                    <a:pt x="235" y="0"/>
                    <a:pt x="0" y="235"/>
                    <a:pt x="0" y="525"/>
                  </a:cubicBezTo>
                  <a:cubicBezTo>
                    <a:pt x="0" y="808"/>
                    <a:pt x="225" y="1039"/>
                    <a:pt x="506" y="1049"/>
                  </a:cubicBezTo>
                  <a:cubicBezTo>
                    <a:pt x="512" y="1049"/>
                    <a:pt x="518" y="1049"/>
                    <a:pt x="524" y="1049"/>
                  </a:cubicBezTo>
                  <a:cubicBezTo>
                    <a:pt x="532" y="1049"/>
                    <a:pt x="539" y="1049"/>
                    <a:pt x="547" y="1048"/>
                  </a:cubicBezTo>
                  <a:cubicBezTo>
                    <a:pt x="826" y="1036"/>
                    <a:pt x="1048" y="806"/>
                    <a:pt x="1048" y="525"/>
                  </a:cubicBezTo>
                  <a:cubicBezTo>
                    <a:pt x="1048" y="235"/>
                    <a:pt x="813" y="0"/>
                    <a:pt x="524" y="0"/>
                  </a:cubicBezTo>
                  <a:moveTo>
                    <a:pt x="547" y="1001"/>
                  </a:moveTo>
                  <a:cubicBezTo>
                    <a:pt x="539" y="1002"/>
                    <a:pt x="532" y="1002"/>
                    <a:pt x="524" y="1002"/>
                  </a:cubicBezTo>
                  <a:cubicBezTo>
                    <a:pt x="518" y="1002"/>
                    <a:pt x="512" y="1002"/>
                    <a:pt x="506" y="1002"/>
                  </a:cubicBezTo>
                  <a:cubicBezTo>
                    <a:pt x="251" y="992"/>
                    <a:pt x="47" y="782"/>
                    <a:pt x="47" y="525"/>
                  </a:cubicBezTo>
                  <a:cubicBezTo>
                    <a:pt x="47" y="261"/>
                    <a:pt x="261" y="47"/>
                    <a:pt x="524" y="47"/>
                  </a:cubicBezTo>
                  <a:cubicBezTo>
                    <a:pt x="788" y="47"/>
                    <a:pt x="1002" y="261"/>
                    <a:pt x="1002" y="525"/>
                  </a:cubicBezTo>
                  <a:cubicBezTo>
                    <a:pt x="1002" y="780"/>
                    <a:pt x="800" y="989"/>
                    <a:pt x="547" y="100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í$ḻ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C49A8B-58C3-4740-A18D-D0A18D5FBA6C}"/>
                </a:ext>
              </a:extLst>
            </p:cNvPr>
            <p:cNvSpPr/>
            <p:nvPr/>
          </p:nvSpPr>
          <p:spPr bwMode="auto">
            <a:xfrm>
              <a:off x="4189210" y="1901093"/>
              <a:ext cx="1917090" cy="1910652"/>
            </a:xfrm>
            <a:custGeom>
              <a:avLst/>
              <a:gdLst>
                <a:gd name="T0" fmla="*/ 406 w 812"/>
                <a:gd name="T1" fmla="*/ 0 h 809"/>
                <a:gd name="T2" fmla="*/ 0 w 812"/>
                <a:gd name="T3" fmla="*/ 405 h 809"/>
                <a:gd name="T4" fmla="*/ 406 w 812"/>
                <a:gd name="T5" fmla="*/ 809 h 809"/>
                <a:gd name="T6" fmla="*/ 812 w 812"/>
                <a:gd name="T7" fmla="*/ 405 h 809"/>
                <a:gd name="T8" fmla="*/ 406 w 812"/>
                <a:gd name="T9" fmla="*/ 0 h 809"/>
                <a:gd name="T10" fmla="*/ 406 w 812"/>
                <a:gd name="T11" fmla="*/ 762 h 809"/>
                <a:gd name="T12" fmla="*/ 47 w 812"/>
                <a:gd name="T13" fmla="*/ 405 h 809"/>
                <a:gd name="T14" fmla="*/ 406 w 812"/>
                <a:gd name="T15" fmla="*/ 47 h 809"/>
                <a:gd name="T16" fmla="*/ 766 w 812"/>
                <a:gd name="T17" fmla="*/ 405 h 809"/>
                <a:gd name="T18" fmla="*/ 406 w 812"/>
                <a:gd name="T19" fmla="*/ 7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2" h="809">
                  <a:moveTo>
                    <a:pt x="406" y="0"/>
                  </a:moveTo>
                  <a:cubicBezTo>
                    <a:pt x="182" y="0"/>
                    <a:pt x="0" y="182"/>
                    <a:pt x="0" y="405"/>
                  </a:cubicBezTo>
                  <a:cubicBezTo>
                    <a:pt x="0" y="627"/>
                    <a:pt x="182" y="809"/>
                    <a:pt x="406" y="809"/>
                  </a:cubicBezTo>
                  <a:cubicBezTo>
                    <a:pt x="630" y="809"/>
                    <a:pt x="812" y="627"/>
                    <a:pt x="812" y="405"/>
                  </a:cubicBezTo>
                  <a:cubicBezTo>
                    <a:pt x="812" y="182"/>
                    <a:pt x="630" y="0"/>
                    <a:pt x="406" y="0"/>
                  </a:cubicBezTo>
                  <a:moveTo>
                    <a:pt x="406" y="762"/>
                  </a:moveTo>
                  <a:cubicBezTo>
                    <a:pt x="208" y="762"/>
                    <a:pt x="47" y="602"/>
                    <a:pt x="47" y="405"/>
                  </a:cubicBezTo>
                  <a:cubicBezTo>
                    <a:pt x="47" y="207"/>
                    <a:pt x="208" y="47"/>
                    <a:pt x="406" y="47"/>
                  </a:cubicBezTo>
                  <a:cubicBezTo>
                    <a:pt x="604" y="47"/>
                    <a:pt x="766" y="207"/>
                    <a:pt x="766" y="405"/>
                  </a:cubicBezTo>
                  <a:cubicBezTo>
                    <a:pt x="766" y="602"/>
                    <a:pt x="604" y="762"/>
                    <a:pt x="406" y="762"/>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íSľ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542852-FB29-41A3-9FBD-F23694F80669}"/>
                </a:ext>
              </a:extLst>
            </p:cNvPr>
            <p:cNvSpPr/>
            <p:nvPr/>
          </p:nvSpPr>
          <p:spPr bwMode="auto">
            <a:xfrm>
              <a:off x="4467310" y="2186919"/>
              <a:ext cx="1360889" cy="1339002"/>
            </a:xfrm>
            <a:custGeom>
              <a:avLst/>
              <a:gdLst>
                <a:gd name="T0" fmla="*/ 288 w 576"/>
                <a:gd name="T1" fmla="*/ 0 h 567"/>
                <a:gd name="T2" fmla="*/ 0 w 576"/>
                <a:gd name="T3" fmla="*/ 284 h 567"/>
                <a:gd name="T4" fmla="*/ 288 w 576"/>
                <a:gd name="T5" fmla="*/ 567 h 567"/>
                <a:gd name="T6" fmla="*/ 576 w 576"/>
                <a:gd name="T7" fmla="*/ 284 h 567"/>
                <a:gd name="T8" fmla="*/ 288 w 576"/>
                <a:gd name="T9" fmla="*/ 0 h 567"/>
                <a:gd name="T10" fmla="*/ 288 w 576"/>
                <a:gd name="T11" fmla="*/ 521 h 567"/>
                <a:gd name="T12" fmla="*/ 47 w 576"/>
                <a:gd name="T13" fmla="*/ 284 h 567"/>
                <a:gd name="T14" fmla="*/ 288 w 576"/>
                <a:gd name="T15" fmla="*/ 46 h 567"/>
                <a:gd name="T16" fmla="*/ 529 w 576"/>
                <a:gd name="T17" fmla="*/ 284 h 567"/>
                <a:gd name="T18" fmla="*/ 288 w 576"/>
                <a:gd name="T19" fmla="*/ 521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 h="567">
                  <a:moveTo>
                    <a:pt x="288" y="0"/>
                  </a:moveTo>
                  <a:cubicBezTo>
                    <a:pt x="129" y="0"/>
                    <a:pt x="0" y="127"/>
                    <a:pt x="0" y="284"/>
                  </a:cubicBezTo>
                  <a:cubicBezTo>
                    <a:pt x="0" y="440"/>
                    <a:pt x="129" y="567"/>
                    <a:pt x="288" y="567"/>
                  </a:cubicBezTo>
                  <a:cubicBezTo>
                    <a:pt x="447" y="567"/>
                    <a:pt x="576" y="440"/>
                    <a:pt x="576" y="284"/>
                  </a:cubicBezTo>
                  <a:cubicBezTo>
                    <a:pt x="576" y="127"/>
                    <a:pt x="447" y="0"/>
                    <a:pt x="288" y="0"/>
                  </a:cubicBezTo>
                  <a:moveTo>
                    <a:pt x="288" y="521"/>
                  </a:moveTo>
                  <a:cubicBezTo>
                    <a:pt x="155" y="521"/>
                    <a:pt x="47" y="414"/>
                    <a:pt x="47" y="284"/>
                  </a:cubicBezTo>
                  <a:cubicBezTo>
                    <a:pt x="47" y="153"/>
                    <a:pt x="155" y="46"/>
                    <a:pt x="288" y="46"/>
                  </a:cubicBezTo>
                  <a:cubicBezTo>
                    <a:pt x="421" y="46"/>
                    <a:pt x="529" y="153"/>
                    <a:pt x="529" y="284"/>
                  </a:cubicBezTo>
                  <a:cubicBezTo>
                    <a:pt x="529" y="414"/>
                    <a:pt x="421" y="521"/>
                    <a:pt x="288" y="52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îṡl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2C4233D-AB94-433F-90EE-4AEC131EC124}"/>
                </a:ext>
              </a:extLst>
            </p:cNvPr>
            <p:cNvSpPr/>
            <p:nvPr/>
          </p:nvSpPr>
          <p:spPr bwMode="auto">
            <a:xfrm>
              <a:off x="4746698" y="2470169"/>
              <a:ext cx="802113" cy="772501"/>
            </a:xfrm>
            <a:custGeom>
              <a:avLst/>
              <a:gdLst>
                <a:gd name="T0" fmla="*/ 170 w 340"/>
                <a:gd name="T1" fmla="*/ 0 h 327"/>
                <a:gd name="T2" fmla="*/ 0 w 340"/>
                <a:gd name="T3" fmla="*/ 164 h 327"/>
                <a:gd name="T4" fmla="*/ 170 w 340"/>
                <a:gd name="T5" fmla="*/ 327 h 327"/>
                <a:gd name="T6" fmla="*/ 340 w 340"/>
                <a:gd name="T7" fmla="*/ 164 h 327"/>
                <a:gd name="T8" fmla="*/ 170 w 340"/>
                <a:gd name="T9" fmla="*/ 0 h 327"/>
                <a:gd name="T10" fmla="*/ 170 w 340"/>
                <a:gd name="T11" fmla="*/ 281 h 327"/>
                <a:gd name="T12" fmla="*/ 47 w 340"/>
                <a:gd name="T13" fmla="*/ 164 h 327"/>
                <a:gd name="T14" fmla="*/ 170 w 340"/>
                <a:gd name="T15" fmla="*/ 47 h 327"/>
                <a:gd name="T16" fmla="*/ 293 w 340"/>
                <a:gd name="T17" fmla="*/ 164 h 327"/>
                <a:gd name="T18" fmla="*/ 170 w 340"/>
                <a:gd name="T19" fmla="*/ 28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27">
                  <a:moveTo>
                    <a:pt x="170" y="0"/>
                  </a:moveTo>
                  <a:cubicBezTo>
                    <a:pt x="76" y="0"/>
                    <a:pt x="0" y="73"/>
                    <a:pt x="0" y="164"/>
                  </a:cubicBezTo>
                  <a:cubicBezTo>
                    <a:pt x="0" y="254"/>
                    <a:pt x="76" y="327"/>
                    <a:pt x="170" y="327"/>
                  </a:cubicBezTo>
                  <a:cubicBezTo>
                    <a:pt x="264" y="327"/>
                    <a:pt x="340" y="254"/>
                    <a:pt x="340" y="164"/>
                  </a:cubicBezTo>
                  <a:cubicBezTo>
                    <a:pt x="340" y="73"/>
                    <a:pt x="264" y="0"/>
                    <a:pt x="170" y="0"/>
                  </a:cubicBezTo>
                  <a:moveTo>
                    <a:pt x="170" y="281"/>
                  </a:moveTo>
                  <a:cubicBezTo>
                    <a:pt x="102" y="281"/>
                    <a:pt x="47" y="228"/>
                    <a:pt x="47" y="164"/>
                  </a:cubicBezTo>
                  <a:cubicBezTo>
                    <a:pt x="47" y="99"/>
                    <a:pt x="102" y="47"/>
                    <a:pt x="170" y="47"/>
                  </a:cubicBezTo>
                  <a:cubicBezTo>
                    <a:pt x="238" y="47"/>
                    <a:pt x="293" y="99"/>
                    <a:pt x="293" y="164"/>
                  </a:cubicBezTo>
                  <a:cubicBezTo>
                    <a:pt x="293" y="228"/>
                    <a:pt x="238" y="281"/>
                    <a:pt x="170" y="28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C2172E-4C2E-4D76-B1BC-79DAFD196955}"/>
                </a:ext>
              </a:extLst>
            </p:cNvPr>
            <p:cNvSpPr/>
            <p:nvPr/>
          </p:nvSpPr>
          <p:spPr bwMode="auto">
            <a:xfrm>
              <a:off x="5008061" y="2710932"/>
              <a:ext cx="293550" cy="289688"/>
            </a:xfrm>
            <a:prstGeom prst="ellipse">
              <a:avLst/>
            </a:pr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38218E3-F563-4B79-920A-8E3F5A99191D}"/>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ḷ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7FEA0B3-3B93-4FD5-B4D0-FA4B1F40447A}"/>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iṥḷ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5EB3C48-D6B4-4C2C-BE28-A4FB0E3783EC}"/>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ṩ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8EF281-909D-4110-B438-B92D6C138407}"/>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íśļ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BCA8D1-E60E-4CA1-972D-59A412AA1F65}"/>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şľ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39E966-3CE2-41D6-864C-C119630F6851}"/>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íşl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DDE951E-4E32-4095-B6BB-0D9DADC497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ṡḻ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C4DF79E-348D-4DB1-B72D-D00BC8751F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îş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E4EB825-7099-473B-A63D-C96E57DC77DA}"/>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B49F59-67CC-407A-809B-BE3AB27F6D37}"/>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ṥḻ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1164E1C-5196-43F2-BE4A-7F9C9A56275E}"/>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ïṩľ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B239A9-EFFF-4F9A-BC90-6EA09D53CF42}"/>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š1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DEE252-0544-440E-B254-19F4DB7EA5FC}"/>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close/>
                </a:path>
              </a:pathLst>
            </a:custGeom>
            <a:solidFill>
              <a:srgbClr val="0049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íṥļ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A9D20B-1D85-4E70-AB5E-856F70EFB3A3}"/>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3477101-C161-4987-A492-FD05D4B0C869}"/>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îṩḻ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996DEA8-7E9C-442F-97CC-21E7A0A2F08B}"/>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ṩ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E88D24-3D66-483B-9290-D08570610FBA}"/>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ïs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4576F74-5121-4C92-9635-D04DD0C5C3C3}"/>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śľ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0A6DFBC-6010-4C51-B8E4-BE2D4EE07BE1}"/>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iŝḻ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5B9991-E09E-49CE-9158-1ED51D02E8F0}"/>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ṧ1î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68F4E4-9CC8-49B4-9F7B-84C5641382F1}"/>
                </a:ext>
              </a:extLst>
            </p:cNvPr>
            <p:cNvSpPr/>
            <p:nvPr/>
          </p:nvSpPr>
          <p:spPr bwMode="auto">
            <a:xfrm>
              <a:off x="5112349" y="2815219"/>
              <a:ext cx="1163901" cy="1163901"/>
            </a:xfrm>
            <a:custGeom>
              <a:avLst/>
              <a:gdLst>
                <a:gd name="T0" fmla="*/ 30 w 493"/>
                <a:gd name="T1" fmla="*/ 5 h 493"/>
                <a:gd name="T2" fmla="*/ 30 w 493"/>
                <a:gd name="T3" fmla="*/ 5 h 493"/>
                <a:gd name="T4" fmla="*/ 17 w 493"/>
                <a:gd name="T5" fmla="*/ 0 h 493"/>
                <a:gd name="T6" fmla="*/ 0 w 493"/>
                <a:gd name="T7" fmla="*/ 17 h 493"/>
                <a:gd name="T8" fmla="*/ 6 w 493"/>
                <a:gd name="T9" fmla="*/ 31 h 493"/>
                <a:gd name="T10" fmla="*/ 6 w 493"/>
                <a:gd name="T11" fmla="*/ 31 h 493"/>
                <a:gd name="T12" fmla="*/ 470 w 493"/>
                <a:gd name="T13" fmla="*/ 493 h 493"/>
                <a:gd name="T14" fmla="*/ 493 w 493"/>
                <a:gd name="T15" fmla="*/ 469 h 493"/>
                <a:gd name="T16" fmla="*/ 30 w 493"/>
                <a:gd name="T17" fmla="*/ 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493">
                  <a:moveTo>
                    <a:pt x="30" y="5"/>
                  </a:moveTo>
                  <a:cubicBezTo>
                    <a:pt x="30" y="5"/>
                    <a:pt x="30" y="5"/>
                    <a:pt x="30" y="5"/>
                  </a:cubicBezTo>
                  <a:cubicBezTo>
                    <a:pt x="27" y="2"/>
                    <a:pt x="22" y="0"/>
                    <a:pt x="17" y="0"/>
                  </a:cubicBezTo>
                  <a:cubicBezTo>
                    <a:pt x="8" y="0"/>
                    <a:pt x="0" y="8"/>
                    <a:pt x="0" y="17"/>
                  </a:cubicBezTo>
                  <a:cubicBezTo>
                    <a:pt x="0" y="23"/>
                    <a:pt x="2" y="28"/>
                    <a:pt x="6" y="31"/>
                  </a:cubicBezTo>
                  <a:cubicBezTo>
                    <a:pt x="6" y="31"/>
                    <a:pt x="6" y="31"/>
                    <a:pt x="6" y="31"/>
                  </a:cubicBezTo>
                  <a:cubicBezTo>
                    <a:pt x="470" y="493"/>
                    <a:pt x="470" y="493"/>
                    <a:pt x="470" y="493"/>
                  </a:cubicBezTo>
                  <a:cubicBezTo>
                    <a:pt x="493" y="469"/>
                    <a:pt x="493" y="469"/>
                    <a:pt x="493" y="469"/>
                  </a:cubicBezTo>
                  <a:cubicBezTo>
                    <a:pt x="30" y="5"/>
                    <a:pt x="30" y="5"/>
                    <a:pt x="30" y="5"/>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îṥ1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153AB31-A6FF-4358-ABE6-DF6A66210687}"/>
                </a:ext>
              </a:extLst>
            </p:cNvPr>
            <p:cNvSpPr/>
            <p:nvPr/>
          </p:nvSpPr>
          <p:spPr bwMode="auto">
            <a:xfrm>
              <a:off x="4061747" y="3877408"/>
              <a:ext cx="74675" cy="75963"/>
            </a:xfrm>
            <a:custGeom>
              <a:avLst/>
              <a:gdLst>
                <a:gd name="T0" fmla="*/ 3 w 32"/>
                <a:gd name="T1" fmla="*/ 0 h 32"/>
                <a:gd name="T2" fmla="*/ 0 w 32"/>
                <a:gd name="T3" fmla="*/ 3 h 32"/>
                <a:gd name="T4" fmla="*/ 13 w 32"/>
                <a:gd name="T5" fmla="*/ 17 h 32"/>
                <a:gd name="T6" fmla="*/ 29 w 32"/>
                <a:gd name="T7" fmla="*/ 32 h 32"/>
                <a:gd name="T8" fmla="*/ 32 w 32"/>
                <a:gd name="T9" fmla="*/ 29 h 32"/>
                <a:gd name="T10" fmla="*/ 3 w 32"/>
                <a:gd name="T11" fmla="*/ 0 h 32"/>
              </a:gdLst>
              <a:ahLst/>
              <a:cxnLst>
                <a:cxn ang="0">
                  <a:pos x="T0" y="T1"/>
                </a:cxn>
                <a:cxn ang="0">
                  <a:pos x="T2" y="T3"/>
                </a:cxn>
                <a:cxn ang="0">
                  <a:pos x="T4" y="T5"/>
                </a:cxn>
                <a:cxn ang="0">
                  <a:pos x="T6" y="T7"/>
                </a:cxn>
                <a:cxn ang="0">
                  <a:pos x="T8" y="T9"/>
                </a:cxn>
                <a:cxn ang="0">
                  <a:pos x="T10" y="T11"/>
                </a:cxn>
              </a:cxnLst>
              <a:rect l="0" t="0" r="r" b="b"/>
              <a:pathLst>
                <a:path w="32" h="32">
                  <a:moveTo>
                    <a:pt x="3" y="0"/>
                  </a:moveTo>
                  <a:cubicBezTo>
                    <a:pt x="0" y="3"/>
                    <a:pt x="0" y="3"/>
                    <a:pt x="0" y="3"/>
                  </a:cubicBezTo>
                  <a:cubicBezTo>
                    <a:pt x="4" y="8"/>
                    <a:pt x="8" y="12"/>
                    <a:pt x="13" y="17"/>
                  </a:cubicBezTo>
                  <a:cubicBezTo>
                    <a:pt x="18" y="22"/>
                    <a:pt x="24" y="27"/>
                    <a:pt x="29" y="32"/>
                  </a:cubicBezTo>
                  <a:cubicBezTo>
                    <a:pt x="32" y="29"/>
                    <a:pt x="32" y="29"/>
                    <a:pt x="32" y="29"/>
                  </a:cubicBezTo>
                  <a:cubicBezTo>
                    <a:pt x="22" y="20"/>
                    <a:pt x="12" y="10"/>
                    <a:pt x="3"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išļ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DFC182D-D613-400A-9151-3CB1E3A50967}"/>
                </a:ext>
              </a:extLst>
            </p:cNvPr>
            <p:cNvSpPr/>
            <p:nvPr/>
          </p:nvSpPr>
          <p:spPr bwMode="auto">
            <a:xfrm>
              <a:off x="4068185" y="3702308"/>
              <a:ext cx="245913" cy="243338"/>
            </a:xfrm>
            <a:custGeom>
              <a:avLst/>
              <a:gdLst>
                <a:gd name="T0" fmla="*/ 75 w 104"/>
                <a:gd name="T1" fmla="*/ 0 h 103"/>
                <a:gd name="T2" fmla="*/ 37 w 104"/>
                <a:gd name="T3" fmla="*/ 38 h 103"/>
                <a:gd name="T4" fmla="*/ 0 w 104"/>
                <a:gd name="T5" fmla="*/ 74 h 103"/>
                <a:gd name="T6" fmla="*/ 29 w 104"/>
                <a:gd name="T7" fmla="*/ 103 h 103"/>
                <a:gd name="T8" fmla="*/ 66 w 104"/>
                <a:gd name="T9" fmla="*/ 67 h 103"/>
                <a:gd name="T10" fmla="*/ 104 w 104"/>
                <a:gd name="T11" fmla="*/ 29 h 103"/>
                <a:gd name="T12" fmla="*/ 75 w 104"/>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104" h="103">
                  <a:moveTo>
                    <a:pt x="75" y="0"/>
                  </a:moveTo>
                  <a:cubicBezTo>
                    <a:pt x="37" y="38"/>
                    <a:pt x="37" y="38"/>
                    <a:pt x="37" y="38"/>
                  </a:cubicBezTo>
                  <a:cubicBezTo>
                    <a:pt x="0" y="74"/>
                    <a:pt x="0" y="74"/>
                    <a:pt x="0" y="74"/>
                  </a:cubicBezTo>
                  <a:cubicBezTo>
                    <a:pt x="9" y="84"/>
                    <a:pt x="19" y="94"/>
                    <a:pt x="29" y="103"/>
                  </a:cubicBezTo>
                  <a:cubicBezTo>
                    <a:pt x="66" y="67"/>
                    <a:pt x="66" y="67"/>
                    <a:pt x="66" y="67"/>
                  </a:cubicBezTo>
                  <a:cubicBezTo>
                    <a:pt x="104" y="29"/>
                    <a:pt x="104" y="29"/>
                    <a:pt x="104" y="29"/>
                  </a:cubicBezTo>
                  <a:cubicBezTo>
                    <a:pt x="94" y="19"/>
                    <a:pt x="84" y="10"/>
                    <a:pt x="75"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ŝḻí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8D0336-7237-4CED-BCF3-815D3CC9C9B1}"/>
                </a:ext>
              </a:extLst>
            </p:cNvPr>
            <p:cNvSpPr/>
            <p:nvPr/>
          </p:nvSpPr>
          <p:spPr bwMode="auto">
            <a:xfrm>
              <a:off x="4323110" y="2928519"/>
              <a:ext cx="766063" cy="762201"/>
            </a:xfrm>
            <a:custGeom>
              <a:avLst/>
              <a:gdLst>
                <a:gd name="T0" fmla="*/ 51 w 324"/>
                <a:gd name="T1" fmla="*/ 244 h 323"/>
                <a:gd name="T2" fmla="*/ 0 w 324"/>
                <a:gd name="T3" fmla="*/ 295 h 323"/>
                <a:gd name="T4" fmla="*/ 29 w 324"/>
                <a:gd name="T5" fmla="*/ 323 h 323"/>
                <a:gd name="T6" fmla="*/ 80 w 324"/>
                <a:gd name="T7" fmla="*/ 272 h 323"/>
                <a:gd name="T8" fmla="*/ 51 w 324"/>
                <a:gd name="T9" fmla="*/ 244 h 323"/>
                <a:gd name="T10" fmla="*/ 136 w 324"/>
                <a:gd name="T11" fmla="*/ 160 h 323"/>
                <a:gd name="T12" fmla="*/ 85 w 324"/>
                <a:gd name="T13" fmla="*/ 211 h 323"/>
                <a:gd name="T14" fmla="*/ 113 w 324"/>
                <a:gd name="T15" fmla="*/ 238 h 323"/>
                <a:gd name="T16" fmla="*/ 164 w 324"/>
                <a:gd name="T17" fmla="*/ 187 h 323"/>
                <a:gd name="T18" fmla="*/ 136 w 324"/>
                <a:gd name="T19" fmla="*/ 160 h 323"/>
                <a:gd name="T20" fmla="*/ 221 w 324"/>
                <a:gd name="T21" fmla="*/ 77 h 323"/>
                <a:gd name="T22" fmla="*/ 169 w 324"/>
                <a:gd name="T23" fmla="*/ 127 h 323"/>
                <a:gd name="T24" fmla="*/ 197 w 324"/>
                <a:gd name="T25" fmla="*/ 153 h 323"/>
                <a:gd name="T26" fmla="*/ 248 w 324"/>
                <a:gd name="T27" fmla="*/ 101 h 323"/>
                <a:gd name="T28" fmla="*/ 221 w 324"/>
                <a:gd name="T29" fmla="*/ 77 h 323"/>
                <a:gd name="T30" fmla="*/ 298 w 324"/>
                <a:gd name="T31" fmla="*/ 0 h 323"/>
                <a:gd name="T32" fmla="*/ 254 w 324"/>
                <a:gd name="T33" fmla="*/ 44 h 323"/>
                <a:gd name="T34" fmla="*/ 282 w 324"/>
                <a:gd name="T35" fmla="*/ 68 h 323"/>
                <a:gd name="T36" fmla="*/ 324 w 324"/>
                <a:gd name="T37" fmla="*/ 25 h 323"/>
                <a:gd name="T38" fmla="*/ 298 w 324"/>
                <a:gd name="T3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4" h="323">
                  <a:moveTo>
                    <a:pt x="51" y="244"/>
                  </a:moveTo>
                  <a:cubicBezTo>
                    <a:pt x="0" y="295"/>
                    <a:pt x="0" y="295"/>
                    <a:pt x="0" y="295"/>
                  </a:cubicBezTo>
                  <a:cubicBezTo>
                    <a:pt x="9" y="305"/>
                    <a:pt x="19" y="314"/>
                    <a:pt x="29" y="323"/>
                  </a:cubicBezTo>
                  <a:cubicBezTo>
                    <a:pt x="80" y="272"/>
                    <a:pt x="80" y="272"/>
                    <a:pt x="80" y="272"/>
                  </a:cubicBezTo>
                  <a:cubicBezTo>
                    <a:pt x="70" y="263"/>
                    <a:pt x="60" y="254"/>
                    <a:pt x="51" y="244"/>
                  </a:cubicBezTo>
                  <a:moveTo>
                    <a:pt x="136" y="160"/>
                  </a:moveTo>
                  <a:cubicBezTo>
                    <a:pt x="85" y="211"/>
                    <a:pt x="85" y="211"/>
                    <a:pt x="85" y="211"/>
                  </a:cubicBezTo>
                  <a:cubicBezTo>
                    <a:pt x="93" y="221"/>
                    <a:pt x="103" y="230"/>
                    <a:pt x="113" y="238"/>
                  </a:cubicBezTo>
                  <a:cubicBezTo>
                    <a:pt x="164" y="187"/>
                    <a:pt x="164" y="187"/>
                    <a:pt x="164" y="187"/>
                  </a:cubicBezTo>
                  <a:cubicBezTo>
                    <a:pt x="154" y="179"/>
                    <a:pt x="145" y="170"/>
                    <a:pt x="136" y="160"/>
                  </a:cubicBezTo>
                  <a:moveTo>
                    <a:pt x="221" y="77"/>
                  </a:moveTo>
                  <a:cubicBezTo>
                    <a:pt x="169" y="127"/>
                    <a:pt x="169" y="127"/>
                    <a:pt x="169" y="127"/>
                  </a:cubicBezTo>
                  <a:cubicBezTo>
                    <a:pt x="178" y="137"/>
                    <a:pt x="187" y="145"/>
                    <a:pt x="197" y="153"/>
                  </a:cubicBezTo>
                  <a:cubicBezTo>
                    <a:pt x="248" y="101"/>
                    <a:pt x="248" y="101"/>
                    <a:pt x="248" y="101"/>
                  </a:cubicBezTo>
                  <a:cubicBezTo>
                    <a:pt x="238" y="94"/>
                    <a:pt x="229" y="86"/>
                    <a:pt x="221" y="77"/>
                  </a:cubicBezTo>
                  <a:moveTo>
                    <a:pt x="298" y="0"/>
                  </a:moveTo>
                  <a:cubicBezTo>
                    <a:pt x="254" y="44"/>
                    <a:pt x="254" y="44"/>
                    <a:pt x="254" y="44"/>
                  </a:cubicBezTo>
                  <a:cubicBezTo>
                    <a:pt x="262" y="53"/>
                    <a:pt x="271" y="61"/>
                    <a:pt x="282" y="68"/>
                  </a:cubicBezTo>
                  <a:cubicBezTo>
                    <a:pt x="324" y="25"/>
                    <a:pt x="324" y="25"/>
                    <a:pt x="324" y="25"/>
                  </a:cubicBezTo>
                  <a:cubicBezTo>
                    <a:pt x="313" y="19"/>
                    <a:pt x="304" y="11"/>
                    <a:pt x="298"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ṣḻ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B217DC-3E0A-4019-BFD1-78F2BE4797E4}"/>
                </a:ext>
              </a:extLst>
            </p:cNvPr>
            <p:cNvSpPr/>
            <p:nvPr/>
          </p:nvSpPr>
          <p:spPr bwMode="auto">
            <a:xfrm>
              <a:off x="4245860" y="3625058"/>
              <a:ext cx="145488" cy="145488"/>
            </a:xfrm>
            <a:custGeom>
              <a:avLst/>
              <a:gdLst>
                <a:gd name="T0" fmla="*/ 33 w 62"/>
                <a:gd name="T1" fmla="*/ 0 h 62"/>
                <a:gd name="T2" fmla="*/ 0 w 62"/>
                <a:gd name="T3" fmla="*/ 33 h 62"/>
                <a:gd name="T4" fmla="*/ 29 w 62"/>
                <a:gd name="T5" fmla="*/ 62 h 62"/>
                <a:gd name="T6" fmla="*/ 62 w 62"/>
                <a:gd name="T7" fmla="*/ 28 h 62"/>
                <a:gd name="T8" fmla="*/ 33 w 62"/>
                <a:gd name="T9" fmla="*/ 0 h 62"/>
              </a:gdLst>
              <a:ahLst/>
              <a:cxnLst>
                <a:cxn ang="0">
                  <a:pos x="T0" y="T1"/>
                </a:cxn>
                <a:cxn ang="0">
                  <a:pos x="T2" y="T3"/>
                </a:cxn>
                <a:cxn ang="0">
                  <a:pos x="T4" y="T5"/>
                </a:cxn>
                <a:cxn ang="0">
                  <a:pos x="T6" y="T7"/>
                </a:cxn>
                <a:cxn ang="0">
                  <a:pos x="T8" y="T9"/>
                </a:cxn>
              </a:cxnLst>
              <a:rect l="0" t="0" r="r" b="b"/>
              <a:pathLst>
                <a:path w="62" h="62">
                  <a:moveTo>
                    <a:pt x="33" y="0"/>
                  </a:moveTo>
                  <a:cubicBezTo>
                    <a:pt x="0" y="33"/>
                    <a:pt x="0" y="33"/>
                    <a:pt x="0" y="33"/>
                  </a:cubicBezTo>
                  <a:cubicBezTo>
                    <a:pt x="9" y="43"/>
                    <a:pt x="19" y="52"/>
                    <a:pt x="29" y="62"/>
                  </a:cubicBezTo>
                  <a:cubicBezTo>
                    <a:pt x="62" y="28"/>
                    <a:pt x="62" y="28"/>
                    <a:pt x="62" y="28"/>
                  </a:cubicBezTo>
                  <a:cubicBezTo>
                    <a:pt x="52" y="19"/>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iṩ1í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511C476-966F-4CB3-A8FE-3EB4295DCD72}"/>
                </a:ext>
              </a:extLst>
            </p:cNvPr>
            <p:cNvSpPr/>
            <p:nvPr/>
          </p:nvSpPr>
          <p:spPr bwMode="auto">
            <a:xfrm>
              <a:off x="4444135" y="3426783"/>
              <a:ext cx="146775" cy="142913"/>
            </a:xfrm>
            <a:custGeom>
              <a:avLst/>
              <a:gdLst>
                <a:gd name="T0" fmla="*/ 34 w 62"/>
                <a:gd name="T1" fmla="*/ 0 h 61"/>
                <a:gd name="T2" fmla="*/ 0 w 62"/>
                <a:gd name="T3" fmla="*/ 33 h 61"/>
                <a:gd name="T4" fmla="*/ 29 w 62"/>
                <a:gd name="T5" fmla="*/ 61 h 61"/>
                <a:gd name="T6" fmla="*/ 62 w 62"/>
                <a:gd name="T7" fmla="*/ 27 h 61"/>
                <a:gd name="T8" fmla="*/ 34 w 62"/>
                <a:gd name="T9" fmla="*/ 0 h 61"/>
              </a:gdLst>
              <a:ahLst/>
              <a:cxnLst>
                <a:cxn ang="0">
                  <a:pos x="T0" y="T1"/>
                </a:cxn>
                <a:cxn ang="0">
                  <a:pos x="T2" y="T3"/>
                </a:cxn>
                <a:cxn ang="0">
                  <a:pos x="T4" y="T5"/>
                </a:cxn>
                <a:cxn ang="0">
                  <a:pos x="T6" y="T7"/>
                </a:cxn>
                <a:cxn ang="0">
                  <a:pos x="T8" y="T9"/>
                </a:cxn>
              </a:cxnLst>
              <a:rect l="0" t="0" r="r" b="b"/>
              <a:pathLst>
                <a:path w="62" h="61">
                  <a:moveTo>
                    <a:pt x="34" y="0"/>
                  </a:moveTo>
                  <a:cubicBezTo>
                    <a:pt x="0" y="33"/>
                    <a:pt x="0" y="33"/>
                    <a:pt x="0" y="33"/>
                  </a:cubicBezTo>
                  <a:cubicBezTo>
                    <a:pt x="9" y="43"/>
                    <a:pt x="19" y="52"/>
                    <a:pt x="29" y="61"/>
                  </a:cubicBezTo>
                  <a:cubicBezTo>
                    <a:pt x="62" y="27"/>
                    <a:pt x="62" y="27"/>
                    <a:pt x="62" y="27"/>
                  </a:cubicBezTo>
                  <a:cubicBezTo>
                    <a:pt x="52" y="19"/>
                    <a:pt x="42" y="10"/>
                    <a:pt x="34"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iś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3604AB-9499-4A68-A436-053D3C97E5F5}"/>
                </a:ext>
              </a:extLst>
            </p:cNvPr>
            <p:cNvSpPr/>
            <p:nvPr/>
          </p:nvSpPr>
          <p:spPr bwMode="auto">
            <a:xfrm>
              <a:off x="4644986" y="3228507"/>
              <a:ext cx="144200" cy="141625"/>
            </a:xfrm>
            <a:custGeom>
              <a:avLst/>
              <a:gdLst>
                <a:gd name="T0" fmla="*/ 33 w 61"/>
                <a:gd name="T1" fmla="*/ 0 h 60"/>
                <a:gd name="T2" fmla="*/ 0 w 61"/>
                <a:gd name="T3" fmla="*/ 33 h 60"/>
                <a:gd name="T4" fmla="*/ 28 w 61"/>
                <a:gd name="T5" fmla="*/ 60 h 60"/>
                <a:gd name="T6" fmla="*/ 61 w 61"/>
                <a:gd name="T7" fmla="*/ 26 h 60"/>
                <a:gd name="T8" fmla="*/ 33 w 61"/>
                <a:gd name="T9" fmla="*/ 0 h 60"/>
              </a:gdLst>
              <a:ahLst/>
              <a:cxnLst>
                <a:cxn ang="0">
                  <a:pos x="T0" y="T1"/>
                </a:cxn>
                <a:cxn ang="0">
                  <a:pos x="T2" y="T3"/>
                </a:cxn>
                <a:cxn ang="0">
                  <a:pos x="T4" y="T5"/>
                </a:cxn>
                <a:cxn ang="0">
                  <a:pos x="T6" y="T7"/>
                </a:cxn>
                <a:cxn ang="0">
                  <a:pos x="T8" y="T9"/>
                </a:cxn>
              </a:cxnLst>
              <a:rect l="0" t="0" r="r" b="b"/>
              <a:pathLst>
                <a:path w="61" h="60">
                  <a:moveTo>
                    <a:pt x="33" y="0"/>
                  </a:moveTo>
                  <a:cubicBezTo>
                    <a:pt x="0" y="33"/>
                    <a:pt x="0" y="33"/>
                    <a:pt x="0" y="33"/>
                  </a:cubicBezTo>
                  <a:cubicBezTo>
                    <a:pt x="9" y="43"/>
                    <a:pt x="18" y="52"/>
                    <a:pt x="28" y="60"/>
                  </a:cubicBezTo>
                  <a:cubicBezTo>
                    <a:pt x="61" y="26"/>
                    <a:pt x="61" y="26"/>
                    <a:pt x="61" y="26"/>
                  </a:cubicBezTo>
                  <a:cubicBezTo>
                    <a:pt x="51" y="18"/>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ï$ļï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506AC-6D4D-444B-804B-F082C6C6BB7C}"/>
                </a:ext>
              </a:extLst>
            </p:cNvPr>
            <p:cNvSpPr/>
            <p:nvPr/>
          </p:nvSpPr>
          <p:spPr bwMode="auto">
            <a:xfrm>
              <a:off x="4845836" y="3031520"/>
              <a:ext cx="144200" cy="135188"/>
            </a:xfrm>
            <a:custGeom>
              <a:avLst/>
              <a:gdLst>
                <a:gd name="T0" fmla="*/ 33 w 61"/>
                <a:gd name="T1" fmla="*/ 0 h 57"/>
                <a:gd name="T2" fmla="*/ 0 w 61"/>
                <a:gd name="T3" fmla="*/ 33 h 57"/>
                <a:gd name="T4" fmla="*/ 27 w 61"/>
                <a:gd name="T5" fmla="*/ 57 h 57"/>
                <a:gd name="T6" fmla="*/ 61 w 61"/>
                <a:gd name="T7" fmla="*/ 24 h 57"/>
                <a:gd name="T8" fmla="*/ 33 w 61"/>
                <a:gd name="T9" fmla="*/ 0 h 57"/>
              </a:gdLst>
              <a:ahLst/>
              <a:cxnLst>
                <a:cxn ang="0">
                  <a:pos x="T0" y="T1"/>
                </a:cxn>
                <a:cxn ang="0">
                  <a:pos x="T2" y="T3"/>
                </a:cxn>
                <a:cxn ang="0">
                  <a:pos x="T4" y="T5"/>
                </a:cxn>
                <a:cxn ang="0">
                  <a:pos x="T6" y="T7"/>
                </a:cxn>
                <a:cxn ang="0">
                  <a:pos x="T8" y="T9"/>
                </a:cxn>
              </a:cxnLst>
              <a:rect l="0" t="0" r="r" b="b"/>
              <a:pathLst>
                <a:path w="61" h="57">
                  <a:moveTo>
                    <a:pt x="33" y="0"/>
                  </a:moveTo>
                  <a:cubicBezTo>
                    <a:pt x="0" y="33"/>
                    <a:pt x="0" y="33"/>
                    <a:pt x="0" y="33"/>
                  </a:cubicBezTo>
                  <a:cubicBezTo>
                    <a:pt x="8" y="42"/>
                    <a:pt x="17" y="50"/>
                    <a:pt x="27" y="57"/>
                  </a:cubicBezTo>
                  <a:cubicBezTo>
                    <a:pt x="61" y="24"/>
                    <a:pt x="61" y="24"/>
                    <a:pt x="61" y="24"/>
                  </a:cubicBezTo>
                  <a:cubicBezTo>
                    <a:pt x="50" y="17"/>
                    <a:pt x="41" y="9"/>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šľ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A878458-A769-4CC9-A6DB-980F399EB979}"/>
                </a:ext>
              </a:extLst>
            </p:cNvPr>
            <p:cNvSpPr/>
            <p:nvPr/>
          </p:nvSpPr>
          <p:spPr bwMode="auto">
            <a:xfrm>
              <a:off x="5027374" y="2843544"/>
              <a:ext cx="130038" cy="142913"/>
            </a:xfrm>
            <a:custGeom>
              <a:avLst/>
              <a:gdLst>
                <a:gd name="T0" fmla="*/ 36 w 55"/>
                <a:gd name="T1" fmla="*/ 0 h 61"/>
                <a:gd name="T2" fmla="*/ 0 w 55"/>
                <a:gd name="T3" fmla="*/ 36 h 61"/>
                <a:gd name="T4" fmla="*/ 26 w 55"/>
                <a:gd name="T5" fmla="*/ 61 h 61"/>
                <a:gd name="T6" fmla="*/ 55 w 55"/>
                <a:gd name="T7" fmla="*/ 32 h 61"/>
                <a:gd name="T8" fmla="*/ 42 w 55"/>
                <a:gd name="T9" fmla="*/ 19 h 61"/>
                <a:gd name="T10" fmla="*/ 42 w 55"/>
                <a:gd name="T11" fmla="*/ 19 h 61"/>
                <a:gd name="T12" fmla="*/ 36 w 55"/>
                <a:gd name="T13" fmla="*/ 5 h 61"/>
                <a:gd name="T14" fmla="*/ 36 w 5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61">
                  <a:moveTo>
                    <a:pt x="36" y="0"/>
                  </a:moveTo>
                  <a:cubicBezTo>
                    <a:pt x="0" y="36"/>
                    <a:pt x="0" y="36"/>
                    <a:pt x="0" y="36"/>
                  </a:cubicBezTo>
                  <a:cubicBezTo>
                    <a:pt x="6" y="47"/>
                    <a:pt x="15" y="55"/>
                    <a:pt x="26" y="61"/>
                  </a:cubicBezTo>
                  <a:cubicBezTo>
                    <a:pt x="55" y="32"/>
                    <a:pt x="55" y="32"/>
                    <a:pt x="55" y="32"/>
                  </a:cubicBezTo>
                  <a:cubicBezTo>
                    <a:pt x="42" y="19"/>
                    <a:pt x="42" y="19"/>
                    <a:pt x="42" y="19"/>
                  </a:cubicBezTo>
                  <a:cubicBezTo>
                    <a:pt x="42" y="19"/>
                    <a:pt x="42" y="19"/>
                    <a:pt x="42" y="19"/>
                  </a:cubicBezTo>
                  <a:cubicBezTo>
                    <a:pt x="38" y="16"/>
                    <a:pt x="36" y="11"/>
                    <a:pt x="36" y="5"/>
                  </a:cubicBezTo>
                  <a:cubicBezTo>
                    <a:pt x="36" y="3"/>
                    <a:pt x="36" y="1"/>
                    <a:pt x="36"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S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12199E9-7B6C-44B6-8EAA-8A44E4EBE91E}"/>
                </a:ext>
              </a:extLst>
            </p:cNvPr>
            <p:cNvSpPr/>
            <p:nvPr/>
          </p:nvSpPr>
          <p:spPr bwMode="auto">
            <a:xfrm>
              <a:off x="5112349" y="2838394"/>
              <a:ext cx="63088" cy="79825"/>
            </a:xfrm>
            <a:custGeom>
              <a:avLst/>
              <a:gdLst>
                <a:gd name="T0" fmla="*/ 2 w 27"/>
                <a:gd name="T1" fmla="*/ 0 h 34"/>
                <a:gd name="T2" fmla="*/ 0 w 27"/>
                <a:gd name="T3" fmla="*/ 2 h 34"/>
                <a:gd name="T4" fmla="*/ 0 w 27"/>
                <a:gd name="T5" fmla="*/ 7 h 34"/>
                <a:gd name="T6" fmla="*/ 6 w 27"/>
                <a:gd name="T7" fmla="*/ 21 h 34"/>
                <a:gd name="T8" fmla="*/ 6 w 27"/>
                <a:gd name="T9" fmla="*/ 21 h 34"/>
                <a:gd name="T10" fmla="*/ 19 w 27"/>
                <a:gd name="T11" fmla="*/ 34 h 34"/>
                <a:gd name="T12" fmla="*/ 27 w 27"/>
                <a:gd name="T13" fmla="*/ 25 h 34"/>
                <a:gd name="T14" fmla="*/ 15 w 27"/>
                <a:gd name="T15" fmla="*/ 15 h 34"/>
                <a:gd name="T16" fmla="*/ 2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2" y="0"/>
                  </a:moveTo>
                  <a:cubicBezTo>
                    <a:pt x="0" y="2"/>
                    <a:pt x="0" y="2"/>
                    <a:pt x="0" y="2"/>
                  </a:cubicBezTo>
                  <a:cubicBezTo>
                    <a:pt x="0" y="3"/>
                    <a:pt x="0" y="5"/>
                    <a:pt x="0" y="7"/>
                  </a:cubicBezTo>
                  <a:cubicBezTo>
                    <a:pt x="0" y="13"/>
                    <a:pt x="2" y="18"/>
                    <a:pt x="6" y="21"/>
                  </a:cubicBezTo>
                  <a:cubicBezTo>
                    <a:pt x="6" y="21"/>
                    <a:pt x="6" y="21"/>
                    <a:pt x="6" y="21"/>
                  </a:cubicBezTo>
                  <a:cubicBezTo>
                    <a:pt x="19" y="34"/>
                    <a:pt x="19" y="34"/>
                    <a:pt x="19" y="34"/>
                  </a:cubicBezTo>
                  <a:cubicBezTo>
                    <a:pt x="27" y="25"/>
                    <a:pt x="27" y="25"/>
                    <a:pt x="27" y="25"/>
                  </a:cubicBezTo>
                  <a:cubicBezTo>
                    <a:pt x="15" y="15"/>
                    <a:pt x="15" y="15"/>
                    <a:pt x="15" y="15"/>
                  </a:cubicBezTo>
                  <a:cubicBezTo>
                    <a:pt x="2" y="0"/>
                    <a:pt x="2" y="0"/>
                    <a:pt x="2" y="0"/>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07" name="椭圆 106"/>
          <p:cNvSpPr/>
          <p:nvPr/>
        </p:nvSpPr>
        <p:spPr>
          <a:xfrm>
            <a:off x="462524" y="367288"/>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安装</a:t>
            </a:r>
            <a:r>
              <a:rPr lang="zh-CN" altLang="en-US" dirty="0" smtClean="0">
                <a:latin typeface="华文行楷" pitchFamily="2" charset="-122"/>
                <a:ea typeface="华文行楷" pitchFamily="2" charset="-122"/>
              </a:rPr>
              <a:t>确认</a:t>
            </a:r>
            <a:endParaRPr lang="zh-CN" altLang="en-US" dirty="0">
              <a:latin typeface="华文行楷" pitchFamily="2" charset="-122"/>
              <a:ea typeface="华文行楷" pitchFamily="2" charset="-122"/>
            </a:endParaRPr>
          </a:p>
        </p:txBody>
      </p:sp>
    </p:spTree>
    <p:extLst>
      <p:ext uri="{BB962C8B-B14F-4D97-AF65-F5344CB8AC3E}">
        <p14:creationId xmlns:p14="http://schemas.microsoft.com/office/powerpoint/2010/main" val="164039724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462524" y="367288"/>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安装</a:t>
            </a:r>
            <a:r>
              <a:rPr lang="zh-CN" altLang="en-US" dirty="0" smtClean="0">
                <a:latin typeface="华文行楷" pitchFamily="2" charset="-122"/>
                <a:ea typeface="华文行楷" pitchFamily="2" charset="-122"/>
              </a:rPr>
              <a:t>确认</a:t>
            </a:r>
            <a:endParaRPr lang="zh-CN" altLang="en-US" dirty="0">
              <a:latin typeface="华文行楷" pitchFamily="2" charset="-122"/>
              <a:ea typeface="华文行楷" pitchFamily="2" charset="-122"/>
            </a:endParaRPr>
          </a:p>
        </p:txBody>
      </p:sp>
      <p:sp>
        <p:nvSpPr>
          <p:cNvPr id="3" name="矩形 2"/>
          <p:cNvSpPr/>
          <p:nvPr/>
        </p:nvSpPr>
        <p:spPr>
          <a:xfrm>
            <a:off x="2648196" y="463138"/>
            <a:ext cx="4429497" cy="6293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400" b="1" dirty="0">
                <a:solidFill>
                  <a:srgbClr val="0366B8"/>
                </a:solidFill>
                <a:effectLst>
                  <a:outerShdw blurRad="38100" dist="38100" dir="2700000" algn="tl">
                    <a:srgbClr val="000000">
                      <a:alpha val="43137"/>
                    </a:srgbClr>
                  </a:outerShdw>
                </a:effectLst>
                <a:latin typeface="Microsoft YaHei"/>
                <a:sym typeface="+mn-lt"/>
              </a:rPr>
              <a:t>冷库验证实操分享</a:t>
            </a:r>
            <a:endParaRPr lang="en-US" altLang="zh-CN" sz="2400" b="1" dirty="0">
              <a:solidFill>
                <a:srgbClr val="0366B8"/>
              </a:solidFill>
              <a:effectLst>
                <a:outerShdw blurRad="38100" dist="38100" dir="2700000" algn="tl">
                  <a:srgbClr val="000000">
                    <a:alpha val="43137"/>
                  </a:srgbClr>
                </a:outerShdw>
              </a:effectLst>
              <a:latin typeface="Microsoft YaHei"/>
              <a:sym typeface="+mn-lt"/>
            </a:endParaRPr>
          </a:p>
          <a:p>
            <a:pPr algn="ctr"/>
            <a:endParaRPr lang="zh-CN" altLang="en-US" dirty="0"/>
          </a:p>
        </p:txBody>
      </p:sp>
      <p:sp>
        <p:nvSpPr>
          <p:cNvPr id="5" name="TextBox 4"/>
          <p:cNvSpPr txBox="1"/>
          <p:nvPr/>
        </p:nvSpPr>
        <p:spPr>
          <a:xfrm>
            <a:off x="581025" y="1092530"/>
            <a:ext cx="7839075" cy="5078313"/>
          </a:xfrm>
          <a:prstGeom prst="rect">
            <a:avLst/>
          </a:prstGeom>
          <a:noFill/>
          <a:ln>
            <a:noFill/>
          </a:ln>
        </p:spPr>
        <p:txBody>
          <a:bodyPr wrap="square" rtlCol="0">
            <a:spAutoFit/>
          </a:bodyPr>
          <a:lstStyle/>
          <a:p>
            <a:pPr marL="285750" indent="-285750">
              <a:lnSpc>
                <a:spcPct val="150000"/>
              </a:lnSpc>
              <a:buFont typeface="Wingdings" pitchFamily="2" charset="2"/>
              <a:buChar char="l"/>
            </a:pPr>
            <a:r>
              <a:rPr lang="zh-CN" altLang="en-US" sz="2000" b="1" kern="100" dirty="0" smtClean="0">
                <a:solidFill>
                  <a:srgbClr val="FF0000"/>
                </a:solidFill>
                <a:latin typeface="Times New Roman"/>
                <a:ea typeface="宋体"/>
                <a:cs typeface="Times New Roman"/>
              </a:rPr>
              <a:t>仪器</a:t>
            </a:r>
            <a:r>
              <a:rPr lang="zh-CN" altLang="en-US" sz="2000" b="1" kern="100" dirty="0">
                <a:solidFill>
                  <a:srgbClr val="FF0000"/>
                </a:solidFill>
                <a:latin typeface="Times New Roman"/>
                <a:ea typeface="宋体"/>
                <a:cs typeface="Times New Roman"/>
              </a:rPr>
              <a:t>仪表校准</a:t>
            </a:r>
            <a:r>
              <a:rPr lang="zh-CN" altLang="en-US" sz="2000" b="1" kern="100" dirty="0" smtClean="0">
                <a:solidFill>
                  <a:srgbClr val="FF0000"/>
                </a:solidFill>
                <a:latin typeface="Times New Roman"/>
                <a:ea typeface="宋体"/>
                <a:cs typeface="Times New Roman"/>
              </a:rPr>
              <a:t>确认</a:t>
            </a:r>
            <a:endParaRPr lang="en-US" altLang="zh-CN" sz="2000" b="1" kern="100" dirty="0" smtClean="0">
              <a:solidFill>
                <a:srgbClr val="FF0000"/>
              </a:solidFill>
              <a:latin typeface="Times New Roman"/>
              <a:ea typeface="宋体"/>
              <a:cs typeface="Times New Roman"/>
            </a:endParaRPr>
          </a:p>
          <a:p>
            <a:pPr>
              <a:lnSpc>
                <a:spcPct val="150000"/>
              </a:lnSpc>
            </a:pPr>
            <a:r>
              <a:rPr lang="en-US" altLang="zh-CN" b="1" kern="100" dirty="0" smtClean="0">
                <a:solidFill>
                  <a:schemeClr val="accent1"/>
                </a:solidFill>
                <a:latin typeface="Times New Roman"/>
                <a:ea typeface="宋体"/>
                <a:cs typeface="Times New Roman"/>
              </a:rPr>
              <a:t>GSP</a:t>
            </a:r>
            <a:r>
              <a:rPr lang="zh-CN" altLang="en-US" b="1" kern="100" dirty="0" smtClean="0">
                <a:solidFill>
                  <a:schemeClr val="accent1"/>
                </a:solidFill>
                <a:latin typeface="Times New Roman"/>
                <a:ea typeface="宋体"/>
                <a:cs typeface="Times New Roman"/>
              </a:rPr>
              <a:t>、</a:t>
            </a:r>
            <a:r>
              <a:rPr lang="en-US" altLang="zh-CN" b="1" kern="100" dirty="0">
                <a:solidFill>
                  <a:srgbClr val="0366B8"/>
                </a:solidFill>
                <a:latin typeface="Times New Roman"/>
                <a:ea typeface="宋体"/>
                <a:cs typeface="Times New Roman"/>
              </a:rPr>
              <a:t> GB/T 34399-2017</a:t>
            </a:r>
            <a:r>
              <a:rPr lang="zh-CN" altLang="en-US" b="1" kern="100" dirty="0">
                <a:solidFill>
                  <a:srgbClr val="0366B8"/>
                </a:solidFill>
                <a:latin typeface="Times New Roman"/>
                <a:ea typeface="宋体"/>
                <a:cs typeface="Times New Roman"/>
              </a:rPr>
              <a:t>： </a:t>
            </a:r>
            <a:r>
              <a:rPr lang="en-US" altLang="zh-CN" b="1" kern="100" dirty="0" smtClean="0">
                <a:solidFill>
                  <a:schemeClr val="accent1"/>
                </a:solidFill>
                <a:latin typeface="Times New Roman"/>
                <a:ea typeface="宋体"/>
                <a:cs typeface="Times New Roman"/>
              </a:rPr>
              <a:t>:</a:t>
            </a:r>
            <a:r>
              <a:rPr lang="zh-CN" altLang="zh-CN" dirty="0">
                <a:solidFill>
                  <a:schemeClr val="accent1"/>
                </a:solidFill>
                <a:latin typeface="宋体" pitchFamily="2" charset="-122"/>
                <a:ea typeface="宋体" pitchFamily="2" charset="-122"/>
              </a:rPr>
              <a:t>测量范围在</a:t>
            </a:r>
            <a:r>
              <a:rPr lang="en-US" altLang="zh-CN" dirty="0">
                <a:solidFill>
                  <a:schemeClr val="accent1"/>
                </a:solidFill>
                <a:latin typeface="宋体" pitchFamily="2" charset="-122"/>
                <a:ea typeface="宋体" pitchFamily="2" charset="-122"/>
              </a:rPr>
              <a:t>0</a:t>
            </a:r>
            <a:r>
              <a:rPr lang="zh-CN" altLang="zh-CN" dirty="0">
                <a:solidFill>
                  <a:schemeClr val="accent1"/>
                </a:solidFill>
                <a:latin typeface="宋体" pitchFamily="2" charset="-122"/>
                <a:ea typeface="宋体" pitchFamily="2" charset="-122"/>
              </a:rPr>
              <a:t>℃～</a:t>
            </a:r>
            <a:r>
              <a:rPr lang="en-US" altLang="zh-CN" dirty="0">
                <a:solidFill>
                  <a:schemeClr val="accent1"/>
                </a:solidFill>
                <a:latin typeface="宋体" pitchFamily="2" charset="-122"/>
                <a:ea typeface="宋体" pitchFamily="2" charset="-122"/>
              </a:rPr>
              <a:t>40</a:t>
            </a:r>
            <a:r>
              <a:rPr lang="zh-CN" altLang="zh-CN" dirty="0">
                <a:solidFill>
                  <a:schemeClr val="accent1"/>
                </a:solidFill>
                <a:latin typeface="宋体" pitchFamily="2" charset="-122"/>
                <a:ea typeface="宋体" pitchFamily="2" charset="-122"/>
              </a:rPr>
              <a:t>℃之间，温度的最大允许误差为</a:t>
            </a:r>
            <a:r>
              <a:rPr lang="zh-CN" altLang="zh-CN" dirty="0">
                <a:solidFill>
                  <a:srgbClr val="FF0000"/>
                </a:solidFill>
                <a:latin typeface="宋体" pitchFamily="2" charset="-122"/>
                <a:ea typeface="宋体" pitchFamily="2" charset="-122"/>
              </a:rPr>
              <a:t>±</a:t>
            </a:r>
            <a:r>
              <a:rPr lang="en-US" altLang="zh-CN" dirty="0">
                <a:solidFill>
                  <a:srgbClr val="FF0000"/>
                </a:solidFill>
                <a:latin typeface="宋体" pitchFamily="2" charset="-122"/>
                <a:ea typeface="宋体" pitchFamily="2" charset="-122"/>
              </a:rPr>
              <a:t>0.5</a:t>
            </a:r>
            <a:r>
              <a:rPr lang="zh-CN" altLang="zh-CN" dirty="0" smtClean="0">
                <a:solidFill>
                  <a:srgbClr val="FF0000"/>
                </a:solidFill>
                <a:latin typeface="宋体" pitchFamily="2" charset="-122"/>
                <a:ea typeface="宋体" pitchFamily="2" charset="-122"/>
              </a:rPr>
              <a:t>℃</a:t>
            </a:r>
            <a:r>
              <a:rPr lang="zh-CN" altLang="en-US" dirty="0" smtClean="0">
                <a:solidFill>
                  <a:srgbClr val="FF0000"/>
                </a:solidFill>
                <a:latin typeface="宋体" pitchFamily="2" charset="-122"/>
                <a:ea typeface="宋体" pitchFamily="2" charset="-122"/>
              </a:rPr>
              <a:t>；</a:t>
            </a:r>
            <a:r>
              <a:rPr lang="zh-CN" altLang="zh-CN" dirty="0" smtClean="0">
                <a:solidFill>
                  <a:schemeClr val="accent1"/>
                </a:solidFill>
                <a:latin typeface="宋体" pitchFamily="2" charset="-122"/>
                <a:ea typeface="宋体" pitchFamily="2" charset="-122"/>
              </a:rPr>
              <a:t>测量范围</a:t>
            </a:r>
            <a:r>
              <a:rPr lang="zh-CN" altLang="zh-CN" dirty="0">
                <a:solidFill>
                  <a:schemeClr val="accent1"/>
                </a:solidFill>
                <a:latin typeface="宋体" pitchFamily="2" charset="-122"/>
                <a:ea typeface="宋体" pitchFamily="2" charset="-122"/>
              </a:rPr>
              <a:t>在－</a:t>
            </a:r>
            <a:r>
              <a:rPr lang="en-US" altLang="zh-CN" dirty="0">
                <a:solidFill>
                  <a:schemeClr val="accent1"/>
                </a:solidFill>
                <a:latin typeface="宋体" pitchFamily="2" charset="-122"/>
                <a:ea typeface="宋体" pitchFamily="2" charset="-122"/>
              </a:rPr>
              <a:t>25</a:t>
            </a:r>
            <a:r>
              <a:rPr lang="zh-CN" altLang="zh-CN" dirty="0">
                <a:solidFill>
                  <a:schemeClr val="accent1"/>
                </a:solidFill>
                <a:latin typeface="宋体" pitchFamily="2" charset="-122"/>
                <a:ea typeface="宋体" pitchFamily="2" charset="-122"/>
              </a:rPr>
              <a:t>℃～</a:t>
            </a:r>
            <a:r>
              <a:rPr lang="en-US" altLang="zh-CN" dirty="0">
                <a:solidFill>
                  <a:schemeClr val="accent1"/>
                </a:solidFill>
                <a:latin typeface="宋体" pitchFamily="2" charset="-122"/>
                <a:ea typeface="宋体" pitchFamily="2" charset="-122"/>
              </a:rPr>
              <a:t>0</a:t>
            </a:r>
            <a:r>
              <a:rPr lang="zh-CN" altLang="zh-CN" dirty="0">
                <a:solidFill>
                  <a:schemeClr val="accent1"/>
                </a:solidFill>
                <a:latin typeface="宋体" pitchFamily="2" charset="-122"/>
                <a:ea typeface="宋体" pitchFamily="2" charset="-122"/>
              </a:rPr>
              <a:t>℃之间，温度的最大允许误差为±</a:t>
            </a:r>
            <a:r>
              <a:rPr lang="en-US" altLang="zh-CN" dirty="0">
                <a:solidFill>
                  <a:schemeClr val="accent1"/>
                </a:solidFill>
                <a:latin typeface="宋体" pitchFamily="2" charset="-122"/>
                <a:ea typeface="宋体" pitchFamily="2" charset="-122"/>
              </a:rPr>
              <a:t>1.0</a:t>
            </a:r>
            <a:r>
              <a:rPr lang="zh-CN" altLang="zh-CN" dirty="0" smtClean="0">
                <a:solidFill>
                  <a:schemeClr val="accent1"/>
                </a:solidFill>
                <a:latin typeface="宋体" pitchFamily="2" charset="-122"/>
                <a:ea typeface="宋体" pitchFamily="2" charset="-122"/>
              </a:rPr>
              <a:t>℃</a:t>
            </a:r>
            <a:r>
              <a:rPr lang="zh-CN" altLang="en-US" b="1" kern="100" dirty="0" smtClean="0">
                <a:solidFill>
                  <a:schemeClr val="accent1"/>
                </a:solidFill>
                <a:latin typeface="Times New Roman"/>
                <a:ea typeface="宋体"/>
                <a:cs typeface="Times New Roman"/>
              </a:rPr>
              <a:t>；</a:t>
            </a:r>
            <a:r>
              <a:rPr lang="zh-CN" altLang="zh-CN" sz="2000" dirty="0" smtClean="0">
                <a:solidFill>
                  <a:srgbClr val="0366B8"/>
                </a:solidFill>
                <a:latin typeface="宋体" pitchFamily="2" charset="-122"/>
                <a:ea typeface="宋体" pitchFamily="2" charset="-122"/>
              </a:rPr>
              <a:t>相对湿度</a:t>
            </a:r>
            <a:r>
              <a:rPr lang="zh-CN" altLang="zh-CN" sz="2000" dirty="0">
                <a:solidFill>
                  <a:srgbClr val="0366B8"/>
                </a:solidFill>
                <a:latin typeface="宋体" pitchFamily="2" charset="-122"/>
                <a:ea typeface="宋体" pitchFamily="2" charset="-122"/>
              </a:rPr>
              <a:t>的</a:t>
            </a:r>
            <a:r>
              <a:rPr lang="zh-CN" altLang="zh-CN" sz="2000" dirty="0">
                <a:solidFill>
                  <a:srgbClr val="FF0000"/>
                </a:solidFill>
                <a:latin typeface="宋体" pitchFamily="2" charset="-122"/>
                <a:ea typeface="宋体" pitchFamily="2" charset="-122"/>
              </a:rPr>
              <a:t>最大允许误差为±</a:t>
            </a:r>
            <a:r>
              <a:rPr lang="en-US" altLang="zh-CN" sz="2000" dirty="0">
                <a:solidFill>
                  <a:srgbClr val="FF0000"/>
                </a:solidFill>
                <a:latin typeface="宋体" pitchFamily="2" charset="-122"/>
                <a:ea typeface="宋体" pitchFamily="2" charset="-122"/>
              </a:rPr>
              <a:t>5</a:t>
            </a:r>
            <a:r>
              <a:rPr lang="zh-CN" altLang="zh-CN" sz="2000" dirty="0">
                <a:solidFill>
                  <a:srgbClr val="FF0000"/>
                </a:solidFill>
                <a:latin typeface="宋体" pitchFamily="2" charset="-122"/>
                <a:ea typeface="宋体" pitchFamily="2" charset="-122"/>
              </a:rPr>
              <a:t>％</a:t>
            </a:r>
            <a:r>
              <a:rPr lang="en-US" altLang="zh-CN" sz="2000" dirty="0" smtClean="0">
                <a:solidFill>
                  <a:srgbClr val="FF0000"/>
                </a:solidFill>
                <a:latin typeface="宋体" pitchFamily="2" charset="-122"/>
                <a:ea typeface="宋体" pitchFamily="2" charset="-122"/>
              </a:rPr>
              <a:t>RH</a:t>
            </a:r>
            <a:r>
              <a:rPr lang="zh-CN" altLang="en-US" sz="2000" dirty="0" smtClean="0">
                <a:solidFill>
                  <a:srgbClr val="FF0000"/>
                </a:solidFill>
                <a:latin typeface="宋体" pitchFamily="2" charset="-122"/>
                <a:ea typeface="宋体" pitchFamily="2" charset="-122"/>
              </a:rPr>
              <a:t>。</a:t>
            </a:r>
            <a:endParaRPr lang="en-US" altLang="zh-CN" sz="2000" dirty="0" smtClean="0">
              <a:solidFill>
                <a:srgbClr val="FF0000"/>
              </a:solidFill>
              <a:latin typeface="宋体" pitchFamily="2" charset="-122"/>
              <a:ea typeface="宋体" pitchFamily="2" charset="-122"/>
            </a:endParaRPr>
          </a:p>
          <a:p>
            <a:pPr>
              <a:lnSpc>
                <a:spcPct val="150000"/>
              </a:lnSpc>
            </a:pPr>
            <a:r>
              <a:rPr lang="zh-CN" altLang="en-US" sz="2000" kern="100" dirty="0" smtClean="0">
                <a:solidFill>
                  <a:srgbClr val="FF0000"/>
                </a:solidFill>
                <a:latin typeface="宋体" pitchFamily="2" charset="-122"/>
                <a:ea typeface="宋体" pitchFamily="2" charset="-122"/>
              </a:rPr>
              <a:t>温度传感器</a:t>
            </a:r>
            <a:r>
              <a:rPr lang="zh-CN" altLang="en-US" sz="2000" kern="100" dirty="0">
                <a:solidFill>
                  <a:srgbClr val="FF0000"/>
                </a:solidFill>
                <a:latin typeface="宋体" pitchFamily="2" charset="-122"/>
                <a:ea typeface="宋体" pitchFamily="2" charset="-122"/>
              </a:rPr>
              <a:t>与验证用温度记录仪的差值应在</a:t>
            </a:r>
            <a:r>
              <a:rPr lang="en-US" altLang="zh-CN" sz="2000" kern="100" dirty="0">
                <a:solidFill>
                  <a:srgbClr val="FF0000"/>
                </a:solidFill>
                <a:latin typeface="宋体" pitchFamily="2" charset="-122"/>
                <a:ea typeface="宋体" pitchFamily="2" charset="-122"/>
              </a:rPr>
              <a:t>±1℃</a:t>
            </a:r>
            <a:r>
              <a:rPr lang="zh-CN" altLang="en-US" sz="2000" kern="100" dirty="0">
                <a:solidFill>
                  <a:srgbClr val="FF0000"/>
                </a:solidFill>
                <a:latin typeface="宋体" pitchFamily="2" charset="-122"/>
                <a:ea typeface="宋体" pitchFamily="2" charset="-122"/>
              </a:rPr>
              <a:t>以内（冷冻库差值应在</a:t>
            </a:r>
            <a:r>
              <a:rPr lang="en-US" altLang="zh-CN" sz="2000" kern="100" dirty="0">
                <a:solidFill>
                  <a:srgbClr val="FF0000"/>
                </a:solidFill>
                <a:latin typeface="宋体" pitchFamily="2" charset="-122"/>
                <a:ea typeface="宋体" pitchFamily="2" charset="-122"/>
              </a:rPr>
              <a:t>±2℃</a:t>
            </a:r>
            <a:r>
              <a:rPr lang="zh-CN" altLang="en-US" sz="2000" kern="100" dirty="0">
                <a:solidFill>
                  <a:srgbClr val="FF0000"/>
                </a:solidFill>
                <a:latin typeface="宋体" pitchFamily="2" charset="-122"/>
                <a:ea typeface="宋体" pitchFamily="2" charset="-122"/>
              </a:rPr>
              <a:t>以内）</a:t>
            </a:r>
            <a:endParaRPr lang="en-US" altLang="zh-CN" sz="2000" dirty="0" smtClean="0">
              <a:solidFill>
                <a:srgbClr val="FF0000"/>
              </a:solidFill>
              <a:latin typeface="宋体" pitchFamily="2" charset="-122"/>
              <a:ea typeface="宋体" pitchFamily="2" charset="-122"/>
            </a:endParaRPr>
          </a:p>
          <a:p>
            <a:pPr>
              <a:lnSpc>
                <a:spcPct val="150000"/>
              </a:lnSpc>
            </a:pPr>
            <a:r>
              <a:rPr lang="en-US" altLang="zh-CN" b="1" kern="100" dirty="0">
                <a:solidFill>
                  <a:schemeClr val="accent1"/>
                </a:solidFill>
                <a:latin typeface="Times New Roman"/>
                <a:ea typeface="宋体"/>
                <a:cs typeface="Times New Roman"/>
              </a:rPr>
              <a:t>WHO</a:t>
            </a:r>
            <a:r>
              <a:rPr lang="zh-CN" altLang="en-US" b="1" kern="100" dirty="0">
                <a:solidFill>
                  <a:schemeClr val="accent1"/>
                </a:solidFill>
                <a:latin typeface="Times New Roman"/>
                <a:ea typeface="宋体"/>
                <a:cs typeface="Times New Roman"/>
              </a:rPr>
              <a:t>：</a:t>
            </a:r>
            <a:r>
              <a:rPr lang="zh-CN" altLang="en-US" sz="2000" dirty="0" smtClean="0">
                <a:solidFill>
                  <a:schemeClr val="accent1"/>
                </a:solidFill>
                <a:latin typeface="宋体" pitchFamily="2" charset="-122"/>
                <a:ea typeface="宋体" pitchFamily="2" charset="-122"/>
              </a:rPr>
              <a:t>一</a:t>
            </a:r>
            <a:r>
              <a:rPr lang="zh-CN" altLang="en-US" sz="2000" dirty="0">
                <a:solidFill>
                  <a:schemeClr val="accent1"/>
                </a:solidFill>
                <a:latin typeface="宋体" pitchFamily="2" charset="-122"/>
                <a:ea typeface="宋体" pitchFamily="2" charset="-122"/>
              </a:rPr>
              <a:t>份可追踪的</a:t>
            </a:r>
            <a:r>
              <a:rPr lang="zh-CN" altLang="en-US" sz="2000" dirty="0">
                <a:solidFill>
                  <a:srgbClr val="FF0000"/>
                </a:solidFill>
                <a:latin typeface="宋体" pitchFamily="2" charset="-122"/>
                <a:ea typeface="宋体" pitchFamily="2" charset="-122"/>
              </a:rPr>
              <a:t>三点校准</a:t>
            </a:r>
            <a:r>
              <a:rPr lang="zh-CN" altLang="en-US" sz="2000" dirty="0">
                <a:solidFill>
                  <a:schemeClr val="accent1"/>
                </a:solidFill>
                <a:latin typeface="宋体" pitchFamily="2" charset="-122"/>
                <a:ea typeface="宋体" pitchFamily="2" charset="-122"/>
              </a:rPr>
              <a:t>证书，并保证在每个校准点的误差</a:t>
            </a:r>
            <a:r>
              <a:rPr lang="zh-CN" altLang="en-US" sz="2000" dirty="0">
                <a:solidFill>
                  <a:srgbClr val="FF0000"/>
                </a:solidFill>
                <a:latin typeface="宋体" pitchFamily="2" charset="-122"/>
                <a:ea typeface="宋体" pitchFamily="2" charset="-122"/>
              </a:rPr>
              <a:t>不超过</a:t>
            </a:r>
            <a:r>
              <a:rPr lang="en-US" altLang="zh-CN" sz="2000" dirty="0">
                <a:solidFill>
                  <a:srgbClr val="FF0000"/>
                </a:solidFill>
                <a:latin typeface="宋体" pitchFamily="2" charset="-122"/>
                <a:ea typeface="宋体" pitchFamily="2" charset="-122"/>
              </a:rPr>
              <a:t>±0.5°C</a:t>
            </a:r>
            <a:r>
              <a:rPr lang="zh-CN" altLang="en-US" sz="2000" dirty="0" smtClean="0">
                <a:solidFill>
                  <a:srgbClr val="FF0000"/>
                </a:solidFill>
                <a:latin typeface="宋体" pitchFamily="2" charset="-122"/>
                <a:ea typeface="宋体" pitchFamily="2" charset="-122"/>
              </a:rPr>
              <a:t>。</a:t>
            </a:r>
            <a:endParaRPr lang="en-US" altLang="zh-CN" sz="2000" dirty="0" smtClean="0">
              <a:solidFill>
                <a:srgbClr val="0366B8"/>
              </a:solidFill>
              <a:latin typeface="宋体" pitchFamily="2" charset="-122"/>
              <a:ea typeface="宋体" pitchFamily="2" charset="-122"/>
            </a:endParaRPr>
          </a:p>
          <a:p>
            <a:pPr lvl="0" indent="375920" algn="just">
              <a:lnSpc>
                <a:spcPct val="150000"/>
              </a:lnSpc>
            </a:pPr>
            <a:r>
              <a:rPr lang="zh-CN" altLang="en-US" sz="2000" dirty="0" smtClean="0">
                <a:solidFill>
                  <a:srgbClr val="0366B8"/>
                </a:solidFill>
                <a:latin typeface="宋体" pitchFamily="2" charset="-122"/>
                <a:ea typeface="宋体" pitchFamily="2" charset="-122"/>
              </a:rPr>
              <a:t>说明：采用</a:t>
            </a:r>
            <a:r>
              <a:rPr lang="zh-CN" altLang="en-US" sz="2000" dirty="0">
                <a:solidFill>
                  <a:srgbClr val="0366B8"/>
                </a:solidFill>
                <a:latin typeface="宋体" pitchFamily="2" charset="-122"/>
                <a:ea typeface="宋体" pitchFamily="2" charset="-122"/>
              </a:rPr>
              <a:t>三点校正，且在每个校正点误差不能超过</a:t>
            </a:r>
            <a:r>
              <a:rPr lang="en-US" altLang="zh-CN" sz="2000" dirty="0">
                <a:solidFill>
                  <a:srgbClr val="0366B8"/>
                </a:solidFill>
                <a:latin typeface="宋体" pitchFamily="2" charset="-122"/>
                <a:ea typeface="宋体" pitchFamily="2" charset="-122"/>
              </a:rPr>
              <a:t>±0.5</a:t>
            </a:r>
            <a:r>
              <a:rPr lang="zh-CN" altLang="en-US" sz="2000" dirty="0">
                <a:solidFill>
                  <a:srgbClr val="0366B8"/>
                </a:solidFill>
                <a:latin typeface="宋体" pitchFamily="2" charset="-122"/>
                <a:ea typeface="宋体" pitchFamily="2" charset="-122"/>
              </a:rPr>
              <a:t>℃；一般来说，应有一个校正点低于范围的下限，一个校正点在范围中间，一个校正点高于范围的上限</a:t>
            </a:r>
            <a:r>
              <a:rPr lang="zh-CN" altLang="en-US" sz="2000" dirty="0" smtClean="0">
                <a:solidFill>
                  <a:srgbClr val="0366B8"/>
                </a:solidFill>
                <a:latin typeface="宋体" pitchFamily="2" charset="-122"/>
                <a:ea typeface="宋体" pitchFamily="2" charset="-122"/>
              </a:rPr>
              <a:t>。</a:t>
            </a:r>
            <a:endParaRPr lang="zh-CN" altLang="zh-CN" sz="2000" dirty="0">
              <a:solidFill>
                <a:srgbClr val="0366B8"/>
              </a:solidFill>
              <a:latin typeface="宋体" pitchFamily="2" charset="-122"/>
              <a:ea typeface="宋体" pitchFamily="2" charset="-122"/>
            </a:endParaRPr>
          </a:p>
        </p:txBody>
      </p:sp>
    </p:spTree>
    <p:extLst>
      <p:ext uri="{BB962C8B-B14F-4D97-AF65-F5344CB8AC3E}">
        <p14:creationId xmlns:p14="http://schemas.microsoft.com/office/powerpoint/2010/main" val="1961470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05143f32-10fe-46a8-b263-c1b5e968111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6559510" y="452424"/>
            <a:ext cx="1592585" cy="1535346"/>
            <a:chOff x="3660047" y="1369355"/>
            <a:chExt cx="4871906" cy="4696806"/>
          </a:xfrm>
        </p:grpSpPr>
        <p:sp>
          <p:nvSpPr>
            <p:cNvPr id="6" name="i$ḷ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620119-CF44-4FDE-BEB9-CC78446D084B}"/>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ïṥ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C7C4D1E-033C-4C2A-8532-2D70E373448A}"/>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iŝḻï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6230D7-845D-462C-8111-A8615F174E1F}"/>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išlï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479090-BAA9-4A33-9139-B005D8D974FD}"/>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iṣļi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8D7069-0A05-4120-83B5-5023EFCDE98E}"/>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iṧḻ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B29C936-3814-4247-818E-7B1CBD2A187B}"/>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ṡ1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40369E1-CB15-41C2-8591-B5EAF6AC4292}"/>
                </a:ext>
              </a:extLst>
            </p:cNvPr>
            <p:cNvSpPr/>
            <p:nvPr/>
          </p:nvSpPr>
          <p:spPr bwMode="auto">
            <a:xfrm>
              <a:off x="7136301" y="3671408"/>
              <a:ext cx="1197376" cy="1193514"/>
            </a:xfrm>
            <a:custGeom>
              <a:avLst/>
              <a:gdLst>
                <a:gd name="T0" fmla="*/ 43 w 507"/>
                <a:gd name="T1" fmla="*/ 17 h 505"/>
                <a:gd name="T2" fmla="*/ 43 w 507"/>
                <a:gd name="T3" fmla="*/ 17 h 505"/>
                <a:gd name="T4" fmla="*/ 0 w 507"/>
                <a:gd name="T5" fmla="*/ 0 h 505"/>
                <a:gd name="T6" fmla="*/ 19 w 507"/>
                <a:gd name="T7" fmla="*/ 43 h 505"/>
                <a:gd name="T8" fmla="*/ 19 w 507"/>
                <a:gd name="T9" fmla="*/ 43 h 505"/>
                <a:gd name="T10" fmla="*/ 483 w 507"/>
                <a:gd name="T11" fmla="*/ 505 h 505"/>
                <a:gd name="T12" fmla="*/ 507 w 507"/>
                <a:gd name="T13" fmla="*/ 482 h 505"/>
                <a:gd name="T14" fmla="*/ 43 w 507"/>
                <a:gd name="T15" fmla="*/ 17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5">
                  <a:moveTo>
                    <a:pt x="43" y="17"/>
                  </a:moveTo>
                  <a:cubicBezTo>
                    <a:pt x="43" y="17"/>
                    <a:pt x="43" y="17"/>
                    <a:pt x="43" y="17"/>
                  </a:cubicBezTo>
                  <a:cubicBezTo>
                    <a:pt x="40" y="14"/>
                    <a:pt x="0" y="0"/>
                    <a:pt x="0" y="0"/>
                  </a:cubicBezTo>
                  <a:cubicBezTo>
                    <a:pt x="0" y="0"/>
                    <a:pt x="15" y="40"/>
                    <a:pt x="19" y="43"/>
                  </a:cubicBezTo>
                  <a:cubicBezTo>
                    <a:pt x="19" y="43"/>
                    <a:pt x="19" y="43"/>
                    <a:pt x="19" y="43"/>
                  </a:cubicBezTo>
                  <a:cubicBezTo>
                    <a:pt x="483" y="505"/>
                    <a:pt x="483" y="505"/>
                    <a:pt x="483" y="505"/>
                  </a:cubicBezTo>
                  <a:cubicBezTo>
                    <a:pt x="507" y="482"/>
                    <a:pt x="507" y="482"/>
                    <a:pt x="507" y="482"/>
                  </a:cubicBezTo>
                  <a:cubicBezTo>
                    <a:pt x="43" y="17"/>
                    <a:pt x="43" y="17"/>
                    <a:pt x="43" y="17"/>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ṥ1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0923B6-DD14-47B8-B2A6-F49552D388FC}"/>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iṡl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468ECA4-690B-4E08-B5AE-6C0F8E53B7E9}"/>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ṩḻ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530DA3-FA19-42BB-B0AD-22EE7F77AB16}"/>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ïṧ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22C0EF-E360-4DBE-8A42-8D2D65C122DE}"/>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ïSḻî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C77561-75C5-4F2B-A1D3-5F52E9ABF879}"/>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iŝ1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70A06E-DD19-48F0-9766-1B2047488706}"/>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íŝḻ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44307E-39D6-4C68-914F-468788E1AFE9}"/>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îṩḻ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1A0163A-8521-40C3-BD43-3E6423E38C95}"/>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íŝļï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04D6ACD-961A-4FD5-8984-D03A84A634A9}"/>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close/>
                  <a:moveTo>
                    <a:pt x="21" y="0"/>
                  </a:moveTo>
                  <a:lnTo>
                    <a:pt x="21" y="0"/>
                  </a:lnTo>
                  <a:lnTo>
                    <a:pt x="24" y="4"/>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ṩ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9092C-2562-405A-9A09-763A0C03AD6A}"/>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moveTo>
                    <a:pt x="21" y="0"/>
                  </a:moveTo>
                  <a:lnTo>
                    <a:pt x="21" y="0"/>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ïṥ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702932-B911-4458-943E-ECB717572ECC}"/>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iŝ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A5CCAA-6AA1-4CB7-BE57-F61F0C489C1D}"/>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ḷ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55B745-38B1-4A18-AC7D-D4FCAF60454A}"/>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close/>
                  <a:moveTo>
                    <a:pt x="160" y="0"/>
                  </a:moveTo>
                  <a:lnTo>
                    <a:pt x="160" y="0"/>
                  </a:lnTo>
                  <a:lnTo>
                    <a:pt x="163" y="4"/>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î$ľî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147346-5F43-43FA-81CB-900E4FB0EACE}"/>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moveTo>
                    <a:pt x="160" y="0"/>
                  </a:moveTo>
                  <a:lnTo>
                    <a:pt x="160" y="0"/>
                  </a:lnTo>
                  <a:lnTo>
                    <a:pt x="163" y="4"/>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ś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FD209F8-5C73-49AB-A98E-D1B1427F0506}"/>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şl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11A0092-32CE-489F-B7B8-879CB576817F}"/>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ṩ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C86F146-D88A-4BEF-8AA9-325B38803955}"/>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close/>
                  <a:moveTo>
                    <a:pt x="159" y="0"/>
                  </a:moveTo>
                  <a:lnTo>
                    <a:pt x="159" y="0"/>
                  </a:lnTo>
                  <a:lnTo>
                    <a:pt x="161" y="2"/>
                  </a:lnTo>
                  <a:lnTo>
                    <a:pt x="159"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ï$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686FF7F-9295-46A0-8E4F-22BE573DE9FB}"/>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moveTo>
                    <a:pt x="159" y="0"/>
                  </a:moveTo>
                  <a:lnTo>
                    <a:pt x="159" y="0"/>
                  </a:lnTo>
                  <a:lnTo>
                    <a:pt x="161" y="2"/>
                  </a:lnTo>
                  <a:lnTo>
                    <a:pt x="1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íśḷ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9B851D-0594-47A0-9314-818E93DB02FE}"/>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íśl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6217E2A-ECA9-4744-BC8A-A5C96E0D0445}"/>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ïsľ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153666D-B3D7-4766-BE7F-56200A44201F}"/>
                </a:ext>
              </a:extLst>
            </p:cNvPr>
            <p:cNvSpPr/>
            <p:nvPr/>
          </p:nvSpPr>
          <p:spPr bwMode="auto">
            <a:xfrm>
              <a:off x="7028151" y="4673084"/>
              <a:ext cx="1197376" cy="1194802"/>
            </a:xfrm>
            <a:custGeom>
              <a:avLst/>
              <a:gdLst>
                <a:gd name="T0" fmla="*/ 44 w 507"/>
                <a:gd name="T1" fmla="*/ 17 h 506"/>
                <a:gd name="T2" fmla="*/ 44 w 507"/>
                <a:gd name="T3" fmla="*/ 17 h 506"/>
                <a:gd name="T4" fmla="*/ 0 w 507"/>
                <a:gd name="T5" fmla="*/ 0 h 506"/>
                <a:gd name="T6" fmla="*/ 20 w 507"/>
                <a:gd name="T7" fmla="*/ 43 h 506"/>
                <a:gd name="T8" fmla="*/ 20 w 507"/>
                <a:gd name="T9" fmla="*/ 43 h 506"/>
                <a:gd name="T10" fmla="*/ 484 w 507"/>
                <a:gd name="T11" fmla="*/ 506 h 506"/>
                <a:gd name="T12" fmla="*/ 507 w 507"/>
                <a:gd name="T13" fmla="*/ 482 h 506"/>
                <a:gd name="T14" fmla="*/ 44 w 507"/>
                <a:gd name="T15" fmla="*/ 17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7"/>
                  </a:moveTo>
                  <a:cubicBezTo>
                    <a:pt x="44" y="17"/>
                    <a:pt x="44" y="17"/>
                    <a:pt x="44" y="17"/>
                  </a:cubicBezTo>
                  <a:cubicBezTo>
                    <a:pt x="41" y="14"/>
                    <a:pt x="0" y="0"/>
                    <a:pt x="0" y="0"/>
                  </a:cubicBezTo>
                  <a:cubicBezTo>
                    <a:pt x="0" y="0"/>
                    <a:pt x="16" y="40"/>
                    <a:pt x="20" y="43"/>
                  </a:cubicBezTo>
                  <a:cubicBezTo>
                    <a:pt x="20" y="43"/>
                    <a:pt x="20" y="43"/>
                    <a:pt x="20" y="43"/>
                  </a:cubicBezTo>
                  <a:cubicBezTo>
                    <a:pt x="484" y="506"/>
                    <a:pt x="484" y="506"/>
                    <a:pt x="484" y="506"/>
                  </a:cubicBezTo>
                  <a:cubicBezTo>
                    <a:pt x="507" y="482"/>
                    <a:pt x="507" y="482"/>
                    <a:pt x="507" y="482"/>
                  </a:cubicBezTo>
                  <a:lnTo>
                    <a:pt x="44" y="17"/>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l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722724D-579A-4A3C-BEBA-CFB5784E714F}"/>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íṧļî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E84D935-903E-4903-9A47-E550B4889404}"/>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A86D92-A465-4FF2-B2F2-5D45A981A40D}"/>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ś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02918D-4D71-4CBA-AEB4-941A08D95555}"/>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iS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ACCC8B-DAE5-49E2-8E96-08426DD4D329}"/>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í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BE1389F-8CFF-4B46-AC56-26895A53271D}"/>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işḷ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78EF01-B204-4BB3-A1C7-155A608D886F}"/>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îṣ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CD0F23-D77B-4D1C-BCAF-038880F13BC9}"/>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îş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CF40F61-60C2-4533-A9AA-390C15582C70}"/>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ṣľ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620109B-8ED7-4208-9BDB-C3DCF7A60C2E}"/>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ṥḷ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62F5FBE-0EB4-4C56-BCDD-25464360BFF8}"/>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close/>
                  <a:moveTo>
                    <a:pt x="152" y="0"/>
                  </a:moveTo>
                  <a:lnTo>
                    <a:pt x="152" y="0"/>
                  </a:lnTo>
                  <a:lnTo>
                    <a:pt x="156" y="2"/>
                  </a:lnTo>
                  <a:lnTo>
                    <a:pt x="152"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ïś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350D590-E323-43AB-BF8B-47C2EDD9E3AC}"/>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moveTo>
                    <a:pt x="152" y="0"/>
                  </a:moveTo>
                  <a:lnTo>
                    <a:pt x="152" y="0"/>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ś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B73D45-A552-4CA8-AFBA-92F9255BA1C3}"/>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ļ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7F16ABC-2E6A-4A31-A2F7-DAD3715A62CA}"/>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ŝḻ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9B4301-813E-4CA4-B59D-0F4972F296DF}"/>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ṣḷ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0AF68E-943B-4204-8BC4-EDE6A78F855E}"/>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íṥl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19C2E8-5871-4F43-B45A-697406CE4475}"/>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ïṣ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724A16-F0B9-41C6-8FEC-F6335A998830}"/>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ṧ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9738D9-389B-4796-AB6A-2A21D4DCD1B6}"/>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ṩ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FA0233-F78C-4806-8A4F-3BFABBBCC4A3}"/>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B6F546D-C028-4E70-8E46-529F78A2E0DA}"/>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2BB9CD0-9DAA-48E1-9547-16993AE37E53}"/>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ṧ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4D7B049-E5BB-41A9-81E1-636377DD37FF}"/>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sľ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FA0992-288C-4EFE-8BD7-887E502A32AB}"/>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ş1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D7DC8A-4583-4C59-8577-6945CCB48565}"/>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close/>
                  <a:moveTo>
                    <a:pt x="21" y="0"/>
                  </a:moveTo>
                  <a:lnTo>
                    <a:pt x="21" y="0"/>
                  </a:lnTo>
                  <a:lnTo>
                    <a:pt x="22" y="3"/>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ṣľ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3858042-5A17-445C-8711-A15845D4A0AC}"/>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moveTo>
                    <a:pt x="21" y="0"/>
                  </a:moveTo>
                  <a:lnTo>
                    <a:pt x="21" y="0"/>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ṩḷ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0B8C9C-F20B-4777-81E6-F70E0B7BC809}"/>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S1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8DBFA1-5621-4D23-93B3-7C429835C074}"/>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ṥ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3AE6807-377E-4062-8D58-10DAB7F2EFD0}"/>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close/>
                  <a:moveTo>
                    <a:pt x="160" y="0"/>
                  </a:moveTo>
                  <a:lnTo>
                    <a:pt x="160" y="0"/>
                  </a:lnTo>
                  <a:lnTo>
                    <a:pt x="162" y="2"/>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ṩľ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2898ADC-FBBD-4736-BBAB-2F8B162C68B3}"/>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moveTo>
                    <a:pt x="160" y="0"/>
                  </a:moveTo>
                  <a:lnTo>
                    <a:pt x="160" y="0"/>
                  </a:lnTo>
                  <a:lnTo>
                    <a:pt x="162" y="2"/>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ŝḻi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CCF16A0-9261-4D7A-94F8-C5D22FD08000}"/>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śl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693ECA-6AE1-485A-B15B-14572A415D64}"/>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ŝl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C80FB25-C2D7-4241-AD79-FBE9E8AFA6C7}"/>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close/>
                  <a:moveTo>
                    <a:pt x="161" y="0"/>
                  </a:moveTo>
                  <a:lnTo>
                    <a:pt x="161" y="0"/>
                  </a:lnTo>
                  <a:lnTo>
                    <a:pt x="161" y="0"/>
                  </a:lnTo>
                  <a:lnTo>
                    <a:pt x="16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ṧḷ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DA43BF-03BB-430D-B680-95E0A5107149}"/>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moveTo>
                    <a:pt x="161" y="0"/>
                  </a:moveTo>
                  <a:lnTo>
                    <a:pt x="161" y="0"/>
                  </a:lnTo>
                  <a:lnTo>
                    <a:pt x="161" y="0"/>
                  </a:lnTo>
                  <a:lnTo>
                    <a:pt x="1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ṡ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A1B12E4-1407-407A-A272-A1DD26999580}"/>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ïş1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9672893-FE93-4E28-8459-10B071EEC7B8}"/>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iŝ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10934AC-86D8-4251-A6E7-D7320B291E40}"/>
                </a:ext>
              </a:extLst>
            </p:cNvPr>
            <p:cNvSpPr/>
            <p:nvPr/>
          </p:nvSpPr>
          <p:spPr bwMode="auto">
            <a:xfrm>
              <a:off x="5802450" y="4537897"/>
              <a:ext cx="1197376" cy="1194802"/>
            </a:xfrm>
            <a:custGeom>
              <a:avLst/>
              <a:gdLst>
                <a:gd name="T0" fmla="*/ 44 w 507"/>
                <a:gd name="T1" fmla="*/ 18 h 506"/>
                <a:gd name="T2" fmla="*/ 44 w 507"/>
                <a:gd name="T3" fmla="*/ 18 h 506"/>
                <a:gd name="T4" fmla="*/ 0 w 507"/>
                <a:gd name="T5" fmla="*/ 0 h 506"/>
                <a:gd name="T6" fmla="*/ 19 w 507"/>
                <a:gd name="T7" fmla="*/ 44 h 506"/>
                <a:gd name="T8" fmla="*/ 19 w 507"/>
                <a:gd name="T9" fmla="*/ 44 h 506"/>
                <a:gd name="T10" fmla="*/ 483 w 507"/>
                <a:gd name="T11" fmla="*/ 506 h 506"/>
                <a:gd name="T12" fmla="*/ 507 w 507"/>
                <a:gd name="T13" fmla="*/ 482 h 506"/>
                <a:gd name="T14" fmla="*/ 44 w 507"/>
                <a:gd name="T15" fmla="*/ 18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8"/>
                  </a:moveTo>
                  <a:cubicBezTo>
                    <a:pt x="44" y="18"/>
                    <a:pt x="44" y="18"/>
                    <a:pt x="44" y="18"/>
                  </a:cubicBezTo>
                  <a:cubicBezTo>
                    <a:pt x="40" y="14"/>
                    <a:pt x="0" y="0"/>
                    <a:pt x="0" y="0"/>
                  </a:cubicBezTo>
                  <a:cubicBezTo>
                    <a:pt x="0" y="0"/>
                    <a:pt x="16" y="40"/>
                    <a:pt x="19" y="44"/>
                  </a:cubicBezTo>
                  <a:cubicBezTo>
                    <a:pt x="19" y="44"/>
                    <a:pt x="19" y="44"/>
                    <a:pt x="19" y="44"/>
                  </a:cubicBezTo>
                  <a:cubicBezTo>
                    <a:pt x="483" y="506"/>
                    <a:pt x="483" y="506"/>
                    <a:pt x="483" y="506"/>
                  </a:cubicBezTo>
                  <a:cubicBezTo>
                    <a:pt x="507" y="482"/>
                    <a:pt x="507" y="482"/>
                    <a:pt x="507" y="482"/>
                  </a:cubicBezTo>
                  <a:lnTo>
                    <a:pt x="44" y="18"/>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îş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928D4F-371A-40DD-80C3-2CB6F14D0051}"/>
                </a:ext>
              </a:extLst>
            </p:cNvPr>
            <p:cNvSpPr/>
            <p:nvPr/>
          </p:nvSpPr>
          <p:spPr bwMode="auto">
            <a:xfrm>
              <a:off x="3660047" y="1369355"/>
              <a:ext cx="2975416" cy="2972841"/>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î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0C09F6-552C-4C50-BD89-8CC38333ADD0}"/>
                </a:ext>
              </a:extLst>
            </p:cNvPr>
            <p:cNvSpPr/>
            <p:nvPr/>
          </p:nvSpPr>
          <p:spPr bwMode="auto">
            <a:xfrm>
              <a:off x="3963897" y="1674493"/>
              <a:ext cx="2366428" cy="236385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iṥ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D2CD06C-8EF9-4434-9D99-B530F31CC7B1}"/>
                </a:ext>
              </a:extLst>
            </p:cNvPr>
            <p:cNvSpPr/>
            <p:nvPr/>
          </p:nvSpPr>
          <p:spPr bwMode="auto">
            <a:xfrm>
              <a:off x="3909822" y="1617843"/>
              <a:ext cx="2475866" cy="2477153"/>
            </a:xfrm>
            <a:custGeom>
              <a:avLst/>
              <a:gdLst>
                <a:gd name="T0" fmla="*/ 524 w 1048"/>
                <a:gd name="T1" fmla="*/ 0 h 1049"/>
                <a:gd name="T2" fmla="*/ 0 w 1048"/>
                <a:gd name="T3" fmla="*/ 525 h 1049"/>
                <a:gd name="T4" fmla="*/ 506 w 1048"/>
                <a:gd name="T5" fmla="*/ 1049 h 1049"/>
                <a:gd name="T6" fmla="*/ 524 w 1048"/>
                <a:gd name="T7" fmla="*/ 1049 h 1049"/>
                <a:gd name="T8" fmla="*/ 547 w 1048"/>
                <a:gd name="T9" fmla="*/ 1048 h 1049"/>
                <a:gd name="T10" fmla="*/ 1048 w 1048"/>
                <a:gd name="T11" fmla="*/ 525 h 1049"/>
                <a:gd name="T12" fmla="*/ 524 w 1048"/>
                <a:gd name="T13" fmla="*/ 0 h 1049"/>
                <a:gd name="T14" fmla="*/ 547 w 1048"/>
                <a:gd name="T15" fmla="*/ 1001 h 1049"/>
                <a:gd name="T16" fmla="*/ 524 w 1048"/>
                <a:gd name="T17" fmla="*/ 1002 h 1049"/>
                <a:gd name="T18" fmla="*/ 506 w 1048"/>
                <a:gd name="T19" fmla="*/ 1002 h 1049"/>
                <a:gd name="T20" fmla="*/ 47 w 1048"/>
                <a:gd name="T21" fmla="*/ 525 h 1049"/>
                <a:gd name="T22" fmla="*/ 524 w 1048"/>
                <a:gd name="T23" fmla="*/ 47 h 1049"/>
                <a:gd name="T24" fmla="*/ 1002 w 1048"/>
                <a:gd name="T25" fmla="*/ 525 h 1049"/>
                <a:gd name="T26" fmla="*/ 547 w 1048"/>
                <a:gd name="T27" fmla="*/ 1001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8" h="1049">
                  <a:moveTo>
                    <a:pt x="524" y="0"/>
                  </a:moveTo>
                  <a:cubicBezTo>
                    <a:pt x="235" y="0"/>
                    <a:pt x="0" y="235"/>
                    <a:pt x="0" y="525"/>
                  </a:cubicBezTo>
                  <a:cubicBezTo>
                    <a:pt x="0" y="808"/>
                    <a:pt x="225" y="1039"/>
                    <a:pt x="506" y="1049"/>
                  </a:cubicBezTo>
                  <a:cubicBezTo>
                    <a:pt x="512" y="1049"/>
                    <a:pt x="518" y="1049"/>
                    <a:pt x="524" y="1049"/>
                  </a:cubicBezTo>
                  <a:cubicBezTo>
                    <a:pt x="532" y="1049"/>
                    <a:pt x="539" y="1049"/>
                    <a:pt x="547" y="1048"/>
                  </a:cubicBezTo>
                  <a:cubicBezTo>
                    <a:pt x="826" y="1036"/>
                    <a:pt x="1048" y="806"/>
                    <a:pt x="1048" y="525"/>
                  </a:cubicBezTo>
                  <a:cubicBezTo>
                    <a:pt x="1048" y="235"/>
                    <a:pt x="813" y="0"/>
                    <a:pt x="524" y="0"/>
                  </a:cubicBezTo>
                  <a:moveTo>
                    <a:pt x="547" y="1001"/>
                  </a:moveTo>
                  <a:cubicBezTo>
                    <a:pt x="539" y="1002"/>
                    <a:pt x="532" y="1002"/>
                    <a:pt x="524" y="1002"/>
                  </a:cubicBezTo>
                  <a:cubicBezTo>
                    <a:pt x="518" y="1002"/>
                    <a:pt x="512" y="1002"/>
                    <a:pt x="506" y="1002"/>
                  </a:cubicBezTo>
                  <a:cubicBezTo>
                    <a:pt x="251" y="992"/>
                    <a:pt x="47" y="782"/>
                    <a:pt x="47" y="525"/>
                  </a:cubicBezTo>
                  <a:cubicBezTo>
                    <a:pt x="47" y="261"/>
                    <a:pt x="261" y="47"/>
                    <a:pt x="524" y="47"/>
                  </a:cubicBezTo>
                  <a:cubicBezTo>
                    <a:pt x="788" y="47"/>
                    <a:pt x="1002" y="261"/>
                    <a:pt x="1002" y="525"/>
                  </a:cubicBezTo>
                  <a:cubicBezTo>
                    <a:pt x="1002" y="780"/>
                    <a:pt x="800" y="989"/>
                    <a:pt x="547" y="100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í$ḻ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C49A8B-58C3-4740-A18D-D0A18D5FBA6C}"/>
                </a:ext>
              </a:extLst>
            </p:cNvPr>
            <p:cNvSpPr/>
            <p:nvPr/>
          </p:nvSpPr>
          <p:spPr bwMode="auto">
            <a:xfrm>
              <a:off x="4189210" y="1901093"/>
              <a:ext cx="1917090" cy="1910652"/>
            </a:xfrm>
            <a:custGeom>
              <a:avLst/>
              <a:gdLst>
                <a:gd name="T0" fmla="*/ 406 w 812"/>
                <a:gd name="T1" fmla="*/ 0 h 809"/>
                <a:gd name="T2" fmla="*/ 0 w 812"/>
                <a:gd name="T3" fmla="*/ 405 h 809"/>
                <a:gd name="T4" fmla="*/ 406 w 812"/>
                <a:gd name="T5" fmla="*/ 809 h 809"/>
                <a:gd name="T6" fmla="*/ 812 w 812"/>
                <a:gd name="T7" fmla="*/ 405 h 809"/>
                <a:gd name="T8" fmla="*/ 406 w 812"/>
                <a:gd name="T9" fmla="*/ 0 h 809"/>
                <a:gd name="T10" fmla="*/ 406 w 812"/>
                <a:gd name="T11" fmla="*/ 762 h 809"/>
                <a:gd name="T12" fmla="*/ 47 w 812"/>
                <a:gd name="T13" fmla="*/ 405 h 809"/>
                <a:gd name="T14" fmla="*/ 406 w 812"/>
                <a:gd name="T15" fmla="*/ 47 h 809"/>
                <a:gd name="T16" fmla="*/ 766 w 812"/>
                <a:gd name="T17" fmla="*/ 405 h 809"/>
                <a:gd name="T18" fmla="*/ 406 w 812"/>
                <a:gd name="T19" fmla="*/ 7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2" h="809">
                  <a:moveTo>
                    <a:pt x="406" y="0"/>
                  </a:moveTo>
                  <a:cubicBezTo>
                    <a:pt x="182" y="0"/>
                    <a:pt x="0" y="182"/>
                    <a:pt x="0" y="405"/>
                  </a:cubicBezTo>
                  <a:cubicBezTo>
                    <a:pt x="0" y="627"/>
                    <a:pt x="182" y="809"/>
                    <a:pt x="406" y="809"/>
                  </a:cubicBezTo>
                  <a:cubicBezTo>
                    <a:pt x="630" y="809"/>
                    <a:pt x="812" y="627"/>
                    <a:pt x="812" y="405"/>
                  </a:cubicBezTo>
                  <a:cubicBezTo>
                    <a:pt x="812" y="182"/>
                    <a:pt x="630" y="0"/>
                    <a:pt x="406" y="0"/>
                  </a:cubicBezTo>
                  <a:moveTo>
                    <a:pt x="406" y="762"/>
                  </a:moveTo>
                  <a:cubicBezTo>
                    <a:pt x="208" y="762"/>
                    <a:pt x="47" y="602"/>
                    <a:pt x="47" y="405"/>
                  </a:cubicBezTo>
                  <a:cubicBezTo>
                    <a:pt x="47" y="207"/>
                    <a:pt x="208" y="47"/>
                    <a:pt x="406" y="47"/>
                  </a:cubicBezTo>
                  <a:cubicBezTo>
                    <a:pt x="604" y="47"/>
                    <a:pt x="766" y="207"/>
                    <a:pt x="766" y="405"/>
                  </a:cubicBezTo>
                  <a:cubicBezTo>
                    <a:pt x="766" y="602"/>
                    <a:pt x="604" y="762"/>
                    <a:pt x="406" y="762"/>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Sľ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542852-FB29-41A3-9FBD-F23694F80669}"/>
                </a:ext>
              </a:extLst>
            </p:cNvPr>
            <p:cNvSpPr/>
            <p:nvPr/>
          </p:nvSpPr>
          <p:spPr bwMode="auto">
            <a:xfrm>
              <a:off x="4467310" y="2186919"/>
              <a:ext cx="1360889" cy="1339002"/>
            </a:xfrm>
            <a:custGeom>
              <a:avLst/>
              <a:gdLst>
                <a:gd name="T0" fmla="*/ 288 w 576"/>
                <a:gd name="T1" fmla="*/ 0 h 567"/>
                <a:gd name="T2" fmla="*/ 0 w 576"/>
                <a:gd name="T3" fmla="*/ 284 h 567"/>
                <a:gd name="T4" fmla="*/ 288 w 576"/>
                <a:gd name="T5" fmla="*/ 567 h 567"/>
                <a:gd name="T6" fmla="*/ 576 w 576"/>
                <a:gd name="T7" fmla="*/ 284 h 567"/>
                <a:gd name="T8" fmla="*/ 288 w 576"/>
                <a:gd name="T9" fmla="*/ 0 h 567"/>
                <a:gd name="T10" fmla="*/ 288 w 576"/>
                <a:gd name="T11" fmla="*/ 521 h 567"/>
                <a:gd name="T12" fmla="*/ 47 w 576"/>
                <a:gd name="T13" fmla="*/ 284 h 567"/>
                <a:gd name="T14" fmla="*/ 288 w 576"/>
                <a:gd name="T15" fmla="*/ 46 h 567"/>
                <a:gd name="T16" fmla="*/ 529 w 576"/>
                <a:gd name="T17" fmla="*/ 284 h 567"/>
                <a:gd name="T18" fmla="*/ 288 w 576"/>
                <a:gd name="T19" fmla="*/ 521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 h="567">
                  <a:moveTo>
                    <a:pt x="288" y="0"/>
                  </a:moveTo>
                  <a:cubicBezTo>
                    <a:pt x="129" y="0"/>
                    <a:pt x="0" y="127"/>
                    <a:pt x="0" y="284"/>
                  </a:cubicBezTo>
                  <a:cubicBezTo>
                    <a:pt x="0" y="440"/>
                    <a:pt x="129" y="567"/>
                    <a:pt x="288" y="567"/>
                  </a:cubicBezTo>
                  <a:cubicBezTo>
                    <a:pt x="447" y="567"/>
                    <a:pt x="576" y="440"/>
                    <a:pt x="576" y="284"/>
                  </a:cubicBezTo>
                  <a:cubicBezTo>
                    <a:pt x="576" y="127"/>
                    <a:pt x="447" y="0"/>
                    <a:pt x="288" y="0"/>
                  </a:cubicBezTo>
                  <a:moveTo>
                    <a:pt x="288" y="521"/>
                  </a:moveTo>
                  <a:cubicBezTo>
                    <a:pt x="155" y="521"/>
                    <a:pt x="47" y="414"/>
                    <a:pt x="47" y="284"/>
                  </a:cubicBezTo>
                  <a:cubicBezTo>
                    <a:pt x="47" y="153"/>
                    <a:pt x="155" y="46"/>
                    <a:pt x="288" y="46"/>
                  </a:cubicBezTo>
                  <a:cubicBezTo>
                    <a:pt x="421" y="46"/>
                    <a:pt x="529" y="153"/>
                    <a:pt x="529" y="284"/>
                  </a:cubicBezTo>
                  <a:cubicBezTo>
                    <a:pt x="529" y="414"/>
                    <a:pt x="421" y="521"/>
                    <a:pt x="288" y="52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îṡl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2C4233D-AB94-433F-90EE-4AEC131EC124}"/>
                </a:ext>
              </a:extLst>
            </p:cNvPr>
            <p:cNvSpPr/>
            <p:nvPr/>
          </p:nvSpPr>
          <p:spPr bwMode="auto">
            <a:xfrm>
              <a:off x="4746698" y="2470169"/>
              <a:ext cx="802113" cy="772501"/>
            </a:xfrm>
            <a:custGeom>
              <a:avLst/>
              <a:gdLst>
                <a:gd name="T0" fmla="*/ 170 w 340"/>
                <a:gd name="T1" fmla="*/ 0 h 327"/>
                <a:gd name="T2" fmla="*/ 0 w 340"/>
                <a:gd name="T3" fmla="*/ 164 h 327"/>
                <a:gd name="T4" fmla="*/ 170 w 340"/>
                <a:gd name="T5" fmla="*/ 327 h 327"/>
                <a:gd name="T6" fmla="*/ 340 w 340"/>
                <a:gd name="T7" fmla="*/ 164 h 327"/>
                <a:gd name="T8" fmla="*/ 170 w 340"/>
                <a:gd name="T9" fmla="*/ 0 h 327"/>
                <a:gd name="T10" fmla="*/ 170 w 340"/>
                <a:gd name="T11" fmla="*/ 281 h 327"/>
                <a:gd name="T12" fmla="*/ 47 w 340"/>
                <a:gd name="T13" fmla="*/ 164 h 327"/>
                <a:gd name="T14" fmla="*/ 170 w 340"/>
                <a:gd name="T15" fmla="*/ 47 h 327"/>
                <a:gd name="T16" fmla="*/ 293 w 340"/>
                <a:gd name="T17" fmla="*/ 164 h 327"/>
                <a:gd name="T18" fmla="*/ 170 w 340"/>
                <a:gd name="T19" fmla="*/ 28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27">
                  <a:moveTo>
                    <a:pt x="170" y="0"/>
                  </a:moveTo>
                  <a:cubicBezTo>
                    <a:pt x="76" y="0"/>
                    <a:pt x="0" y="73"/>
                    <a:pt x="0" y="164"/>
                  </a:cubicBezTo>
                  <a:cubicBezTo>
                    <a:pt x="0" y="254"/>
                    <a:pt x="76" y="327"/>
                    <a:pt x="170" y="327"/>
                  </a:cubicBezTo>
                  <a:cubicBezTo>
                    <a:pt x="264" y="327"/>
                    <a:pt x="340" y="254"/>
                    <a:pt x="340" y="164"/>
                  </a:cubicBezTo>
                  <a:cubicBezTo>
                    <a:pt x="340" y="73"/>
                    <a:pt x="264" y="0"/>
                    <a:pt x="170" y="0"/>
                  </a:cubicBezTo>
                  <a:moveTo>
                    <a:pt x="170" y="281"/>
                  </a:moveTo>
                  <a:cubicBezTo>
                    <a:pt x="102" y="281"/>
                    <a:pt x="47" y="228"/>
                    <a:pt x="47" y="164"/>
                  </a:cubicBezTo>
                  <a:cubicBezTo>
                    <a:pt x="47" y="99"/>
                    <a:pt x="102" y="47"/>
                    <a:pt x="170" y="47"/>
                  </a:cubicBezTo>
                  <a:cubicBezTo>
                    <a:pt x="238" y="47"/>
                    <a:pt x="293" y="99"/>
                    <a:pt x="293" y="164"/>
                  </a:cubicBezTo>
                  <a:cubicBezTo>
                    <a:pt x="293" y="228"/>
                    <a:pt x="238" y="281"/>
                    <a:pt x="170" y="28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C2172E-4C2E-4D76-B1BC-79DAFD196955}"/>
                </a:ext>
              </a:extLst>
            </p:cNvPr>
            <p:cNvSpPr/>
            <p:nvPr/>
          </p:nvSpPr>
          <p:spPr bwMode="auto">
            <a:xfrm>
              <a:off x="5008061" y="2710932"/>
              <a:ext cx="293550" cy="289688"/>
            </a:xfrm>
            <a:prstGeom prst="ellipse">
              <a:avLst/>
            </a:pr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38218E3-F563-4B79-920A-8E3F5A99191D}"/>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ṧḷ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7FEA0B3-3B93-4FD5-B4D0-FA4B1F40447A}"/>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ṥḷ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5EB3C48-D6B4-4C2C-BE28-A4FB0E3783EC}"/>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îṩ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8EF281-909D-4110-B438-B92D6C138407}"/>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íśļ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BCA8D1-E60E-4CA1-972D-59A412AA1F65}"/>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şľ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39E966-3CE2-41D6-864C-C119630F6851}"/>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íşl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DDE951E-4E32-4095-B6BB-0D9DADC497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ïṡḻ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C4DF79E-348D-4DB1-B72D-D00BC8751F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îş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E4EB825-7099-473B-A63D-C96E57DC77DA}"/>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B49F59-67CC-407A-809B-BE3AB27F6D37}"/>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ṥḻ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1164E1C-5196-43F2-BE4A-7F9C9A56275E}"/>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ïṩľ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B239A9-EFFF-4F9A-BC90-6EA09D53CF42}"/>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š1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DEE252-0544-440E-B254-19F4DB7EA5FC}"/>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close/>
                </a:path>
              </a:pathLst>
            </a:custGeom>
            <a:solidFill>
              <a:srgbClr val="0049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íṥļ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A9D20B-1D85-4E70-AB5E-856F70EFB3A3}"/>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ï$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3477101-C161-4987-A492-FD05D4B0C869}"/>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îṩḻ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996DEA8-7E9C-442F-97CC-21E7A0A2F08B}"/>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ṩ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E88D24-3D66-483B-9290-D08570610FBA}"/>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ïs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4576F74-5121-4C92-9635-D04DD0C5C3C3}"/>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śľ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0A6DFBC-6010-4C51-B8E4-BE2D4EE07BE1}"/>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iŝḻ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5B9991-E09E-49CE-9158-1ED51D02E8F0}"/>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ṧ1î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68F4E4-9CC8-49B4-9F7B-84C5641382F1}"/>
                </a:ext>
              </a:extLst>
            </p:cNvPr>
            <p:cNvSpPr/>
            <p:nvPr/>
          </p:nvSpPr>
          <p:spPr bwMode="auto">
            <a:xfrm>
              <a:off x="5112349" y="2815219"/>
              <a:ext cx="1163901" cy="1163901"/>
            </a:xfrm>
            <a:custGeom>
              <a:avLst/>
              <a:gdLst>
                <a:gd name="T0" fmla="*/ 30 w 493"/>
                <a:gd name="T1" fmla="*/ 5 h 493"/>
                <a:gd name="T2" fmla="*/ 30 w 493"/>
                <a:gd name="T3" fmla="*/ 5 h 493"/>
                <a:gd name="T4" fmla="*/ 17 w 493"/>
                <a:gd name="T5" fmla="*/ 0 h 493"/>
                <a:gd name="T6" fmla="*/ 0 w 493"/>
                <a:gd name="T7" fmla="*/ 17 h 493"/>
                <a:gd name="T8" fmla="*/ 6 w 493"/>
                <a:gd name="T9" fmla="*/ 31 h 493"/>
                <a:gd name="T10" fmla="*/ 6 w 493"/>
                <a:gd name="T11" fmla="*/ 31 h 493"/>
                <a:gd name="T12" fmla="*/ 470 w 493"/>
                <a:gd name="T13" fmla="*/ 493 h 493"/>
                <a:gd name="T14" fmla="*/ 493 w 493"/>
                <a:gd name="T15" fmla="*/ 469 h 493"/>
                <a:gd name="T16" fmla="*/ 30 w 493"/>
                <a:gd name="T17" fmla="*/ 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493">
                  <a:moveTo>
                    <a:pt x="30" y="5"/>
                  </a:moveTo>
                  <a:cubicBezTo>
                    <a:pt x="30" y="5"/>
                    <a:pt x="30" y="5"/>
                    <a:pt x="30" y="5"/>
                  </a:cubicBezTo>
                  <a:cubicBezTo>
                    <a:pt x="27" y="2"/>
                    <a:pt x="22" y="0"/>
                    <a:pt x="17" y="0"/>
                  </a:cubicBezTo>
                  <a:cubicBezTo>
                    <a:pt x="8" y="0"/>
                    <a:pt x="0" y="8"/>
                    <a:pt x="0" y="17"/>
                  </a:cubicBezTo>
                  <a:cubicBezTo>
                    <a:pt x="0" y="23"/>
                    <a:pt x="2" y="28"/>
                    <a:pt x="6" y="31"/>
                  </a:cubicBezTo>
                  <a:cubicBezTo>
                    <a:pt x="6" y="31"/>
                    <a:pt x="6" y="31"/>
                    <a:pt x="6" y="31"/>
                  </a:cubicBezTo>
                  <a:cubicBezTo>
                    <a:pt x="470" y="493"/>
                    <a:pt x="470" y="493"/>
                    <a:pt x="470" y="493"/>
                  </a:cubicBezTo>
                  <a:cubicBezTo>
                    <a:pt x="493" y="469"/>
                    <a:pt x="493" y="469"/>
                    <a:pt x="493" y="469"/>
                  </a:cubicBezTo>
                  <a:cubicBezTo>
                    <a:pt x="30" y="5"/>
                    <a:pt x="30" y="5"/>
                    <a:pt x="30" y="5"/>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îṥ1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153AB31-A6FF-4358-ABE6-DF6A66210687}"/>
                </a:ext>
              </a:extLst>
            </p:cNvPr>
            <p:cNvSpPr/>
            <p:nvPr/>
          </p:nvSpPr>
          <p:spPr bwMode="auto">
            <a:xfrm>
              <a:off x="4061747" y="3877408"/>
              <a:ext cx="74675" cy="75963"/>
            </a:xfrm>
            <a:custGeom>
              <a:avLst/>
              <a:gdLst>
                <a:gd name="T0" fmla="*/ 3 w 32"/>
                <a:gd name="T1" fmla="*/ 0 h 32"/>
                <a:gd name="T2" fmla="*/ 0 w 32"/>
                <a:gd name="T3" fmla="*/ 3 h 32"/>
                <a:gd name="T4" fmla="*/ 13 w 32"/>
                <a:gd name="T5" fmla="*/ 17 h 32"/>
                <a:gd name="T6" fmla="*/ 29 w 32"/>
                <a:gd name="T7" fmla="*/ 32 h 32"/>
                <a:gd name="T8" fmla="*/ 32 w 32"/>
                <a:gd name="T9" fmla="*/ 29 h 32"/>
                <a:gd name="T10" fmla="*/ 3 w 32"/>
                <a:gd name="T11" fmla="*/ 0 h 32"/>
              </a:gdLst>
              <a:ahLst/>
              <a:cxnLst>
                <a:cxn ang="0">
                  <a:pos x="T0" y="T1"/>
                </a:cxn>
                <a:cxn ang="0">
                  <a:pos x="T2" y="T3"/>
                </a:cxn>
                <a:cxn ang="0">
                  <a:pos x="T4" y="T5"/>
                </a:cxn>
                <a:cxn ang="0">
                  <a:pos x="T6" y="T7"/>
                </a:cxn>
                <a:cxn ang="0">
                  <a:pos x="T8" y="T9"/>
                </a:cxn>
                <a:cxn ang="0">
                  <a:pos x="T10" y="T11"/>
                </a:cxn>
              </a:cxnLst>
              <a:rect l="0" t="0" r="r" b="b"/>
              <a:pathLst>
                <a:path w="32" h="32">
                  <a:moveTo>
                    <a:pt x="3" y="0"/>
                  </a:moveTo>
                  <a:cubicBezTo>
                    <a:pt x="0" y="3"/>
                    <a:pt x="0" y="3"/>
                    <a:pt x="0" y="3"/>
                  </a:cubicBezTo>
                  <a:cubicBezTo>
                    <a:pt x="4" y="8"/>
                    <a:pt x="8" y="12"/>
                    <a:pt x="13" y="17"/>
                  </a:cubicBezTo>
                  <a:cubicBezTo>
                    <a:pt x="18" y="22"/>
                    <a:pt x="24" y="27"/>
                    <a:pt x="29" y="32"/>
                  </a:cubicBezTo>
                  <a:cubicBezTo>
                    <a:pt x="32" y="29"/>
                    <a:pt x="32" y="29"/>
                    <a:pt x="32" y="29"/>
                  </a:cubicBezTo>
                  <a:cubicBezTo>
                    <a:pt x="22" y="20"/>
                    <a:pt x="12" y="10"/>
                    <a:pt x="3"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išļ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DFC182D-D613-400A-9151-3CB1E3A50967}"/>
                </a:ext>
              </a:extLst>
            </p:cNvPr>
            <p:cNvSpPr/>
            <p:nvPr/>
          </p:nvSpPr>
          <p:spPr bwMode="auto">
            <a:xfrm>
              <a:off x="4068185" y="3702308"/>
              <a:ext cx="245913" cy="243338"/>
            </a:xfrm>
            <a:custGeom>
              <a:avLst/>
              <a:gdLst>
                <a:gd name="T0" fmla="*/ 75 w 104"/>
                <a:gd name="T1" fmla="*/ 0 h 103"/>
                <a:gd name="T2" fmla="*/ 37 w 104"/>
                <a:gd name="T3" fmla="*/ 38 h 103"/>
                <a:gd name="T4" fmla="*/ 0 w 104"/>
                <a:gd name="T5" fmla="*/ 74 h 103"/>
                <a:gd name="T6" fmla="*/ 29 w 104"/>
                <a:gd name="T7" fmla="*/ 103 h 103"/>
                <a:gd name="T8" fmla="*/ 66 w 104"/>
                <a:gd name="T9" fmla="*/ 67 h 103"/>
                <a:gd name="T10" fmla="*/ 104 w 104"/>
                <a:gd name="T11" fmla="*/ 29 h 103"/>
                <a:gd name="T12" fmla="*/ 75 w 104"/>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104" h="103">
                  <a:moveTo>
                    <a:pt x="75" y="0"/>
                  </a:moveTo>
                  <a:cubicBezTo>
                    <a:pt x="37" y="38"/>
                    <a:pt x="37" y="38"/>
                    <a:pt x="37" y="38"/>
                  </a:cubicBezTo>
                  <a:cubicBezTo>
                    <a:pt x="0" y="74"/>
                    <a:pt x="0" y="74"/>
                    <a:pt x="0" y="74"/>
                  </a:cubicBezTo>
                  <a:cubicBezTo>
                    <a:pt x="9" y="84"/>
                    <a:pt x="19" y="94"/>
                    <a:pt x="29" y="103"/>
                  </a:cubicBezTo>
                  <a:cubicBezTo>
                    <a:pt x="66" y="67"/>
                    <a:pt x="66" y="67"/>
                    <a:pt x="66" y="67"/>
                  </a:cubicBezTo>
                  <a:cubicBezTo>
                    <a:pt x="104" y="29"/>
                    <a:pt x="104" y="29"/>
                    <a:pt x="104" y="29"/>
                  </a:cubicBezTo>
                  <a:cubicBezTo>
                    <a:pt x="94" y="19"/>
                    <a:pt x="84" y="10"/>
                    <a:pt x="75"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ŝḻí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8D0336-7237-4CED-BCF3-815D3CC9C9B1}"/>
                </a:ext>
              </a:extLst>
            </p:cNvPr>
            <p:cNvSpPr/>
            <p:nvPr/>
          </p:nvSpPr>
          <p:spPr bwMode="auto">
            <a:xfrm>
              <a:off x="4323110" y="2928519"/>
              <a:ext cx="766063" cy="762201"/>
            </a:xfrm>
            <a:custGeom>
              <a:avLst/>
              <a:gdLst>
                <a:gd name="T0" fmla="*/ 51 w 324"/>
                <a:gd name="T1" fmla="*/ 244 h 323"/>
                <a:gd name="T2" fmla="*/ 0 w 324"/>
                <a:gd name="T3" fmla="*/ 295 h 323"/>
                <a:gd name="T4" fmla="*/ 29 w 324"/>
                <a:gd name="T5" fmla="*/ 323 h 323"/>
                <a:gd name="T6" fmla="*/ 80 w 324"/>
                <a:gd name="T7" fmla="*/ 272 h 323"/>
                <a:gd name="T8" fmla="*/ 51 w 324"/>
                <a:gd name="T9" fmla="*/ 244 h 323"/>
                <a:gd name="T10" fmla="*/ 136 w 324"/>
                <a:gd name="T11" fmla="*/ 160 h 323"/>
                <a:gd name="T12" fmla="*/ 85 w 324"/>
                <a:gd name="T13" fmla="*/ 211 h 323"/>
                <a:gd name="T14" fmla="*/ 113 w 324"/>
                <a:gd name="T15" fmla="*/ 238 h 323"/>
                <a:gd name="T16" fmla="*/ 164 w 324"/>
                <a:gd name="T17" fmla="*/ 187 h 323"/>
                <a:gd name="T18" fmla="*/ 136 w 324"/>
                <a:gd name="T19" fmla="*/ 160 h 323"/>
                <a:gd name="T20" fmla="*/ 221 w 324"/>
                <a:gd name="T21" fmla="*/ 77 h 323"/>
                <a:gd name="T22" fmla="*/ 169 w 324"/>
                <a:gd name="T23" fmla="*/ 127 h 323"/>
                <a:gd name="T24" fmla="*/ 197 w 324"/>
                <a:gd name="T25" fmla="*/ 153 h 323"/>
                <a:gd name="T26" fmla="*/ 248 w 324"/>
                <a:gd name="T27" fmla="*/ 101 h 323"/>
                <a:gd name="T28" fmla="*/ 221 w 324"/>
                <a:gd name="T29" fmla="*/ 77 h 323"/>
                <a:gd name="T30" fmla="*/ 298 w 324"/>
                <a:gd name="T31" fmla="*/ 0 h 323"/>
                <a:gd name="T32" fmla="*/ 254 w 324"/>
                <a:gd name="T33" fmla="*/ 44 h 323"/>
                <a:gd name="T34" fmla="*/ 282 w 324"/>
                <a:gd name="T35" fmla="*/ 68 h 323"/>
                <a:gd name="T36" fmla="*/ 324 w 324"/>
                <a:gd name="T37" fmla="*/ 25 h 323"/>
                <a:gd name="T38" fmla="*/ 298 w 324"/>
                <a:gd name="T3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4" h="323">
                  <a:moveTo>
                    <a:pt x="51" y="244"/>
                  </a:moveTo>
                  <a:cubicBezTo>
                    <a:pt x="0" y="295"/>
                    <a:pt x="0" y="295"/>
                    <a:pt x="0" y="295"/>
                  </a:cubicBezTo>
                  <a:cubicBezTo>
                    <a:pt x="9" y="305"/>
                    <a:pt x="19" y="314"/>
                    <a:pt x="29" y="323"/>
                  </a:cubicBezTo>
                  <a:cubicBezTo>
                    <a:pt x="80" y="272"/>
                    <a:pt x="80" y="272"/>
                    <a:pt x="80" y="272"/>
                  </a:cubicBezTo>
                  <a:cubicBezTo>
                    <a:pt x="70" y="263"/>
                    <a:pt x="60" y="254"/>
                    <a:pt x="51" y="244"/>
                  </a:cubicBezTo>
                  <a:moveTo>
                    <a:pt x="136" y="160"/>
                  </a:moveTo>
                  <a:cubicBezTo>
                    <a:pt x="85" y="211"/>
                    <a:pt x="85" y="211"/>
                    <a:pt x="85" y="211"/>
                  </a:cubicBezTo>
                  <a:cubicBezTo>
                    <a:pt x="93" y="221"/>
                    <a:pt x="103" y="230"/>
                    <a:pt x="113" y="238"/>
                  </a:cubicBezTo>
                  <a:cubicBezTo>
                    <a:pt x="164" y="187"/>
                    <a:pt x="164" y="187"/>
                    <a:pt x="164" y="187"/>
                  </a:cubicBezTo>
                  <a:cubicBezTo>
                    <a:pt x="154" y="179"/>
                    <a:pt x="145" y="170"/>
                    <a:pt x="136" y="160"/>
                  </a:cubicBezTo>
                  <a:moveTo>
                    <a:pt x="221" y="77"/>
                  </a:moveTo>
                  <a:cubicBezTo>
                    <a:pt x="169" y="127"/>
                    <a:pt x="169" y="127"/>
                    <a:pt x="169" y="127"/>
                  </a:cubicBezTo>
                  <a:cubicBezTo>
                    <a:pt x="178" y="137"/>
                    <a:pt x="187" y="145"/>
                    <a:pt x="197" y="153"/>
                  </a:cubicBezTo>
                  <a:cubicBezTo>
                    <a:pt x="248" y="101"/>
                    <a:pt x="248" y="101"/>
                    <a:pt x="248" y="101"/>
                  </a:cubicBezTo>
                  <a:cubicBezTo>
                    <a:pt x="238" y="94"/>
                    <a:pt x="229" y="86"/>
                    <a:pt x="221" y="77"/>
                  </a:cubicBezTo>
                  <a:moveTo>
                    <a:pt x="298" y="0"/>
                  </a:moveTo>
                  <a:cubicBezTo>
                    <a:pt x="254" y="44"/>
                    <a:pt x="254" y="44"/>
                    <a:pt x="254" y="44"/>
                  </a:cubicBezTo>
                  <a:cubicBezTo>
                    <a:pt x="262" y="53"/>
                    <a:pt x="271" y="61"/>
                    <a:pt x="282" y="68"/>
                  </a:cubicBezTo>
                  <a:cubicBezTo>
                    <a:pt x="324" y="25"/>
                    <a:pt x="324" y="25"/>
                    <a:pt x="324" y="25"/>
                  </a:cubicBezTo>
                  <a:cubicBezTo>
                    <a:pt x="313" y="19"/>
                    <a:pt x="304" y="11"/>
                    <a:pt x="298"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íṣḻ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B217DC-3E0A-4019-BFD1-78F2BE4797E4}"/>
                </a:ext>
              </a:extLst>
            </p:cNvPr>
            <p:cNvSpPr/>
            <p:nvPr/>
          </p:nvSpPr>
          <p:spPr bwMode="auto">
            <a:xfrm>
              <a:off x="4245860" y="3625058"/>
              <a:ext cx="145488" cy="145488"/>
            </a:xfrm>
            <a:custGeom>
              <a:avLst/>
              <a:gdLst>
                <a:gd name="T0" fmla="*/ 33 w 62"/>
                <a:gd name="T1" fmla="*/ 0 h 62"/>
                <a:gd name="T2" fmla="*/ 0 w 62"/>
                <a:gd name="T3" fmla="*/ 33 h 62"/>
                <a:gd name="T4" fmla="*/ 29 w 62"/>
                <a:gd name="T5" fmla="*/ 62 h 62"/>
                <a:gd name="T6" fmla="*/ 62 w 62"/>
                <a:gd name="T7" fmla="*/ 28 h 62"/>
                <a:gd name="T8" fmla="*/ 33 w 62"/>
                <a:gd name="T9" fmla="*/ 0 h 62"/>
              </a:gdLst>
              <a:ahLst/>
              <a:cxnLst>
                <a:cxn ang="0">
                  <a:pos x="T0" y="T1"/>
                </a:cxn>
                <a:cxn ang="0">
                  <a:pos x="T2" y="T3"/>
                </a:cxn>
                <a:cxn ang="0">
                  <a:pos x="T4" y="T5"/>
                </a:cxn>
                <a:cxn ang="0">
                  <a:pos x="T6" y="T7"/>
                </a:cxn>
                <a:cxn ang="0">
                  <a:pos x="T8" y="T9"/>
                </a:cxn>
              </a:cxnLst>
              <a:rect l="0" t="0" r="r" b="b"/>
              <a:pathLst>
                <a:path w="62" h="62">
                  <a:moveTo>
                    <a:pt x="33" y="0"/>
                  </a:moveTo>
                  <a:cubicBezTo>
                    <a:pt x="0" y="33"/>
                    <a:pt x="0" y="33"/>
                    <a:pt x="0" y="33"/>
                  </a:cubicBezTo>
                  <a:cubicBezTo>
                    <a:pt x="9" y="43"/>
                    <a:pt x="19" y="52"/>
                    <a:pt x="29" y="62"/>
                  </a:cubicBezTo>
                  <a:cubicBezTo>
                    <a:pt x="62" y="28"/>
                    <a:pt x="62" y="28"/>
                    <a:pt x="62" y="28"/>
                  </a:cubicBezTo>
                  <a:cubicBezTo>
                    <a:pt x="52" y="19"/>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iṩ1í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511C476-966F-4CB3-A8FE-3EB4295DCD72}"/>
                </a:ext>
              </a:extLst>
            </p:cNvPr>
            <p:cNvSpPr/>
            <p:nvPr/>
          </p:nvSpPr>
          <p:spPr bwMode="auto">
            <a:xfrm>
              <a:off x="4444135" y="3426783"/>
              <a:ext cx="146775" cy="142913"/>
            </a:xfrm>
            <a:custGeom>
              <a:avLst/>
              <a:gdLst>
                <a:gd name="T0" fmla="*/ 34 w 62"/>
                <a:gd name="T1" fmla="*/ 0 h 61"/>
                <a:gd name="T2" fmla="*/ 0 w 62"/>
                <a:gd name="T3" fmla="*/ 33 h 61"/>
                <a:gd name="T4" fmla="*/ 29 w 62"/>
                <a:gd name="T5" fmla="*/ 61 h 61"/>
                <a:gd name="T6" fmla="*/ 62 w 62"/>
                <a:gd name="T7" fmla="*/ 27 h 61"/>
                <a:gd name="T8" fmla="*/ 34 w 62"/>
                <a:gd name="T9" fmla="*/ 0 h 61"/>
              </a:gdLst>
              <a:ahLst/>
              <a:cxnLst>
                <a:cxn ang="0">
                  <a:pos x="T0" y="T1"/>
                </a:cxn>
                <a:cxn ang="0">
                  <a:pos x="T2" y="T3"/>
                </a:cxn>
                <a:cxn ang="0">
                  <a:pos x="T4" y="T5"/>
                </a:cxn>
                <a:cxn ang="0">
                  <a:pos x="T6" y="T7"/>
                </a:cxn>
                <a:cxn ang="0">
                  <a:pos x="T8" y="T9"/>
                </a:cxn>
              </a:cxnLst>
              <a:rect l="0" t="0" r="r" b="b"/>
              <a:pathLst>
                <a:path w="62" h="61">
                  <a:moveTo>
                    <a:pt x="34" y="0"/>
                  </a:moveTo>
                  <a:cubicBezTo>
                    <a:pt x="0" y="33"/>
                    <a:pt x="0" y="33"/>
                    <a:pt x="0" y="33"/>
                  </a:cubicBezTo>
                  <a:cubicBezTo>
                    <a:pt x="9" y="43"/>
                    <a:pt x="19" y="52"/>
                    <a:pt x="29" y="61"/>
                  </a:cubicBezTo>
                  <a:cubicBezTo>
                    <a:pt x="62" y="27"/>
                    <a:pt x="62" y="27"/>
                    <a:pt x="62" y="27"/>
                  </a:cubicBezTo>
                  <a:cubicBezTo>
                    <a:pt x="52" y="19"/>
                    <a:pt x="42" y="10"/>
                    <a:pt x="34"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iś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3604AB-9499-4A68-A436-053D3C97E5F5}"/>
                </a:ext>
              </a:extLst>
            </p:cNvPr>
            <p:cNvSpPr/>
            <p:nvPr/>
          </p:nvSpPr>
          <p:spPr bwMode="auto">
            <a:xfrm>
              <a:off x="4644986" y="3228507"/>
              <a:ext cx="144200" cy="141625"/>
            </a:xfrm>
            <a:custGeom>
              <a:avLst/>
              <a:gdLst>
                <a:gd name="T0" fmla="*/ 33 w 61"/>
                <a:gd name="T1" fmla="*/ 0 h 60"/>
                <a:gd name="T2" fmla="*/ 0 w 61"/>
                <a:gd name="T3" fmla="*/ 33 h 60"/>
                <a:gd name="T4" fmla="*/ 28 w 61"/>
                <a:gd name="T5" fmla="*/ 60 h 60"/>
                <a:gd name="T6" fmla="*/ 61 w 61"/>
                <a:gd name="T7" fmla="*/ 26 h 60"/>
                <a:gd name="T8" fmla="*/ 33 w 61"/>
                <a:gd name="T9" fmla="*/ 0 h 60"/>
              </a:gdLst>
              <a:ahLst/>
              <a:cxnLst>
                <a:cxn ang="0">
                  <a:pos x="T0" y="T1"/>
                </a:cxn>
                <a:cxn ang="0">
                  <a:pos x="T2" y="T3"/>
                </a:cxn>
                <a:cxn ang="0">
                  <a:pos x="T4" y="T5"/>
                </a:cxn>
                <a:cxn ang="0">
                  <a:pos x="T6" y="T7"/>
                </a:cxn>
                <a:cxn ang="0">
                  <a:pos x="T8" y="T9"/>
                </a:cxn>
              </a:cxnLst>
              <a:rect l="0" t="0" r="r" b="b"/>
              <a:pathLst>
                <a:path w="61" h="60">
                  <a:moveTo>
                    <a:pt x="33" y="0"/>
                  </a:moveTo>
                  <a:cubicBezTo>
                    <a:pt x="0" y="33"/>
                    <a:pt x="0" y="33"/>
                    <a:pt x="0" y="33"/>
                  </a:cubicBezTo>
                  <a:cubicBezTo>
                    <a:pt x="9" y="43"/>
                    <a:pt x="18" y="52"/>
                    <a:pt x="28" y="60"/>
                  </a:cubicBezTo>
                  <a:cubicBezTo>
                    <a:pt x="61" y="26"/>
                    <a:pt x="61" y="26"/>
                    <a:pt x="61" y="26"/>
                  </a:cubicBezTo>
                  <a:cubicBezTo>
                    <a:pt x="51" y="18"/>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ļï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506AC-6D4D-444B-804B-F082C6C6BB7C}"/>
                </a:ext>
              </a:extLst>
            </p:cNvPr>
            <p:cNvSpPr/>
            <p:nvPr/>
          </p:nvSpPr>
          <p:spPr bwMode="auto">
            <a:xfrm>
              <a:off x="4845836" y="3031520"/>
              <a:ext cx="144200" cy="135188"/>
            </a:xfrm>
            <a:custGeom>
              <a:avLst/>
              <a:gdLst>
                <a:gd name="T0" fmla="*/ 33 w 61"/>
                <a:gd name="T1" fmla="*/ 0 h 57"/>
                <a:gd name="T2" fmla="*/ 0 w 61"/>
                <a:gd name="T3" fmla="*/ 33 h 57"/>
                <a:gd name="T4" fmla="*/ 27 w 61"/>
                <a:gd name="T5" fmla="*/ 57 h 57"/>
                <a:gd name="T6" fmla="*/ 61 w 61"/>
                <a:gd name="T7" fmla="*/ 24 h 57"/>
                <a:gd name="T8" fmla="*/ 33 w 61"/>
                <a:gd name="T9" fmla="*/ 0 h 57"/>
              </a:gdLst>
              <a:ahLst/>
              <a:cxnLst>
                <a:cxn ang="0">
                  <a:pos x="T0" y="T1"/>
                </a:cxn>
                <a:cxn ang="0">
                  <a:pos x="T2" y="T3"/>
                </a:cxn>
                <a:cxn ang="0">
                  <a:pos x="T4" y="T5"/>
                </a:cxn>
                <a:cxn ang="0">
                  <a:pos x="T6" y="T7"/>
                </a:cxn>
                <a:cxn ang="0">
                  <a:pos x="T8" y="T9"/>
                </a:cxn>
              </a:cxnLst>
              <a:rect l="0" t="0" r="r" b="b"/>
              <a:pathLst>
                <a:path w="61" h="57">
                  <a:moveTo>
                    <a:pt x="33" y="0"/>
                  </a:moveTo>
                  <a:cubicBezTo>
                    <a:pt x="0" y="33"/>
                    <a:pt x="0" y="33"/>
                    <a:pt x="0" y="33"/>
                  </a:cubicBezTo>
                  <a:cubicBezTo>
                    <a:pt x="8" y="42"/>
                    <a:pt x="17" y="50"/>
                    <a:pt x="27" y="57"/>
                  </a:cubicBezTo>
                  <a:cubicBezTo>
                    <a:pt x="61" y="24"/>
                    <a:pt x="61" y="24"/>
                    <a:pt x="61" y="24"/>
                  </a:cubicBezTo>
                  <a:cubicBezTo>
                    <a:pt x="50" y="17"/>
                    <a:pt x="41" y="9"/>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šľ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A878458-A769-4CC9-A6DB-980F399EB979}"/>
                </a:ext>
              </a:extLst>
            </p:cNvPr>
            <p:cNvSpPr/>
            <p:nvPr/>
          </p:nvSpPr>
          <p:spPr bwMode="auto">
            <a:xfrm>
              <a:off x="5027374" y="2843544"/>
              <a:ext cx="130038" cy="142913"/>
            </a:xfrm>
            <a:custGeom>
              <a:avLst/>
              <a:gdLst>
                <a:gd name="T0" fmla="*/ 36 w 55"/>
                <a:gd name="T1" fmla="*/ 0 h 61"/>
                <a:gd name="T2" fmla="*/ 0 w 55"/>
                <a:gd name="T3" fmla="*/ 36 h 61"/>
                <a:gd name="T4" fmla="*/ 26 w 55"/>
                <a:gd name="T5" fmla="*/ 61 h 61"/>
                <a:gd name="T6" fmla="*/ 55 w 55"/>
                <a:gd name="T7" fmla="*/ 32 h 61"/>
                <a:gd name="T8" fmla="*/ 42 w 55"/>
                <a:gd name="T9" fmla="*/ 19 h 61"/>
                <a:gd name="T10" fmla="*/ 42 w 55"/>
                <a:gd name="T11" fmla="*/ 19 h 61"/>
                <a:gd name="T12" fmla="*/ 36 w 55"/>
                <a:gd name="T13" fmla="*/ 5 h 61"/>
                <a:gd name="T14" fmla="*/ 36 w 5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61">
                  <a:moveTo>
                    <a:pt x="36" y="0"/>
                  </a:moveTo>
                  <a:cubicBezTo>
                    <a:pt x="0" y="36"/>
                    <a:pt x="0" y="36"/>
                    <a:pt x="0" y="36"/>
                  </a:cubicBezTo>
                  <a:cubicBezTo>
                    <a:pt x="6" y="47"/>
                    <a:pt x="15" y="55"/>
                    <a:pt x="26" y="61"/>
                  </a:cubicBezTo>
                  <a:cubicBezTo>
                    <a:pt x="55" y="32"/>
                    <a:pt x="55" y="32"/>
                    <a:pt x="55" y="32"/>
                  </a:cubicBezTo>
                  <a:cubicBezTo>
                    <a:pt x="42" y="19"/>
                    <a:pt x="42" y="19"/>
                    <a:pt x="42" y="19"/>
                  </a:cubicBezTo>
                  <a:cubicBezTo>
                    <a:pt x="42" y="19"/>
                    <a:pt x="42" y="19"/>
                    <a:pt x="42" y="19"/>
                  </a:cubicBezTo>
                  <a:cubicBezTo>
                    <a:pt x="38" y="16"/>
                    <a:pt x="36" y="11"/>
                    <a:pt x="36" y="5"/>
                  </a:cubicBezTo>
                  <a:cubicBezTo>
                    <a:pt x="36" y="3"/>
                    <a:pt x="36" y="1"/>
                    <a:pt x="36"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íS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12199E9-7B6C-44B6-8EAA-8A44E4EBE91E}"/>
                </a:ext>
              </a:extLst>
            </p:cNvPr>
            <p:cNvSpPr/>
            <p:nvPr/>
          </p:nvSpPr>
          <p:spPr bwMode="auto">
            <a:xfrm>
              <a:off x="5112349" y="2838394"/>
              <a:ext cx="63088" cy="79825"/>
            </a:xfrm>
            <a:custGeom>
              <a:avLst/>
              <a:gdLst>
                <a:gd name="T0" fmla="*/ 2 w 27"/>
                <a:gd name="T1" fmla="*/ 0 h 34"/>
                <a:gd name="T2" fmla="*/ 0 w 27"/>
                <a:gd name="T3" fmla="*/ 2 h 34"/>
                <a:gd name="T4" fmla="*/ 0 w 27"/>
                <a:gd name="T5" fmla="*/ 7 h 34"/>
                <a:gd name="T6" fmla="*/ 6 w 27"/>
                <a:gd name="T7" fmla="*/ 21 h 34"/>
                <a:gd name="T8" fmla="*/ 6 w 27"/>
                <a:gd name="T9" fmla="*/ 21 h 34"/>
                <a:gd name="T10" fmla="*/ 19 w 27"/>
                <a:gd name="T11" fmla="*/ 34 h 34"/>
                <a:gd name="T12" fmla="*/ 27 w 27"/>
                <a:gd name="T13" fmla="*/ 25 h 34"/>
                <a:gd name="T14" fmla="*/ 15 w 27"/>
                <a:gd name="T15" fmla="*/ 15 h 34"/>
                <a:gd name="T16" fmla="*/ 2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2" y="0"/>
                  </a:moveTo>
                  <a:cubicBezTo>
                    <a:pt x="0" y="2"/>
                    <a:pt x="0" y="2"/>
                    <a:pt x="0" y="2"/>
                  </a:cubicBezTo>
                  <a:cubicBezTo>
                    <a:pt x="0" y="3"/>
                    <a:pt x="0" y="5"/>
                    <a:pt x="0" y="7"/>
                  </a:cubicBezTo>
                  <a:cubicBezTo>
                    <a:pt x="0" y="13"/>
                    <a:pt x="2" y="18"/>
                    <a:pt x="6" y="21"/>
                  </a:cubicBezTo>
                  <a:cubicBezTo>
                    <a:pt x="6" y="21"/>
                    <a:pt x="6" y="21"/>
                    <a:pt x="6" y="21"/>
                  </a:cubicBezTo>
                  <a:cubicBezTo>
                    <a:pt x="19" y="34"/>
                    <a:pt x="19" y="34"/>
                    <a:pt x="19" y="34"/>
                  </a:cubicBezTo>
                  <a:cubicBezTo>
                    <a:pt x="27" y="25"/>
                    <a:pt x="27" y="25"/>
                    <a:pt x="27" y="25"/>
                  </a:cubicBezTo>
                  <a:cubicBezTo>
                    <a:pt x="15" y="15"/>
                    <a:pt x="15" y="15"/>
                    <a:pt x="15" y="15"/>
                  </a:cubicBezTo>
                  <a:cubicBezTo>
                    <a:pt x="2" y="0"/>
                    <a:pt x="2" y="0"/>
                    <a:pt x="2" y="0"/>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3" name="TextBox 2"/>
          <p:cNvSpPr txBox="1"/>
          <p:nvPr/>
        </p:nvSpPr>
        <p:spPr>
          <a:xfrm>
            <a:off x="581025" y="1247033"/>
            <a:ext cx="7839075" cy="4431983"/>
          </a:xfrm>
          <a:prstGeom prst="rect">
            <a:avLst/>
          </a:prstGeom>
          <a:noFill/>
          <a:ln>
            <a:noFill/>
          </a:ln>
        </p:spPr>
        <p:txBody>
          <a:bodyPr wrap="square" rtlCol="0">
            <a:spAutoFit/>
          </a:bodyPr>
          <a:lstStyle/>
          <a:p>
            <a:pPr marL="285750" indent="-285750">
              <a:lnSpc>
                <a:spcPct val="150000"/>
              </a:lnSpc>
              <a:buFont typeface="Wingdings" pitchFamily="2" charset="2"/>
              <a:buChar char="p"/>
            </a:pPr>
            <a:r>
              <a:rPr lang="zh-CN" altLang="en-US" sz="2800" b="1" kern="100" dirty="0" smtClean="0">
                <a:solidFill>
                  <a:schemeClr val="accent1"/>
                </a:solidFill>
                <a:latin typeface="Times New Roman"/>
                <a:ea typeface="宋体"/>
                <a:cs typeface="Times New Roman"/>
              </a:rPr>
              <a:t>验证项目</a:t>
            </a:r>
            <a:endParaRPr lang="en-US" altLang="zh-CN" sz="2800" b="1" kern="100" dirty="0" smtClean="0">
              <a:solidFill>
                <a:schemeClr val="accent1"/>
              </a:solidFill>
              <a:latin typeface="Times New Roman"/>
              <a:ea typeface="宋体"/>
              <a:cs typeface="Times New Roman"/>
            </a:endParaRPr>
          </a:p>
          <a:p>
            <a:pPr marL="285750" indent="-285750">
              <a:lnSpc>
                <a:spcPct val="150000"/>
              </a:lnSpc>
              <a:buFont typeface="Wingdings" pitchFamily="2" charset="2"/>
              <a:buChar char="l"/>
            </a:pPr>
            <a:r>
              <a:rPr lang="zh-CN" altLang="en-US" sz="2000" b="1" kern="100" dirty="0" smtClean="0">
                <a:solidFill>
                  <a:schemeClr val="accent1"/>
                </a:solidFill>
                <a:latin typeface="Times New Roman"/>
                <a:ea typeface="宋体"/>
                <a:cs typeface="Times New Roman"/>
              </a:rPr>
              <a:t>人员</a:t>
            </a:r>
            <a:r>
              <a:rPr lang="zh-CN" altLang="en-US" sz="2000" b="1" kern="100" dirty="0">
                <a:solidFill>
                  <a:schemeClr val="accent1"/>
                </a:solidFill>
                <a:latin typeface="Times New Roman"/>
                <a:ea typeface="宋体"/>
                <a:cs typeface="Times New Roman"/>
              </a:rPr>
              <a:t>培训确认</a:t>
            </a:r>
            <a:endParaRPr lang="en-US" altLang="zh-CN" sz="2000" b="1" kern="100" dirty="0">
              <a:solidFill>
                <a:schemeClr val="accent1"/>
              </a:solidFill>
              <a:latin typeface="Times New Roman"/>
              <a:ea typeface="宋体"/>
              <a:cs typeface="Times New Roman"/>
            </a:endParaRPr>
          </a:p>
          <a:p>
            <a:pPr marL="285750" indent="-285750">
              <a:lnSpc>
                <a:spcPct val="150000"/>
              </a:lnSpc>
              <a:buFont typeface="Wingdings" pitchFamily="2" charset="2"/>
              <a:buChar char="l"/>
            </a:pPr>
            <a:r>
              <a:rPr lang="zh-CN" altLang="en-US" sz="2000" b="1" kern="100" dirty="0">
                <a:solidFill>
                  <a:schemeClr val="accent1"/>
                </a:solidFill>
                <a:latin typeface="Times New Roman"/>
                <a:ea typeface="宋体"/>
                <a:cs typeface="Times New Roman"/>
              </a:rPr>
              <a:t>文件确认</a:t>
            </a:r>
            <a:endParaRPr lang="en-US" altLang="zh-CN" sz="2000" b="1" kern="100" dirty="0">
              <a:solidFill>
                <a:schemeClr val="accent1"/>
              </a:solidFill>
              <a:latin typeface="Times New Roman"/>
              <a:ea typeface="宋体"/>
              <a:cs typeface="Times New Roman"/>
            </a:endParaRPr>
          </a:p>
          <a:p>
            <a:pPr marL="285750" indent="-285750">
              <a:lnSpc>
                <a:spcPct val="150000"/>
              </a:lnSpc>
              <a:buFont typeface="Wingdings" pitchFamily="2" charset="2"/>
              <a:buChar char="l"/>
            </a:pPr>
            <a:r>
              <a:rPr lang="zh-CN" altLang="en-US" sz="2000" b="1" kern="100" dirty="0">
                <a:solidFill>
                  <a:schemeClr val="accent1"/>
                </a:solidFill>
                <a:latin typeface="Times New Roman"/>
                <a:ea typeface="宋体"/>
                <a:cs typeface="Times New Roman"/>
              </a:rPr>
              <a:t>仪器仪表校准确认</a:t>
            </a:r>
          </a:p>
          <a:p>
            <a:pPr marL="285750" lvl="0" indent="-285750">
              <a:lnSpc>
                <a:spcPct val="150000"/>
              </a:lnSpc>
              <a:buFont typeface="Wingdings" pitchFamily="2" charset="2"/>
              <a:buChar char="l"/>
            </a:pPr>
            <a:r>
              <a:rPr lang="zh-CN" altLang="en-US" sz="2000" b="1" kern="100" dirty="0" smtClean="0">
                <a:solidFill>
                  <a:schemeClr val="accent1"/>
                </a:solidFill>
                <a:latin typeface="Times New Roman"/>
                <a:ea typeface="宋体"/>
                <a:cs typeface="Times New Roman"/>
              </a:rPr>
              <a:t>权限</a:t>
            </a:r>
            <a:r>
              <a:rPr lang="zh-CN" altLang="en-US" sz="2000" b="1" kern="100" dirty="0">
                <a:solidFill>
                  <a:schemeClr val="accent1"/>
                </a:solidFill>
                <a:latin typeface="Times New Roman"/>
                <a:ea typeface="宋体"/>
                <a:cs typeface="Times New Roman"/>
              </a:rPr>
              <a:t>管理</a:t>
            </a:r>
            <a:endParaRPr lang="en-US" altLang="zh-CN" sz="2000" b="1" kern="100" dirty="0">
              <a:solidFill>
                <a:schemeClr val="accent1"/>
              </a:solidFill>
              <a:latin typeface="Times New Roman"/>
              <a:ea typeface="宋体"/>
              <a:cs typeface="Times New Roman"/>
            </a:endParaRPr>
          </a:p>
          <a:p>
            <a:pPr marL="285750" lvl="0" indent="-285750">
              <a:lnSpc>
                <a:spcPct val="150000"/>
              </a:lnSpc>
              <a:buFont typeface="Wingdings" pitchFamily="2" charset="2"/>
              <a:buChar char="l"/>
            </a:pPr>
            <a:r>
              <a:rPr lang="zh-CN" altLang="en-US" sz="2000" b="1" kern="100" dirty="0">
                <a:solidFill>
                  <a:schemeClr val="accent1"/>
                </a:solidFill>
                <a:latin typeface="Times New Roman"/>
                <a:ea typeface="宋体"/>
                <a:cs typeface="Times New Roman"/>
              </a:rPr>
              <a:t>断电再</a:t>
            </a:r>
            <a:r>
              <a:rPr lang="zh-CN" altLang="en-US" sz="2000" b="1" kern="100" dirty="0" smtClean="0">
                <a:solidFill>
                  <a:schemeClr val="accent1"/>
                </a:solidFill>
                <a:latin typeface="Times New Roman"/>
                <a:ea typeface="宋体"/>
                <a:cs typeface="Times New Roman"/>
              </a:rPr>
              <a:t>恢复</a:t>
            </a:r>
            <a:r>
              <a:rPr lang="zh-CN" altLang="en-US" sz="2000" b="1" kern="100" dirty="0">
                <a:solidFill>
                  <a:schemeClr val="accent1"/>
                </a:solidFill>
                <a:latin typeface="Times New Roman"/>
                <a:ea typeface="宋体"/>
                <a:cs typeface="Times New Roman"/>
              </a:rPr>
              <a:t>：</a:t>
            </a:r>
            <a:r>
              <a:rPr lang="zh-CN" altLang="en-US" sz="2000" kern="100" dirty="0" smtClean="0">
                <a:solidFill>
                  <a:schemeClr val="accent1"/>
                </a:solidFill>
                <a:latin typeface="Times New Roman"/>
                <a:ea typeface="宋体"/>
                <a:cs typeface="Times New Roman"/>
              </a:rPr>
              <a:t>确认断电</a:t>
            </a:r>
            <a:r>
              <a:rPr lang="zh-CN" altLang="en-US" sz="2000" kern="100" dirty="0">
                <a:solidFill>
                  <a:schemeClr val="accent1"/>
                </a:solidFill>
                <a:latin typeface="Times New Roman"/>
                <a:ea typeface="宋体"/>
                <a:cs typeface="Times New Roman"/>
              </a:rPr>
              <a:t>后</a:t>
            </a:r>
            <a:r>
              <a:rPr lang="zh-CN" altLang="en-US" sz="2000" kern="100" dirty="0" smtClean="0">
                <a:solidFill>
                  <a:schemeClr val="accent1"/>
                </a:solidFill>
                <a:latin typeface="Times New Roman"/>
                <a:ea typeface="宋体"/>
                <a:cs typeface="Times New Roman"/>
              </a:rPr>
              <a:t>设备能安全</a:t>
            </a:r>
            <a:r>
              <a:rPr lang="zh-CN" altLang="en-US" sz="2000" kern="100" dirty="0">
                <a:solidFill>
                  <a:schemeClr val="accent1"/>
                </a:solidFill>
                <a:latin typeface="Times New Roman"/>
                <a:ea typeface="宋体"/>
                <a:cs typeface="Times New Roman"/>
              </a:rPr>
              <a:t>停止运行；重新供电后</a:t>
            </a:r>
            <a:r>
              <a:rPr lang="zh-CN" altLang="en-US" sz="2000" kern="100" dirty="0" smtClean="0">
                <a:solidFill>
                  <a:schemeClr val="accent1"/>
                </a:solidFill>
                <a:latin typeface="Times New Roman"/>
                <a:ea typeface="宋体"/>
                <a:cs typeface="Times New Roman"/>
              </a:rPr>
              <a:t>，设备能自动启动</a:t>
            </a:r>
            <a:r>
              <a:rPr lang="zh-CN" altLang="en-US" sz="2000" kern="100" dirty="0">
                <a:solidFill>
                  <a:schemeClr val="accent1"/>
                </a:solidFill>
                <a:latin typeface="Times New Roman"/>
                <a:ea typeface="宋体"/>
                <a:cs typeface="Times New Roman"/>
              </a:rPr>
              <a:t>，并保留断电前设置的参数</a:t>
            </a:r>
            <a:r>
              <a:rPr lang="zh-CN" altLang="en-US" sz="2000" kern="100" dirty="0" smtClean="0">
                <a:solidFill>
                  <a:schemeClr val="accent1"/>
                </a:solidFill>
                <a:latin typeface="Times New Roman"/>
                <a:ea typeface="宋体"/>
                <a:cs typeface="Times New Roman"/>
              </a:rPr>
              <a:t>。</a:t>
            </a:r>
            <a:endParaRPr lang="en-US" altLang="zh-CN" sz="2000" kern="100" dirty="0">
              <a:solidFill>
                <a:schemeClr val="accent1"/>
              </a:solidFill>
              <a:latin typeface="Times New Roman"/>
              <a:ea typeface="宋体"/>
              <a:cs typeface="Times New Roman"/>
            </a:endParaRPr>
          </a:p>
          <a:p>
            <a:pPr marL="285750" lvl="0" indent="-285750">
              <a:lnSpc>
                <a:spcPct val="150000"/>
              </a:lnSpc>
              <a:buFont typeface="Wingdings" pitchFamily="2" charset="2"/>
              <a:buChar char="l"/>
            </a:pPr>
            <a:r>
              <a:rPr lang="zh-CN" altLang="en-US" sz="2000" b="1" kern="100" dirty="0">
                <a:solidFill>
                  <a:srgbClr val="FF0000"/>
                </a:solidFill>
                <a:latin typeface="Times New Roman"/>
                <a:ea typeface="宋体"/>
                <a:cs typeface="Times New Roman"/>
              </a:rPr>
              <a:t>空载温度分布</a:t>
            </a:r>
            <a:r>
              <a:rPr lang="zh-CN" altLang="en-US" sz="2000" b="1" kern="100" dirty="0" smtClean="0">
                <a:solidFill>
                  <a:srgbClr val="FF0000"/>
                </a:solidFill>
                <a:latin typeface="Times New Roman"/>
                <a:ea typeface="宋体"/>
                <a:cs typeface="Times New Roman"/>
              </a:rPr>
              <a:t>测试</a:t>
            </a:r>
            <a:endParaRPr lang="en-US" altLang="zh-CN" sz="2000" b="1" kern="100" dirty="0" smtClean="0">
              <a:solidFill>
                <a:srgbClr val="FF0000"/>
              </a:solidFill>
              <a:latin typeface="Times New Roman"/>
              <a:ea typeface="宋体"/>
              <a:cs typeface="Times New Roman"/>
            </a:endParaRPr>
          </a:p>
          <a:p>
            <a:pPr marL="285750" lvl="0" indent="-285750">
              <a:lnSpc>
                <a:spcPct val="150000"/>
              </a:lnSpc>
              <a:buFont typeface="Wingdings" pitchFamily="2" charset="2"/>
              <a:buChar char="l"/>
            </a:pPr>
            <a:r>
              <a:rPr lang="zh-CN" altLang="en-US" sz="2000" b="1" kern="100" dirty="0" smtClean="0">
                <a:solidFill>
                  <a:srgbClr val="FF0000"/>
                </a:solidFill>
                <a:latin typeface="Times New Roman"/>
                <a:ea typeface="宋体"/>
                <a:cs typeface="Times New Roman"/>
              </a:rPr>
              <a:t>保温测试</a:t>
            </a:r>
            <a:endParaRPr lang="en-US" altLang="zh-CN" sz="2000" b="1" kern="100" dirty="0">
              <a:solidFill>
                <a:srgbClr val="FF0000"/>
              </a:solidFill>
              <a:latin typeface="Times New Roman"/>
              <a:ea typeface="宋体"/>
              <a:cs typeface="Times New Roman"/>
            </a:endParaRPr>
          </a:p>
        </p:txBody>
      </p:sp>
      <p:sp>
        <p:nvSpPr>
          <p:cNvPr id="108" name="椭圆 107"/>
          <p:cNvSpPr/>
          <p:nvPr/>
        </p:nvSpPr>
        <p:spPr>
          <a:xfrm>
            <a:off x="273758" y="356860"/>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运行确认</a:t>
            </a:r>
            <a:endParaRPr lang="zh-CN" altLang="en-US" dirty="0">
              <a:latin typeface="华文行楷" pitchFamily="2" charset="-122"/>
              <a:ea typeface="华文行楷" pitchFamily="2" charset="-122"/>
            </a:endParaRPr>
          </a:p>
        </p:txBody>
      </p:sp>
      <p:sp>
        <p:nvSpPr>
          <p:cNvPr id="109" name="矩形 108"/>
          <p:cNvSpPr/>
          <p:nvPr/>
        </p:nvSpPr>
        <p:spPr>
          <a:xfrm>
            <a:off x="2648196" y="463138"/>
            <a:ext cx="4429497" cy="6293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400" b="1" dirty="0">
                <a:solidFill>
                  <a:srgbClr val="0366B8"/>
                </a:solidFill>
                <a:effectLst>
                  <a:outerShdw blurRad="38100" dist="38100" dir="2700000" algn="tl">
                    <a:srgbClr val="000000">
                      <a:alpha val="43137"/>
                    </a:srgbClr>
                  </a:outerShdw>
                </a:effectLst>
                <a:latin typeface="Microsoft YaHei"/>
                <a:sym typeface="+mn-lt"/>
              </a:rPr>
              <a:t>冷库验证实操分享</a:t>
            </a:r>
            <a:endParaRPr lang="en-US" altLang="zh-CN" sz="2400" b="1" dirty="0">
              <a:solidFill>
                <a:srgbClr val="0366B8"/>
              </a:solidFill>
              <a:effectLst>
                <a:outerShdw blurRad="38100" dist="38100" dir="2700000" algn="tl">
                  <a:srgbClr val="000000">
                    <a:alpha val="43137"/>
                  </a:srgbClr>
                </a:outerShdw>
              </a:effectLst>
              <a:latin typeface="Microsoft YaHei"/>
              <a:sym typeface="+mn-lt"/>
            </a:endParaRPr>
          </a:p>
          <a:p>
            <a:pPr algn="ctr"/>
            <a:endParaRPr lang="zh-CN" altLang="en-US" dirty="0"/>
          </a:p>
        </p:txBody>
      </p:sp>
    </p:spTree>
    <p:extLst>
      <p:ext uri="{BB962C8B-B14F-4D97-AF65-F5344CB8AC3E}">
        <p14:creationId xmlns:p14="http://schemas.microsoft.com/office/powerpoint/2010/main" val="2689561776"/>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73758" y="356860"/>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运行确认</a:t>
            </a:r>
            <a:endParaRPr lang="zh-CN" altLang="en-US" dirty="0">
              <a:latin typeface="华文行楷" pitchFamily="2" charset="-122"/>
              <a:ea typeface="华文行楷" pitchFamily="2" charset="-122"/>
            </a:endParaRPr>
          </a:p>
        </p:txBody>
      </p:sp>
      <p:sp>
        <p:nvSpPr>
          <p:cNvPr id="3" name="矩形 2"/>
          <p:cNvSpPr/>
          <p:nvPr/>
        </p:nvSpPr>
        <p:spPr>
          <a:xfrm>
            <a:off x="2648196" y="463138"/>
            <a:ext cx="4429497" cy="6293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400" b="1" dirty="0">
                <a:solidFill>
                  <a:srgbClr val="0366B8"/>
                </a:solidFill>
                <a:effectLst>
                  <a:outerShdw blurRad="38100" dist="38100" dir="2700000" algn="tl">
                    <a:srgbClr val="000000">
                      <a:alpha val="43137"/>
                    </a:srgbClr>
                  </a:outerShdw>
                </a:effectLst>
                <a:latin typeface="Microsoft YaHei"/>
                <a:sym typeface="+mn-lt"/>
              </a:rPr>
              <a:t>冷库验证实操分享</a:t>
            </a:r>
            <a:endParaRPr lang="en-US" altLang="zh-CN" sz="2400" b="1" dirty="0">
              <a:solidFill>
                <a:srgbClr val="0366B8"/>
              </a:solidFill>
              <a:effectLst>
                <a:outerShdw blurRad="38100" dist="38100" dir="2700000" algn="tl">
                  <a:srgbClr val="000000">
                    <a:alpha val="43137"/>
                  </a:srgbClr>
                </a:outerShdw>
              </a:effectLst>
              <a:latin typeface="Microsoft YaHei"/>
              <a:sym typeface="+mn-lt"/>
            </a:endParaRPr>
          </a:p>
          <a:p>
            <a:pPr algn="ctr"/>
            <a:endParaRPr lang="zh-CN" altLang="en-US" dirty="0"/>
          </a:p>
        </p:txBody>
      </p:sp>
      <p:grpSp>
        <p:nvGrpSpPr>
          <p:cNvPr id="4" name="05143f32-10fe-46a8-b263-c1b5e968111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6559510" y="452424"/>
            <a:ext cx="1592585" cy="1535346"/>
            <a:chOff x="3660047" y="1369355"/>
            <a:chExt cx="4871906" cy="4696806"/>
          </a:xfrm>
        </p:grpSpPr>
        <p:sp>
          <p:nvSpPr>
            <p:cNvPr id="5" name="i$ḷ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620119-CF44-4FDE-BEB9-CC78446D084B}"/>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ïṥ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C7C4D1E-033C-4C2A-8532-2D70E373448A}"/>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ŝḻï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6230D7-845D-462C-8111-A8615F174E1F}"/>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išlï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479090-BAA9-4A33-9139-B005D8D974FD}"/>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iṣļi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8D7069-0A05-4120-83B5-5023EFCDE98E}"/>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iṧḻ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B29C936-3814-4247-818E-7B1CBD2A187B}"/>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iṡ1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40369E1-CB15-41C2-8591-B5EAF6AC4292}"/>
                </a:ext>
              </a:extLst>
            </p:cNvPr>
            <p:cNvSpPr/>
            <p:nvPr/>
          </p:nvSpPr>
          <p:spPr bwMode="auto">
            <a:xfrm>
              <a:off x="7136301" y="3671408"/>
              <a:ext cx="1197376" cy="1193514"/>
            </a:xfrm>
            <a:custGeom>
              <a:avLst/>
              <a:gdLst>
                <a:gd name="T0" fmla="*/ 43 w 507"/>
                <a:gd name="T1" fmla="*/ 17 h 505"/>
                <a:gd name="T2" fmla="*/ 43 w 507"/>
                <a:gd name="T3" fmla="*/ 17 h 505"/>
                <a:gd name="T4" fmla="*/ 0 w 507"/>
                <a:gd name="T5" fmla="*/ 0 h 505"/>
                <a:gd name="T6" fmla="*/ 19 w 507"/>
                <a:gd name="T7" fmla="*/ 43 h 505"/>
                <a:gd name="T8" fmla="*/ 19 w 507"/>
                <a:gd name="T9" fmla="*/ 43 h 505"/>
                <a:gd name="T10" fmla="*/ 483 w 507"/>
                <a:gd name="T11" fmla="*/ 505 h 505"/>
                <a:gd name="T12" fmla="*/ 507 w 507"/>
                <a:gd name="T13" fmla="*/ 482 h 505"/>
                <a:gd name="T14" fmla="*/ 43 w 507"/>
                <a:gd name="T15" fmla="*/ 17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5">
                  <a:moveTo>
                    <a:pt x="43" y="17"/>
                  </a:moveTo>
                  <a:cubicBezTo>
                    <a:pt x="43" y="17"/>
                    <a:pt x="43" y="17"/>
                    <a:pt x="43" y="17"/>
                  </a:cubicBezTo>
                  <a:cubicBezTo>
                    <a:pt x="40" y="14"/>
                    <a:pt x="0" y="0"/>
                    <a:pt x="0" y="0"/>
                  </a:cubicBezTo>
                  <a:cubicBezTo>
                    <a:pt x="0" y="0"/>
                    <a:pt x="15" y="40"/>
                    <a:pt x="19" y="43"/>
                  </a:cubicBezTo>
                  <a:cubicBezTo>
                    <a:pt x="19" y="43"/>
                    <a:pt x="19" y="43"/>
                    <a:pt x="19" y="43"/>
                  </a:cubicBezTo>
                  <a:cubicBezTo>
                    <a:pt x="483" y="505"/>
                    <a:pt x="483" y="505"/>
                    <a:pt x="483" y="505"/>
                  </a:cubicBezTo>
                  <a:cubicBezTo>
                    <a:pt x="507" y="482"/>
                    <a:pt x="507" y="482"/>
                    <a:pt x="507" y="482"/>
                  </a:cubicBezTo>
                  <a:cubicBezTo>
                    <a:pt x="43" y="17"/>
                    <a:pt x="43" y="17"/>
                    <a:pt x="43" y="17"/>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îṥ1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0923B6-DD14-47B8-B2A6-F49552D388FC}"/>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ṡl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468ECA4-690B-4E08-B5AE-6C0F8E53B7E9}"/>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ṩḻ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530DA3-FA19-42BB-B0AD-22EE7F77AB16}"/>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ṧ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22C0EF-E360-4DBE-8A42-8D2D65C122DE}"/>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ïSḻî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C77561-75C5-4F2B-A1D3-5F52E9ABF879}"/>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iŝ1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70A06E-DD19-48F0-9766-1B2047488706}"/>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íŝḻ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44307E-39D6-4C68-914F-468788E1AFE9}"/>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îṩḻ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1A0163A-8521-40C3-BD43-3E6423E38C95}"/>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íŝļï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04D6ACD-961A-4FD5-8984-D03A84A634A9}"/>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close/>
                  <a:moveTo>
                    <a:pt x="21" y="0"/>
                  </a:moveTo>
                  <a:lnTo>
                    <a:pt x="21" y="0"/>
                  </a:lnTo>
                  <a:lnTo>
                    <a:pt x="24" y="4"/>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îṩ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9092C-2562-405A-9A09-763A0C03AD6A}"/>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moveTo>
                    <a:pt x="21" y="0"/>
                  </a:moveTo>
                  <a:lnTo>
                    <a:pt x="21" y="0"/>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ṥ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702932-B911-4458-943E-ECB717572ECC}"/>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iŝ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A5CCAA-6AA1-4CB7-BE57-F61F0C489C1D}"/>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sḷ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55B745-38B1-4A18-AC7D-D4FCAF60454A}"/>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close/>
                  <a:moveTo>
                    <a:pt x="160" y="0"/>
                  </a:moveTo>
                  <a:lnTo>
                    <a:pt x="160" y="0"/>
                  </a:lnTo>
                  <a:lnTo>
                    <a:pt x="163" y="4"/>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î$ľî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147346-5F43-43FA-81CB-900E4FB0EACE}"/>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moveTo>
                    <a:pt x="160" y="0"/>
                  </a:moveTo>
                  <a:lnTo>
                    <a:pt x="160" y="0"/>
                  </a:lnTo>
                  <a:lnTo>
                    <a:pt x="163" y="4"/>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îś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FD209F8-5C73-49AB-A98E-D1B1427F0506}"/>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şl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11A0092-32CE-489F-B7B8-879CB576817F}"/>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îṩ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C86F146-D88A-4BEF-8AA9-325B38803955}"/>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close/>
                  <a:moveTo>
                    <a:pt x="159" y="0"/>
                  </a:moveTo>
                  <a:lnTo>
                    <a:pt x="159" y="0"/>
                  </a:lnTo>
                  <a:lnTo>
                    <a:pt x="161" y="2"/>
                  </a:lnTo>
                  <a:lnTo>
                    <a:pt x="159"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ï$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686FF7F-9295-46A0-8E4F-22BE573DE9FB}"/>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moveTo>
                    <a:pt x="159" y="0"/>
                  </a:moveTo>
                  <a:lnTo>
                    <a:pt x="159" y="0"/>
                  </a:lnTo>
                  <a:lnTo>
                    <a:pt x="161" y="2"/>
                  </a:lnTo>
                  <a:lnTo>
                    <a:pt x="1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śḷ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9B851D-0594-47A0-9314-818E93DB02FE}"/>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íśl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6217E2A-ECA9-4744-BC8A-A5C96E0D0445}"/>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ïsľ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153666D-B3D7-4766-BE7F-56200A44201F}"/>
                </a:ext>
              </a:extLst>
            </p:cNvPr>
            <p:cNvSpPr/>
            <p:nvPr/>
          </p:nvSpPr>
          <p:spPr bwMode="auto">
            <a:xfrm>
              <a:off x="7028151" y="4673084"/>
              <a:ext cx="1197376" cy="1194802"/>
            </a:xfrm>
            <a:custGeom>
              <a:avLst/>
              <a:gdLst>
                <a:gd name="T0" fmla="*/ 44 w 507"/>
                <a:gd name="T1" fmla="*/ 17 h 506"/>
                <a:gd name="T2" fmla="*/ 44 w 507"/>
                <a:gd name="T3" fmla="*/ 17 h 506"/>
                <a:gd name="T4" fmla="*/ 0 w 507"/>
                <a:gd name="T5" fmla="*/ 0 h 506"/>
                <a:gd name="T6" fmla="*/ 20 w 507"/>
                <a:gd name="T7" fmla="*/ 43 h 506"/>
                <a:gd name="T8" fmla="*/ 20 w 507"/>
                <a:gd name="T9" fmla="*/ 43 h 506"/>
                <a:gd name="T10" fmla="*/ 484 w 507"/>
                <a:gd name="T11" fmla="*/ 506 h 506"/>
                <a:gd name="T12" fmla="*/ 507 w 507"/>
                <a:gd name="T13" fmla="*/ 482 h 506"/>
                <a:gd name="T14" fmla="*/ 44 w 507"/>
                <a:gd name="T15" fmla="*/ 17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7"/>
                  </a:moveTo>
                  <a:cubicBezTo>
                    <a:pt x="44" y="17"/>
                    <a:pt x="44" y="17"/>
                    <a:pt x="44" y="17"/>
                  </a:cubicBezTo>
                  <a:cubicBezTo>
                    <a:pt x="41" y="14"/>
                    <a:pt x="0" y="0"/>
                    <a:pt x="0" y="0"/>
                  </a:cubicBezTo>
                  <a:cubicBezTo>
                    <a:pt x="0" y="0"/>
                    <a:pt x="16" y="40"/>
                    <a:pt x="20" y="43"/>
                  </a:cubicBezTo>
                  <a:cubicBezTo>
                    <a:pt x="20" y="43"/>
                    <a:pt x="20" y="43"/>
                    <a:pt x="20" y="43"/>
                  </a:cubicBezTo>
                  <a:cubicBezTo>
                    <a:pt x="484" y="506"/>
                    <a:pt x="484" y="506"/>
                    <a:pt x="484" y="506"/>
                  </a:cubicBezTo>
                  <a:cubicBezTo>
                    <a:pt x="507" y="482"/>
                    <a:pt x="507" y="482"/>
                    <a:pt x="507" y="482"/>
                  </a:cubicBezTo>
                  <a:lnTo>
                    <a:pt x="44" y="17"/>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ï$l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722724D-579A-4A3C-BEBA-CFB5784E714F}"/>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íṧļî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E84D935-903E-4903-9A47-E550B4889404}"/>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i$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A86D92-A465-4FF2-B2F2-5D45A981A40D}"/>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ś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02918D-4D71-4CBA-AEB4-941A08D95555}"/>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S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ACCC8B-DAE5-49E2-8E96-08426DD4D329}"/>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í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BE1389F-8CFF-4B46-AC56-26895A53271D}"/>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işḷ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78EF01-B204-4BB3-A1C7-155A608D886F}"/>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îṣ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CD0F23-D77B-4D1C-BCAF-038880F13BC9}"/>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îş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CF40F61-60C2-4533-A9AA-390C15582C70}"/>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ľ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620109B-8ED7-4208-9BDB-C3DCF7A60C2E}"/>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ṥḷ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62F5FBE-0EB4-4C56-BCDD-25464360BFF8}"/>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close/>
                  <a:moveTo>
                    <a:pt x="152" y="0"/>
                  </a:moveTo>
                  <a:lnTo>
                    <a:pt x="152" y="0"/>
                  </a:lnTo>
                  <a:lnTo>
                    <a:pt x="156" y="2"/>
                  </a:lnTo>
                  <a:lnTo>
                    <a:pt x="152"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ś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350D590-E323-43AB-BF8B-47C2EDD9E3AC}"/>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moveTo>
                    <a:pt x="152" y="0"/>
                  </a:moveTo>
                  <a:lnTo>
                    <a:pt x="152" y="0"/>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ś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B73D45-A552-4CA8-AFBA-92F9255BA1C3}"/>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ïšļ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7F16ABC-2E6A-4A31-A2F7-DAD3715A62CA}"/>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ŝḻ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9B4301-813E-4CA4-B59D-0F4972F296DF}"/>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iṣḷ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0AF68E-943B-4204-8BC4-EDE6A78F855E}"/>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íṥl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19C2E8-5871-4F43-B45A-697406CE4475}"/>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ïṣ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724A16-F0B9-41C6-8FEC-F6335A998830}"/>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ïṧ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9738D9-389B-4796-AB6A-2A21D4DCD1B6}"/>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ṩ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FA0233-F78C-4806-8A4F-3BFABBBCC4A3}"/>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î$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B6F546D-C028-4E70-8E46-529F78A2E0DA}"/>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s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2BB9CD0-9DAA-48E1-9547-16993AE37E53}"/>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ṧ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4D7B049-E5BB-41A9-81E1-636377DD37FF}"/>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ľ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FA0992-288C-4EFE-8BD7-887E502A32AB}"/>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1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D7DC8A-4583-4C59-8577-6945CCB48565}"/>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close/>
                  <a:moveTo>
                    <a:pt x="21" y="0"/>
                  </a:moveTo>
                  <a:lnTo>
                    <a:pt x="21" y="0"/>
                  </a:lnTo>
                  <a:lnTo>
                    <a:pt x="22" y="3"/>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ľ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3858042-5A17-445C-8711-A15845D4A0AC}"/>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moveTo>
                    <a:pt x="21" y="0"/>
                  </a:moveTo>
                  <a:lnTo>
                    <a:pt x="21" y="0"/>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ṩḷ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0B8C9C-F20B-4777-81E6-F70E0B7BC809}"/>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S1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8DBFA1-5621-4D23-93B3-7C429835C074}"/>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iṥ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3AE6807-377E-4062-8D58-10DAB7F2EFD0}"/>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close/>
                  <a:moveTo>
                    <a:pt x="160" y="0"/>
                  </a:moveTo>
                  <a:lnTo>
                    <a:pt x="160" y="0"/>
                  </a:lnTo>
                  <a:lnTo>
                    <a:pt x="162" y="2"/>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ṩľ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2898ADC-FBBD-4736-BBAB-2F8B162C68B3}"/>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moveTo>
                    <a:pt x="160" y="0"/>
                  </a:moveTo>
                  <a:lnTo>
                    <a:pt x="160" y="0"/>
                  </a:lnTo>
                  <a:lnTo>
                    <a:pt x="162" y="2"/>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ḻi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CCF16A0-9261-4D7A-94F8-C5D22FD08000}"/>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îśl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693ECA-6AE1-485A-B15B-14572A415D64}"/>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ŝl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C80FB25-C2D7-4241-AD79-FBE9E8AFA6C7}"/>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close/>
                  <a:moveTo>
                    <a:pt x="161" y="0"/>
                  </a:moveTo>
                  <a:lnTo>
                    <a:pt x="161" y="0"/>
                  </a:lnTo>
                  <a:lnTo>
                    <a:pt x="161" y="0"/>
                  </a:lnTo>
                  <a:lnTo>
                    <a:pt x="16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íṧḷ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DA43BF-03BB-430D-B680-95E0A5107149}"/>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moveTo>
                    <a:pt x="161" y="0"/>
                  </a:moveTo>
                  <a:lnTo>
                    <a:pt x="161" y="0"/>
                  </a:lnTo>
                  <a:lnTo>
                    <a:pt x="161" y="0"/>
                  </a:lnTo>
                  <a:lnTo>
                    <a:pt x="1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ṡ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A1B12E4-1407-407A-A272-A1DD26999580}"/>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ïş1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9672893-FE93-4E28-8459-10B071EEC7B8}"/>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ŝ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10934AC-86D8-4251-A6E7-D7320B291E40}"/>
                </a:ext>
              </a:extLst>
            </p:cNvPr>
            <p:cNvSpPr/>
            <p:nvPr/>
          </p:nvSpPr>
          <p:spPr bwMode="auto">
            <a:xfrm>
              <a:off x="5802450" y="4537897"/>
              <a:ext cx="1197376" cy="1194802"/>
            </a:xfrm>
            <a:custGeom>
              <a:avLst/>
              <a:gdLst>
                <a:gd name="T0" fmla="*/ 44 w 507"/>
                <a:gd name="T1" fmla="*/ 18 h 506"/>
                <a:gd name="T2" fmla="*/ 44 w 507"/>
                <a:gd name="T3" fmla="*/ 18 h 506"/>
                <a:gd name="T4" fmla="*/ 0 w 507"/>
                <a:gd name="T5" fmla="*/ 0 h 506"/>
                <a:gd name="T6" fmla="*/ 19 w 507"/>
                <a:gd name="T7" fmla="*/ 44 h 506"/>
                <a:gd name="T8" fmla="*/ 19 w 507"/>
                <a:gd name="T9" fmla="*/ 44 h 506"/>
                <a:gd name="T10" fmla="*/ 483 w 507"/>
                <a:gd name="T11" fmla="*/ 506 h 506"/>
                <a:gd name="T12" fmla="*/ 507 w 507"/>
                <a:gd name="T13" fmla="*/ 482 h 506"/>
                <a:gd name="T14" fmla="*/ 44 w 507"/>
                <a:gd name="T15" fmla="*/ 18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8"/>
                  </a:moveTo>
                  <a:cubicBezTo>
                    <a:pt x="44" y="18"/>
                    <a:pt x="44" y="18"/>
                    <a:pt x="44" y="18"/>
                  </a:cubicBezTo>
                  <a:cubicBezTo>
                    <a:pt x="40" y="14"/>
                    <a:pt x="0" y="0"/>
                    <a:pt x="0" y="0"/>
                  </a:cubicBezTo>
                  <a:cubicBezTo>
                    <a:pt x="0" y="0"/>
                    <a:pt x="16" y="40"/>
                    <a:pt x="19" y="44"/>
                  </a:cubicBezTo>
                  <a:cubicBezTo>
                    <a:pt x="19" y="44"/>
                    <a:pt x="19" y="44"/>
                    <a:pt x="19" y="44"/>
                  </a:cubicBezTo>
                  <a:cubicBezTo>
                    <a:pt x="483" y="506"/>
                    <a:pt x="483" y="506"/>
                    <a:pt x="483" y="506"/>
                  </a:cubicBezTo>
                  <a:cubicBezTo>
                    <a:pt x="507" y="482"/>
                    <a:pt x="507" y="482"/>
                    <a:pt x="507" y="482"/>
                  </a:cubicBezTo>
                  <a:lnTo>
                    <a:pt x="44" y="18"/>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îş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928D4F-371A-40DD-80C3-2CB6F14D0051}"/>
                </a:ext>
              </a:extLst>
            </p:cNvPr>
            <p:cNvSpPr/>
            <p:nvPr/>
          </p:nvSpPr>
          <p:spPr bwMode="auto">
            <a:xfrm>
              <a:off x="3660047" y="1369355"/>
              <a:ext cx="2975416" cy="2972841"/>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î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0C09F6-552C-4C50-BD89-8CC38333ADD0}"/>
                </a:ext>
              </a:extLst>
            </p:cNvPr>
            <p:cNvSpPr/>
            <p:nvPr/>
          </p:nvSpPr>
          <p:spPr bwMode="auto">
            <a:xfrm>
              <a:off x="3963897" y="1674493"/>
              <a:ext cx="2366428" cy="236385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D2CD06C-8EF9-4434-9D99-B530F31CC7B1}"/>
                </a:ext>
              </a:extLst>
            </p:cNvPr>
            <p:cNvSpPr/>
            <p:nvPr/>
          </p:nvSpPr>
          <p:spPr bwMode="auto">
            <a:xfrm>
              <a:off x="3909822" y="1617843"/>
              <a:ext cx="2475866" cy="2477153"/>
            </a:xfrm>
            <a:custGeom>
              <a:avLst/>
              <a:gdLst>
                <a:gd name="T0" fmla="*/ 524 w 1048"/>
                <a:gd name="T1" fmla="*/ 0 h 1049"/>
                <a:gd name="T2" fmla="*/ 0 w 1048"/>
                <a:gd name="T3" fmla="*/ 525 h 1049"/>
                <a:gd name="T4" fmla="*/ 506 w 1048"/>
                <a:gd name="T5" fmla="*/ 1049 h 1049"/>
                <a:gd name="T6" fmla="*/ 524 w 1048"/>
                <a:gd name="T7" fmla="*/ 1049 h 1049"/>
                <a:gd name="T8" fmla="*/ 547 w 1048"/>
                <a:gd name="T9" fmla="*/ 1048 h 1049"/>
                <a:gd name="T10" fmla="*/ 1048 w 1048"/>
                <a:gd name="T11" fmla="*/ 525 h 1049"/>
                <a:gd name="T12" fmla="*/ 524 w 1048"/>
                <a:gd name="T13" fmla="*/ 0 h 1049"/>
                <a:gd name="T14" fmla="*/ 547 w 1048"/>
                <a:gd name="T15" fmla="*/ 1001 h 1049"/>
                <a:gd name="T16" fmla="*/ 524 w 1048"/>
                <a:gd name="T17" fmla="*/ 1002 h 1049"/>
                <a:gd name="T18" fmla="*/ 506 w 1048"/>
                <a:gd name="T19" fmla="*/ 1002 h 1049"/>
                <a:gd name="T20" fmla="*/ 47 w 1048"/>
                <a:gd name="T21" fmla="*/ 525 h 1049"/>
                <a:gd name="T22" fmla="*/ 524 w 1048"/>
                <a:gd name="T23" fmla="*/ 47 h 1049"/>
                <a:gd name="T24" fmla="*/ 1002 w 1048"/>
                <a:gd name="T25" fmla="*/ 525 h 1049"/>
                <a:gd name="T26" fmla="*/ 547 w 1048"/>
                <a:gd name="T27" fmla="*/ 1001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8" h="1049">
                  <a:moveTo>
                    <a:pt x="524" y="0"/>
                  </a:moveTo>
                  <a:cubicBezTo>
                    <a:pt x="235" y="0"/>
                    <a:pt x="0" y="235"/>
                    <a:pt x="0" y="525"/>
                  </a:cubicBezTo>
                  <a:cubicBezTo>
                    <a:pt x="0" y="808"/>
                    <a:pt x="225" y="1039"/>
                    <a:pt x="506" y="1049"/>
                  </a:cubicBezTo>
                  <a:cubicBezTo>
                    <a:pt x="512" y="1049"/>
                    <a:pt x="518" y="1049"/>
                    <a:pt x="524" y="1049"/>
                  </a:cubicBezTo>
                  <a:cubicBezTo>
                    <a:pt x="532" y="1049"/>
                    <a:pt x="539" y="1049"/>
                    <a:pt x="547" y="1048"/>
                  </a:cubicBezTo>
                  <a:cubicBezTo>
                    <a:pt x="826" y="1036"/>
                    <a:pt x="1048" y="806"/>
                    <a:pt x="1048" y="525"/>
                  </a:cubicBezTo>
                  <a:cubicBezTo>
                    <a:pt x="1048" y="235"/>
                    <a:pt x="813" y="0"/>
                    <a:pt x="524" y="0"/>
                  </a:cubicBezTo>
                  <a:moveTo>
                    <a:pt x="547" y="1001"/>
                  </a:moveTo>
                  <a:cubicBezTo>
                    <a:pt x="539" y="1002"/>
                    <a:pt x="532" y="1002"/>
                    <a:pt x="524" y="1002"/>
                  </a:cubicBezTo>
                  <a:cubicBezTo>
                    <a:pt x="518" y="1002"/>
                    <a:pt x="512" y="1002"/>
                    <a:pt x="506" y="1002"/>
                  </a:cubicBezTo>
                  <a:cubicBezTo>
                    <a:pt x="251" y="992"/>
                    <a:pt x="47" y="782"/>
                    <a:pt x="47" y="525"/>
                  </a:cubicBezTo>
                  <a:cubicBezTo>
                    <a:pt x="47" y="261"/>
                    <a:pt x="261" y="47"/>
                    <a:pt x="524" y="47"/>
                  </a:cubicBezTo>
                  <a:cubicBezTo>
                    <a:pt x="788" y="47"/>
                    <a:pt x="1002" y="261"/>
                    <a:pt x="1002" y="525"/>
                  </a:cubicBezTo>
                  <a:cubicBezTo>
                    <a:pt x="1002" y="780"/>
                    <a:pt x="800" y="989"/>
                    <a:pt x="547" y="100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í$ḻ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C49A8B-58C3-4740-A18D-D0A18D5FBA6C}"/>
                </a:ext>
              </a:extLst>
            </p:cNvPr>
            <p:cNvSpPr/>
            <p:nvPr/>
          </p:nvSpPr>
          <p:spPr bwMode="auto">
            <a:xfrm>
              <a:off x="4189210" y="1901093"/>
              <a:ext cx="1917090" cy="1910652"/>
            </a:xfrm>
            <a:custGeom>
              <a:avLst/>
              <a:gdLst>
                <a:gd name="T0" fmla="*/ 406 w 812"/>
                <a:gd name="T1" fmla="*/ 0 h 809"/>
                <a:gd name="T2" fmla="*/ 0 w 812"/>
                <a:gd name="T3" fmla="*/ 405 h 809"/>
                <a:gd name="T4" fmla="*/ 406 w 812"/>
                <a:gd name="T5" fmla="*/ 809 h 809"/>
                <a:gd name="T6" fmla="*/ 812 w 812"/>
                <a:gd name="T7" fmla="*/ 405 h 809"/>
                <a:gd name="T8" fmla="*/ 406 w 812"/>
                <a:gd name="T9" fmla="*/ 0 h 809"/>
                <a:gd name="T10" fmla="*/ 406 w 812"/>
                <a:gd name="T11" fmla="*/ 762 h 809"/>
                <a:gd name="T12" fmla="*/ 47 w 812"/>
                <a:gd name="T13" fmla="*/ 405 h 809"/>
                <a:gd name="T14" fmla="*/ 406 w 812"/>
                <a:gd name="T15" fmla="*/ 47 h 809"/>
                <a:gd name="T16" fmla="*/ 766 w 812"/>
                <a:gd name="T17" fmla="*/ 405 h 809"/>
                <a:gd name="T18" fmla="*/ 406 w 812"/>
                <a:gd name="T19" fmla="*/ 7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2" h="809">
                  <a:moveTo>
                    <a:pt x="406" y="0"/>
                  </a:moveTo>
                  <a:cubicBezTo>
                    <a:pt x="182" y="0"/>
                    <a:pt x="0" y="182"/>
                    <a:pt x="0" y="405"/>
                  </a:cubicBezTo>
                  <a:cubicBezTo>
                    <a:pt x="0" y="627"/>
                    <a:pt x="182" y="809"/>
                    <a:pt x="406" y="809"/>
                  </a:cubicBezTo>
                  <a:cubicBezTo>
                    <a:pt x="630" y="809"/>
                    <a:pt x="812" y="627"/>
                    <a:pt x="812" y="405"/>
                  </a:cubicBezTo>
                  <a:cubicBezTo>
                    <a:pt x="812" y="182"/>
                    <a:pt x="630" y="0"/>
                    <a:pt x="406" y="0"/>
                  </a:cubicBezTo>
                  <a:moveTo>
                    <a:pt x="406" y="762"/>
                  </a:moveTo>
                  <a:cubicBezTo>
                    <a:pt x="208" y="762"/>
                    <a:pt x="47" y="602"/>
                    <a:pt x="47" y="405"/>
                  </a:cubicBezTo>
                  <a:cubicBezTo>
                    <a:pt x="47" y="207"/>
                    <a:pt x="208" y="47"/>
                    <a:pt x="406" y="47"/>
                  </a:cubicBezTo>
                  <a:cubicBezTo>
                    <a:pt x="604" y="47"/>
                    <a:pt x="766" y="207"/>
                    <a:pt x="766" y="405"/>
                  </a:cubicBezTo>
                  <a:cubicBezTo>
                    <a:pt x="766" y="602"/>
                    <a:pt x="604" y="762"/>
                    <a:pt x="406" y="762"/>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íSľ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542852-FB29-41A3-9FBD-F23694F80669}"/>
                </a:ext>
              </a:extLst>
            </p:cNvPr>
            <p:cNvSpPr/>
            <p:nvPr/>
          </p:nvSpPr>
          <p:spPr bwMode="auto">
            <a:xfrm>
              <a:off x="4467310" y="2186919"/>
              <a:ext cx="1360889" cy="1339002"/>
            </a:xfrm>
            <a:custGeom>
              <a:avLst/>
              <a:gdLst>
                <a:gd name="T0" fmla="*/ 288 w 576"/>
                <a:gd name="T1" fmla="*/ 0 h 567"/>
                <a:gd name="T2" fmla="*/ 0 w 576"/>
                <a:gd name="T3" fmla="*/ 284 h 567"/>
                <a:gd name="T4" fmla="*/ 288 w 576"/>
                <a:gd name="T5" fmla="*/ 567 h 567"/>
                <a:gd name="T6" fmla="*/ 576 w 576"/>
                <a:gd name="T7" fmla="*/ 284 h 567"/>
                <a:gd name="T8" fmla="*/ 288 w 576"/>
                <a:gd name="T9" fmla="*/ 0 h 567"/>
                <a:gd name="T10" fmla="*/ 288 w 576"/>
                <a:gd name="T11" fmla="*/ 521 h 567"/>
                <a:gd name="T12" fmla="*/ 47 w 576"/>
                <a:gd name="T13" fmla="*/ 284 h 567"/>
                <a:gd name="T14" fmla="*/ 288 w 576"/>
                <a:gd name="T15" fmla="*/ 46 h 567"/>
                <a:gd name="T16" fmla="*/ 529 w 576"/>
                <a:gd name="T17" fmla="*/ 284 h 567"/>
                <a:gd name="T18" fmla="*/ 288 w 576"/>
                <a:gd name="T19" fmla="*/ 521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 h="567">
                  <a:moveTo>
                    <a:pt x="288" y="0"/>
                  </a:moveTo>
                  <a:cubicBezTo>
                    <a:pt x="129" y="0"/>
                    <a:pt x="0" y="127"/>
                    <a:pt x="0" y="284"/>
                  </a:cubicBezTo>
                  <a:cubicBezTo>
                    <a:pt x="0" y="440"/>
                    <a:pt x="129" y="567"/>
                    <a:pt x="288" y="567"/>
                  </a:cubicBezTo>
                  <a:cubicBezTo>
                    <a:pt x="447" y="567"/>
                    <a:pt x="576" y="440"/>
                    <a:pt x="576" y="284"/>
                  </a:cubicBezTo>
                  <a:cubicBezTo>
                    <a:pt x="576" y="127"/>
                    <a:pt x="447" y="0"/>
                    <a:pt x="288" y="0"/>
                  </a:cubicBezTo>
                  <a:moveTo>
                    <a:pt x="288" y="521"/>
                  </a:moveTo>
                  <a:cubicBezTo>
                    <a:pt x="155" y="521"/>
                    <a:pt x="47" y="414"/>
                    <a:pt x="47" y="284"/>
                  </a:cubicBezTo>
                  <a:cubicBezTo>
                    <a:pt x="47" y="153"/>
                    <a:pt x="155" y="46"/>
                    <a:pt x="288" y="46"/>
                  </a:cubicBezTo>
                  <a:cubicBezTo>
                    <a:pt x="421" y="46"/>
                    <a:pt x="529" y="153"/>
                    <a:pt x="529" y="284"/>
                  </a:cubicBezTo>
                  <a:cubicBezTo>
                    <a:pt x="529" y="414"/>
                    <a:pt x="421" y="521"/>
                    <a:pt x="288" y="52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îṡl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2C4233D-AB94-433F-90EE-4AEC131EC124}"/>
                </a:ext>
              </a:extLst>
            </p:cNvPr>
            <p:cNvSpPr/>
            <p:nvPr/>
          </p:nvSpPr>
          <p:spPr bwMode="auto">
            <a:xfrm>
              <a:off x="4746698" y="2470169"/>
              <a:ext cx="802113" cy="772501"/>
            </a:xfrm>
            <a:custGeom>
              <a:avLst/>
              <a:gdLst>
                <a:gd name="T0" fmla="*/ 170 w 340"/>
                <a:gd name="T1" fmla="*/ 0 h 327"/>
                <a:gd name="T2" fmla="*/ 0 w 340"/>
                <a:gd name="T3" fmla="*/ 164 h 327"/>
                <a:gd name="T4" fmla="*/ 170 w 340"/>
                <a:gd name="T5" fmla="*/ 327 h 327"/>
                <a:gd name="T6" fmla="*/ 340 w 340"/>
                <a:gd name="T7" fmla="*/ 164 h 327"/>
                <a:gd name="T8" fmla="*/ 170 w 340"/>
                <a:gd name="T9" fmla="*/ 0 h 327"/>
                <a:gd name="T10" fmla="*/ 170 w 340"/>
                <a:gd name="T11" fmla="*/ 281 h 327"/>
                <a:gd name="T12" fmla="*/ 47 w 340"/>
                <a:gd name="T13" fmla="*/ 164 h 327"/>
                <a:gd name="T14" fmla="*/ 170 w 340"/>
                <a:gd name="T15" fmla="*/ 47 h 327"/>
                <a:gd name="T16" fmla="*/ 293 w 340"/>
                <a:gd name="T17" fmla="*/ 164 h 327"/>
                <a:gd name="T18" fmla="*/ 170 w 340"/>
                <a:gd name="T19" fmla="*/ 28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27">
                  <a:moveTo>
                    <a:pt x="170" y="0"/>
                  </a:moveTo>
                  <a:cubicBezTo>
                    <a:pt x="76" y="0"/>
                    <a:pt x="0" y="73"/>
                    <a:pt x="0" y="164"/>
                  </a:cubicBezTo>
                  <a:cubicBezTo>
                    <a:pt x="0" y="254"/>
                    <a:pt x="76" y="327"/>
                    <a:pt x="170" y="327"/>
                  </a:cubicBezTo>
                  <a:cubicBezTo>
                    <a:pt x="264" y="327"/>
                    <a:pt x="340" y="254"/>
                    <a:pt x="340" y="164"/>
                  </a:cubicBezTo>
                  <a:cubicBezTo>
                    <a:pt x="340" y="73"/>
                    <a:pt x="264" y="0"/>
                    <a:pt x="170" y="0"/>
                  </a:cubicBezTo>
                  <a:moveTo>
                    <a:pt x="170" y="281"/>
                  </a:moveTo>
                  <a:cubicBezTo>
                    <a:pt x="102" y="281"/>
                    <a:pt x="47" y="228"/>
                    <a:pt x="47" y="164"/>
                  </a:cubicBezTo>
                  <a:cubicBezTo>
                    <a:pt x="47" y="99"/>
                    <a:pt x="102" y="47"/>
                    <a:pt x="170" y="47"/>
                  </a:cubicBezTo>
                  <a:cubicBezTo>
                    <a:pt x="238" y="47"/>
                    <a:pt x="293" y="99"/>
                    <a:pt x="293" y="164"/>
                  </a:cubicBezTo>
                  <a:cubicBezTo>
                    <a:pt x="293" y="228"/>
                    <a:pt x="238" y="281"/>
                    <a:pt x="170" y="28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C2172E-4C2E-4D76-B1BC-79DAFD196955}"/>
                </a:ext>
              </a:extLst>
            </p:cNvPr>
            <p:cNvSpPr/>
            <p:nvPr/>
          </p:nvSpPr>
          <p:spPr bwMode="auto">
            <a:xfrm>
              <a:off x="5008061" y="2710932"/>
              <a:ext cx="293550" cy="289688"/>
            </a:xfrm>
            <a:prstGeom prst="ellipse">
              <a:avLst/>
            </a:pr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38218E3-F563-4B79-920A-8E3F5A99191D}"/>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ḷ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7FEA0B3-3B93-4FD5-B4D0-FA4B1F40447A}"/>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iṥḷ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5EB3C48-D6B4-4C2C-BE28-A4FB0E3783EC}"/>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ṩ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8EF281-909D-4110-B438-B92D6C138407}"/>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íśļ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BCA8D1-E60E-4CA1-972D-59A412AA1F65}"/>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şľ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39E966-3CE2-41D6-864C-C119630F6851}"/>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íşl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DDE951E-4E32-4095-B6BB-0D9DADC497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ṡḻ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C4DF79E-348D-4DB1-B72D-D00BC8751F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îş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E4EB825-7099-473B-A63D-C96E57DC77DA}"/>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B49F59-67CC-407A-809B-BE3AB27F6D37}"/>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ṥḻ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1164E1C-5196-43F2-BE4A-7F9C9A56275E}"/>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ïṩľ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B239A9-EFFF-4F9A-BC90-6EA09D53CF42}"/>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š1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DEE252-0544-440E-B254-19F4DB7EA5FC}"/>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close/>
                </a:path>
              </a:pathLst>
            </a:custGeom>
            <a:solidFill>
              <a:srgbClr val="0049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íṥļ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A9D20B-1D85-4E70-AB5E-856F70EFB3A3}"/>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3477101-C161-4987-A492-FD05D4B0C869}"/>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îṩḻ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996DEA8-7E9C-442F-97CC-21E7A0A2F08B}"/>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ṩ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E88D24-3D66-483B-9290-D08570610FBA}"/>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ïs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4576F74-5121-4C92-9635-D04DD0C5C3C3}"/>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śľ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0A6DFBC-6010-4C51-B8E4-BE2D4EE07BE1}"/>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iŝḻ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5B9991-E09E-49CE-9158-1ED51D02E8F0}"/>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ṧ1î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68F4E4-9CC8-49B4-9F7B-84C5641382F1}"/>
                </a:ext>
              </a:extLst>
            </p:cNvPr>
            <p:cNvSpPr/>
            <p:nvPr/>
          </p:nvSpPr>
          <p:spPr bwMode="auto">
            <a:xfrm>
              <a:off x="5112349" y="2815219"/>
              <a:ext cx="1163901" cy="1163901"/>
            </a:xfrm>
            <a:custGeom>
              <a:avLst/>
              <a:gdLst>
                <a:gd name="T0" fmla="*/ 30 w 493"/>
                <a:gd name="T1" fmla="*/ 5 h 493"/>
                <a:gd name="T2" fmla="*/ 30 w 493"/>
                <a:gd name="T3" fmla="*/ 5 h 493"/>
                <a:gd name="T4" fmla="*/ 17 w 493"/>
                <a:gd name="T5" fmla="*/ 0 h 493"/>
                <a:gd name="T6" fmla="*/ 0 w 493"/>
                <a:gd name="T7" fmla="*/ 17 h 493"/>
                <a:gd name="T8" fmla="*/ 6 w 493"/>
                <a:gd name="T9" fmla="*/ 31 h 493"/>
                <a:gd name="T10" fmla="*/ 6 w 493"/>
                <a:gd name="T11" fmla="*/ 31 h 493"/>
                <a:gd name="T12" fmla="*/ 470 w 493"/>
                <a:gd name="T13" fmla="*/ 493 h 493"/>
                <a:gd name="T14" fmla="*/ 493 w 493"/>
                <a:gd name="T15" fmla="*/ 469 h 493"/>
                <a:gd name="T16" fmla="*/ 30 w 493"/>
                <a:gd name="T17" fmla="*/ 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493">
                  <a:moveTo>
                    <a:pt x="30" y="5"/>
                  </a:moveTo>
                  <a:cubicBezTo>
                    <a:pt x="30" y="5"/>
                    <a:pt x="30" y="5"/>
                    <a:pt x="30" y="5"/>
                  </a:cubicBezTo>
                  <a:cubicBezTo>
                    <a:pt x="27" y="2"/>
                    <a:pt x="22" y="0"/>
                    <a:pt x="17" y="0"/>
                  </a:cubicBezTo>
                  <a:cubicBezTo>
                    <a:pt x="8" y="0"/>
                    <a:pt x="0" y="8"/>
                    <a:pt x="0" y="17"/>
                  </a:cubicBezTo>
                  <a:cubicBezTo>
                    <a:pt x="0" y="23"/>
                    <a:pt x="2" y="28"/>
                    <a:pt x="6" y="31"/>
                  </a:cubicBezTo>
                  <a:cubicBezTo>
                    <a:pt x="6" y="31"/>
                    <a:pt x="6" y="31"/>
                    <a:pt x="6" y="31"/>
                  </a:cubicBezTo>
                  <a:cubicBezTo>
                    <a:pt x="470" y="493"/>
                    <a:pt x="470" y="493"/>
                    <a:pt x="470" y="493"/>
                  </a:cubicBezTo>
                  <a:cubicBezTo>
                    <a:pt x="493" y="469"/>
                    <a:pt x="493" y="469"/>
                    <a:pt x="493" y="469"/>
                  </a:cubicBezTo>
                  <a:cubicBezTo>
                    <a:pt x="30" y="5"/>
                    <a:pt x="30" y="5"/>
                    <a:pt x="30" y="5"/>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îṥ1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153AB31-A6FF-4358-ABE6-DF6A66210687}"/>
                </a:ext>
              </a:extLst>
            </p:cNvPr>
            <p:cNvSpPr/>
            <p:nvPr/>
          </p:nvSpPr>
          <p:spPr bwMode="auto">
            <a:xfrm>
              <a:off x="4061747" y="3877408"/>
              <a:ext cx="74675" cy="75963"/>
            </a:xfrm>
            <a:custGeom>
              <a:avLst/>
              <a:gdLst>
                <a:gd name="T0" fmla="*/ 3 w 32"/>
                <a:gd name="T1" fmla="*/ 0 h 32"/>
                <a:gd name="T2" fmla="*/ 0 w 32"/>
                <a:gd name="T3" fmla="*/ 3 h 32"/>
                <a:gd name="T4" fmla="*/ 13 w 32"/>
                <a:gd name="T5" fmla="*/ 17 h 32"/>
                <a:gd name="T6" fmla="*/ 29 w 32"/>
                <a:gd name="T7" fmla="*/ 32 h 32"/>
                <a:gd name="T8" fmla="*/ 32 w 32"/>
                <a:gd name="T9" fmla="*/ 29 h 32"/>
                <a:gd name="T10" fmla="*/ 3 w 32"/>
                <a:gd name="T11" fmla="*/ 0 h 32"/>
              </a:gdLst>
              <a:ahLst/>
              <a:cxnLst>
                <a:cxn ang="0">
                  <a:pos x="T0" y="T1"/>
                </a:cxn>
                <a:cxn ang="0">
                  <a:pos x="T2" y="T3"/>
                </a:cxn>
                <a:cxn ang="0">
                  <a:pos x="T4" y="T5"/>
                </a:cxn>
                <a:cxn ang="0">
                  <a:pos x="T6" y="T7"/>
                </a:cxn>
                <a:cxn ang="0">
                  <a:pos x="T8" y="T9"/>
                </a:cxn>
                <a:cxn ang="0">
                  <a:pos x="T10" y="T11"/>
                </a:cxn>
              </a:cxnLst>
              <a:rect l="0" t="0" r="r" b="b"/>
              <a:pathLst>
                <a:path w="32" h="32">
                  <a:moveTo>
                    <a:pt x="3" y="0"/>
                  </a:moveTo>
                  <a:cubicBezTo>
                    <a:pt x="0" y="3"/>
                    <a:pt x="0" y="3"/>
                    <a:pt x="0" y="3"/>
                  </a:cubicBezTo>
                  <a:cubicBezTo>
                    <a:pt x="4" y="8"/>
                    <a:pt x="8" y="12"/>
                    <a:pt x="13" y="17"/>
                  </a:cubicBezTo>
                  <a:cubicBezTo>
                    <a:pt x="18" y="22"/>
                    <a:pt x="24" y="27"/>
                    <a:pt x="29" y="32"/>
                  </a:cubicBezTo>
                  <a:cubicBezTo>
                    <a:pt x="32" y="29"/>
                    <a:pt x="32" y="29"/>
                    <a:pt x="32" y="29"/>
                  </a:cubicBezTo>
                  <a:cubicBezTo>
                    <a:pt x="22" y="20"/>
                    <a:pt x="12" y="10"/>
                    <a:pt x="3"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išļ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DFC182D-D613-400A-9151-3CB1E3A50967}"/>
                </a:ext>
              </a:extLst>
            </p:cNvPr>
            <p:cNvSpPr/>
            <p:nvPr/>
          </p:nvSpPr>
          <p:spPr bwMode="auto">
            <a:xfrm>
              <a:off x="4068185" y="3702308"/>
              <a:ext cx="245913" cy="243338"/>
            </a:xfrm>
            <a:custGeom>
              <a:avLst/>
              <a:gdLst>
                <a:gd name="T0" fmla="*/ 75 w 104"/>
                <a:gd name="T1" fmla="*/ 0 h 103"/>
                <a:gd name="T2" fmla="*/ 37 w 104"/>
                <a:gd name="T3" fmla="*/ 38 h 103"/>
                <a:gd name="T4" fmla="*/ 0 w 104"/>
                <a:gd name="T5" fmla="*/ 74 h 103"/>
                <a:gd name="T6" fmla="*/ 29 w 104"/>
                <a:gd name="T7" fmla="*/ 103 h 103"/>
                <a:gd name="T8" fmla="*/ 66 w 104"/>
                <a:gd name="T9" fmla="*/ 67 h 103"/>
                <a:gd name="T10" fmla="*/ 104 w 104"/>
                <a:gd name="T11" fmla="*/ 29 h 103"/>
                <a:gd name="T12" fmla="*/ 75 w 104"/>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104" h="103">
                  <a:moveTo>
                    <a:pt x="75" y="0"/>
                  </a:moveTo>
                  <a:cubicBezTo>
                    <a:pt x="37" y="38"/>
                    <a:pt x="37" y="38"/>
                    <a:pt x="37" y="38"/>
                  </a:cubicBezTo>
                  <a:cubicBezTo>
                    <a:pt x="0" y="74"/>
                    <a:pt x="0" y="74"/>
                    <a:pt x="0" y="74"/>
                  </a:cubicBezTo>
                  <a:cubicBezTo>
                    <a:pt x="9" y="84"/>
                    <a:pt x="19" y="94"/>
                    <a:pt x="29" y="103"/>
                  </a:cubicBezTo>
                  <a:cubicBezTo>
                    <a:pt x="66" y="67"/>
                    <a:pt x="66" y="67"/>
                    <a:pt x="66" y="67"/>
                  </a:cubicBezTo>
                  <a:cubicBezTo>
                    <a:pt x="104" y="29"/>
                    <a:pt x="104" y="29"/>
                    <a:pt x="104" y="29"/>
                  </a:cubicBezTo>
                  <a:cubicBezTo>
                    <a:pt x="94" y="19"/>
                    <a:pt x="84" y="10"/>
                    <a:pt x="75"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ŝḻí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8D0336-7237-4CED-BCF3-815D3CC9C9B1}"/>
                </a:ext>
              </a:extLst>
            </p:cNvPr>
            <p:cNvSpPr/>
            <p:nvPr/>
          </p:nvSpPr>
          <p:spPr bwMode="auto">
            <a:xfrm>
              <a:off x="4323110" y="2928519"/>
              <a:ext cx="766063" cy="762201"/>
            </a:xfrm>
            <a:custGeom>
              <a:avLst/>
              <a:gdLst>
                <a:gd name="T0" fmla="*/ 51 w 324"/>
                <a:gd name="T1" fmla="*/ 244 h 323"/>
                <a:gd name="T2" fmla="*/ 0 w 324"/>
                <a:gd name="T3" fmla="*/ 295 h 323"/>
                <a:gd name="T4" fmla="*/ 29 w 324"/>
                <a:gd name="T5" fmla="*/ 323 h 323"/>
                <a:gd name="T6" fmla="*/ 80 w 324"/>
                <a:gd name="T7" fmla="*/ 272 h 323"/>
                <a:gd name="T8" fmla="*/ 51 w 324"/>
                <a:gd name="T9" fmla="*/ 244 h 323"/>
                <a:gd name="T10" fmla="*/ 136 w 324"/>
                <a:gd name="T11" fmla="*/ 160 h 323"/>
                <a:gd name="T12" fmla="*/ 85 w 324"/>
                <a:gd name="T13" fmla="*/ 211 h 323"/>
                <a:gd name="T14" fmla="*/ 113 w 324"/>
                <a:gd name="T15" fmla="*/ 238 h 323"/>
                <a:gd name="T16" fmla="*/ 164 w 324"/>
                <a:gd name="T17" fmla="*/ 187 h 323"/>
                <a:gd name="T18" fmla="*/ 136 w 324"/>
                <a:gd name="T19" fmla="*/ 160 h 323"/>
                <a:gd name="T20" fmla="*/ 221 w 324"/>
                <a:gd name="T21" fmla="*/ 77 h 323"/>
                <a:gd name="T22" fmla="*/ 169 w 324"/>
                <a:gd name="T23" fmla="*/ 127 h 323"/>
                <a:gd name="T24" fmla="*/ 197 w 324"/>
                <a:gd name="T25" fmla="*/ 153 h 323"/>
                <a:gd name="T26" fmla="*/ 248 w 324"/>
                <a:gd name="T27" fmla="*/ 101 h 323"/>
                <a:gd name="T28" fmla="*/ 221 w 324"/>
                <a:gd name="T29" fmla="*/ 77 h 323"/>
                <a:gd name="T30" fmla="*/ 298 w 324"/>
                <a:gd name="T31" fmla="*/ 0 h 323"/>
                <a:gd name="T32" fmla="*/ 254 w 324"/>
                <a:gd name="T33" fmla="*/ 44 h 323"/>
                <a:gd name="T34" fmla="*/ 282 w 324"/>
                <a:gd name="T35" fmla="*/ 68 h 323"/>
                <a:gd name="T36" fmla="*/ 324 w 324"/>
                <a:gd name="T37" fmla="*/ 25 h 323"/>
                <a:gd name="T38" fmla="*/ 298 w 324"/>
                <a:gd name="T3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4" h="323">
                  <a:moveTo>
                    <a:pt x="51" y="244"/>
                  </a:moveTo>
                  <a:cubicBezTo>
                    <a:pt x="0" y="295"/>
                    <a:pt x="0" y="295"/>
                    <a:pt x="0" y="295"/>
                  </a:cubicBezTo>
                  <a:cubicBezTo>
                    <a:pt x="9" y="305"/>
                    <a:pt x="19" y="314"/>
                    <a:pt x="29" y="323"/>
                  </a:cubicBezTo>
                  <a:cubicBezTo>
                    <a:pt x="80" y="272"/>
                    <a:pt x="80" y="272"/>
                    <a:pt x="80" y="272"/>
                  </a:cubicBezTo>
                  <a:cubicBezTo>
                    <a:pt x="70" y="263"/>
                    <a:pt x="60" y="254"/>
                    <a:pt x="51" y="244"/>
                  </a:cubicBezTo>
                  <a:moveTo>
                    <a:pt x="136" y="160"/>
                  </a:moveTo>
                  <a:cubicBezTo>
                    <a:pt x="85" y="211"/>
                    <a:pt x="85" y="211"/>
                    <a:pt x="85" y="211"/>
                  </a:cubicBezTo>
                  <a:cubicBezTo>
                    <a:pt x="93" y="221"/>
                    <a:pt x="103" y="230"/>
                    <a:pt x="113" y="238"/>
                  </a:cubicBezTo>
                  <a:cubicBezTo>
                    <a:pt x="164" y="187"/>
                    <a:pt x="164" y="187"/>
                    <a:pt x="164" y="187"/>
                  </a:cubicBezTo>
                  <a:cubicBezTo>
                    <a:pt x="154" y="179"/>
                    <a:pt x="145" y="170"/>
                    <a:pt x="136" y="160"/>
                  </a:cubicBezTo>
                  <a:moveTo>
                    <a:pt x="221" y="77"/>
                  </a:moveTo>
                  <a:cubicBezTo>
                    <a:pt x="169" y="127"/>
                    <a:pt x="169" y="127"/>
                    <a:pt x="169" y="127"/>
                  </a:cubicBezTo>
                  <a:cubicBezTo>
                    <a:pt x="178" y="137"/>
                    <a:pt x="187" y="145"/>
                    <a:pt x="197" y="153"/>
                  </a:cubicBezTo>
                  <a:cubicBezTo>
                    <a:pt x="248" y="101"/>
                    <a:pt x="248" y="101"/>
                    <a:pt x="248" y="101"/>
                  </a:cubicBezTo>
                  <a:cubicBezTo>
                    <a:pt x="238" y="94"/>
                    <a:pt x="229" y="86"/>
                    <a:pt x="221" y="77"/>
                  </a:cubicBezTo>
                  <a:moveTo>
                    <a:pt x="298" y="0"/>
                  </a:moveTo>
                  <a:cubicBezTo>
                    <a:pt x="254" y="44"/>
                    <a:pt x="254" y="44"/>
                    <a:pt x="254" y="44"/>
                  </a:cubicBezTo>
                  <a:cubicBezTo>
                    <a:pt x="262" y="53"/>
                    <a:pt x="271" y="61"/>
                    <a:pt x="282" y="68"/>
                  </a:cubicBezTo>
                  <a:cubicBezTo>
                    <a:pt x="324" y="25"/>
                    <a:pt x="324" y="25"/>
                    <a:pt x="324" y="25"/>
                  </a:cubicBezTo>
                  <a:cubicBezTo>
                    <a:pt x="313" y="19"/>
                    <a:pt x="304" y="11"/>
                    <a:pt x="298"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ṣḻ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B217DC-3E0A-4019-BFD1-78F2BE4797E4}"/>
                </a:ext>
              </a:extLst>
            </p:cNvPr>
            <p:cNvSpPr/>
            <p:nvPr/>
          </p:nvSpPr>
          <p:spPr bwMode="auto">
            <a:xfrm>
              <a:off x="4245860" y="3625058"/>
              <a:ext cx="145488" cy="145488"/>
            </a:xfrm>
            <a:custGeom>
              <a:avLst/>
              <a:gdLst>
                <a:gd name="T0" fmla="*/ 33 w 62"/>
                <a:gd name="T1" fmla="*/ 0 h 62"/>
                <a:gd name="T2" fmla="*/ 0 w 62"/>
                <a:gd name="T3" fmla="*/ 33 h 62"/>
                <a:gd name="T4" fmla="*/ 29 w 62"/>
                <a:gd name="T5" fmla="*/ 62 h 62"/>
                <a:gd name="T6" fmla="*/ 62 w 62"/>
                <a:gd name="T7" fmla="*/ 28 h 62"/>
                <a:gd name="T8" fmla="*/ 33 w 62"/>
                <a:gd name="T9" fmla="*/ 0 h 62"/>
              </a:gdLst>
              <a:ahLst/>
              <a:cxnLst>
                <a:cxn ang="0">
                  <a:pos x="T0" y="T1"/>
                </a:cxn>
                <a:cxn ang="0">
                  <a:pos x="T2" y="T3"/>
                </a:cxn>
                <a:cxn ang="0">
                  <a:pos x="T4" y="T5"/>
                </a:cxn>
                <a:cxn ang="0">
                  <a:pos x="T6" y="T7"/>
                </a:cxn>
                <a:cxn ang="0">
                  <a:pos x="T8" y="T9"/>
                </a:cxn>
              </a:cxnLst>
              <a:rect l="0" t="0" r="r" b="b"/>
              <a:pathLst>
                <a:path w="62" h="62">
                  <a:moveTo>
                    <a:pt x="33" y="0"/>
                  </a:moveTo>
                  <a:cubicBezTo>
                    <a:pt x="0" y="33"/>
                    <a:pt x="0" y="33"/>
                    <a:pt x="0" y="33"/>
                  </a:cubicBezTo>
                  <a:cubicBezTo>
                    <a:pt x="9" y="43"/>
                    <a:pt x="19" y="52"/>
                    <a:pt x="29" y="62"/>
                  </a:cubicBezTo>
                  <a:cubicBezTo>
                    <a:pt x="62" y="28"/>
                    <a:pt x="62" y="28"/>
                    <a:pt x="62" y="28"/>
                  </a:cubicBezTo>
                  <a:cubicBezTo>
                    <a:pt x="52" y="19"/>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iṩ1í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511C476-966F-4CB3-A8FE-3EB4295DCD72}"/>
                </a:ext>
              </a:extLst>
            </p:cNvPr>
            <p:cNvSpPr/>
            <p:nvPr/>
          </p:nvSpPr>
          <p:spPr bwMode="auto">
            <a:xfrm>
              <a:off x="4444135" y="3426783"/>
              <a:ext cx="146775" cy="142913"/>
            </a:xfrm>
            <a:custGeom>
              <a:avLst/>
              <a:gdLst>
                <a:gd name="T0" fmla="*/ 34 w 62"/>
                <a:gd name="T1" fmla="*/ 0 h 61"/>
                <a:gd name="T2" fmla="*/ 0 w 62"/>
                <a:gd name="T3" fmla="*/ 33 h 61"/>
                <a:gd name="T4" fmla="*/ 29 w 62"/>
                <a:gd name="T5" fmla="*/ 61 h 61"/>
                <a:gd name="T6" fmla="*/ 62 w 62"/>
                <a:gd name="T7" fmla="*/ 27 h 61"/>
                <a:gd name="T8" fmla="*/ 34 w 62"/>
                <a:gd name="T9" fmla="*/ 0 h 61"/>
              </a:gdLst>
              <a:ahLst/>
              <a:cxnLst>
                <a:cxn ang="0">
                  <a:pos x="T0" y="T1"/>
                </a:cxn>
                <a:cxn ang="0">
                  <a:pos x="T2" y="T3"/>
                </a:cxn>
                <a:cxn ang="0">
                  <a:pos x="T4" y="T5"/>
                </a:cxn>
                <a:cxn ang="0">
                  <a:pos x="T6" y="T7"/>
                </a:cxn>
                <a:cxn ang="0">
                  <a:pos x="T8" y="T9"/>
                </a:cxn>
              </a:cxnLst>
              <a:rect l="0" t="0" r="r" b="b"/>
              <a:pathLst>
                <a:path w="62" h="61">
                  <a:moveTo>
                    <a:pt x="34" y="0"/>
                  </a:moveTo>
                  <a:cubicBezTo>
                    <a:pt x="0" y="33"/>
                    <a:pt x="0" y="33"/>
                    <a:pt x="0" y="33"/>
                  </a:cubicBezTo>
                  <a:cubicBezTo>
                    <a:pt x="9" y="43"/>
                    <a:pt x="19" y="52"/>
                    <a:pt x="29" y="61"/>
                  </a:cubicBezTo>
                  <a:cubicBezTo>
                    <a:pt x="62" y="27"/>
                    <a:pt x="62" y="27"/>
                    <a:pt x="62" y="27"/>
                  </a:cubicBezTo>
                  <a:cubicBezTo>
                    <a:pt x="52" y="19"/>
                    <a:pt x="42" y="10"/>
                    <a:pt x="34"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iś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3604AB-9499-4A68-A436-053D3C97E5F5}"/>
                </a:ext>
              </a:extLst>
            </p:cNvPr>
            <p:cNvSpPr/>
            <p:nvPr/>
          </p:nvSpPr>
          <p:spPr bwMode="auto">
            <a:xfrm>
              <a:off x="4644986" y="3228507"/>
              <a:ext cx="144200" cy="141625"/>
            </a:xfrm>
            <a:custGeom>
              <a:avLst/>
              <a:gdLst>
                <a:gd name="T0" fmla="*/ 33 w 61"/>
                <a:gd name="T1" fmla="*/ 0 h 60"/>
                <a:gd name="T2" fmla="*/ 0 w 61"/>
                <a:gd name="T3" fmla="*/ 33 h 60"/>
                <a:gd name="T4" fmla="*/ 28 w 61"/>
                <a:gd name="T5" fmla="*/ 60 h 60"/>
                <a:gd name="T6" fmla="*/ 61 w 61"/>
                <a:gd name="T7" fmla="*/ 26 h 60"/>
                <a:gd name="T8" fmla="*/ 33 w 61"/>
                <a:gd name="T9" fmla="*/ 0 h 60"/>
              </a:gdLst>
              <a:ahLst/>
              <a:cxnLst>
                <a:cxn ang="0">
                  <a:pos x="T0" y="T1"/>
                </a:cxn>
                <a:cxn ang="0">
                  <a:pos x="T2" y="T3"/>
                </a:cxn>
                <a:cxn ang="0">
                  <a:pos x="T4" y="T5"/>
                </a:cxn>
                <a:cxn ang="0">
                  <a:pos x="T6" y="T7"/>
                </a:cxn>
                <a:cxn ang="0">
                  <a:pos x="T8" y="T9"/>
                </a:cxn>
              </a:cxnLst>
              <a:rect l="0" t="0" r="r" b="b"/>
              <a:pathLst>
                <a:path w="61" h="60">
                  <a:moveTo>
                    <a:pt x="33" y="0"/>
                  </a:moveTo>
                  <a:cubicBezTo>
                    <a:pt x="0" y="33"/>
                    <a:pt x="0" y="33"/>
                    <a:pt x="0" y="33"/>
                  </a:cubicBezTo>
                  <a:cubicBezTo>
                    <a:pt x="9" y="43"/>
                    <a:pt x="18" y="52"/>
                    <a:pt x="28" y="60"/>
                  </a:cubicBezTo>
                  <a:cubicBezTo>
                    <a:pt x="61" y="26"/>
                    <a:pt x="61" y="26"/>
                    <a:pt x="61" y="26"/>
                  </a:cubicBezTo>
                  <a:cubicBezTo>
                    <a:pt x="51" y="18"/>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ï$ļï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506AC-6D4D-444B-804B-F082C6C6BB7C}"/>
                </a:ext>
              </a:extLst>
            </p:cNvPr>
            <p:cNvSpPr/>
            <p:nvPr/>
          </p:nvSpPr>
          <p:spPr bwMode="auto">
            <a:xfrm>
              <a:off x="4845836" y="3031520"/>
              <a:ext cx="144200" cy="135188"/>
            </a:xfrm>
            <a:custGeom>
              <a:avLst/>
              <a:gdLst>
                <a:gd name="T0" fmla="*/ 33 w 61"/>
                <a:gd name="T1" fmla="*/ 0 h 57"/>
                <a:gd name="T2" fmla="*/ 0 w 61"/>
                <a:gd name="T3" fmla="*/ 33 h 57"/>
                <a:gd name="T4" fmla="*/ 27 w 61"/>
                <a:gd name="T5" fmla="*/ 57 h 57"/>
                <a:gd name="T6" fmla="*/ 61 w 61"/>
                <a:gd name="T7" fmla="*/ 24 h 57"/>
                <a:gd name="T8" fmla="*/ 33 w 61"/>
                <a:gd name="T9" fmla="*/ 0 h 57"/>
              </a:gdLst>
              <a:ahLst/>
              <a:cxnLst>
                <a:cxn ang="0">
                  <a:pos x="T0" y="T1"/>
                </a:cxn>
                <a:cxn ang="0">
                  <a:pos x="T2" y="T3"/>
                </a:cxn>
                <a:cxn ang="0">
                  <a:pos x="T4" y="T5"/>
                </a:cxn>
                <a:cxn ang="0">
                  <a:pos x="T6" y="T7"/>
                </a:cxn>
                <a:cxn ang="0">
                  <a:pos x="T8" y="T9"/>
                </a:cxn>
              </a:cxnLst>
              <a:rect l="0" t="0" r="r" b="b"/>
              <a:pathLst>
                <a:path w="61" h="57">
                  <a:moveTo>
                    <a:pt x="33" y="0"/>
                  </a:moveTo>
                  <a:cubicBezTo>
                    <a:pt x="0" y="33"/>
                    <a:pt x="0" y="33"/>
                    <a:pt x="0" y="33"/>
                  </a:cubicBezTo>
                  <a:cubicBezTo>
                    <a:pt x="8" y="42"/>
                    <a:pt x="17" y="50"/>
                    <a:pt x="27" y="57"/>
                  </a:cubicBezTo>
                  <a:cubicBezTo>
                    <a:pt x="61" y="24"/>
                    <a:pt x="61" y="24"/>
                    <a:pt x="61" y="24"/>
                  </a:cubicBezTo>
                  <a:cubicBezTo>
                    <a:pt x="50" y="17"/>
                    <a:pt x="41" y="9"/>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šľ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A878458-A769-4CC9-A6DB-980F399EB979}"/>
                </a:ext>
              </a:extLst>
            </p:cNvPr>
            <p:cNvSpPr/>
            <p:nvPr/>
          </p:nvSpPr>
          <p:spPr bwMode="auto">
            <a:xfrm>
              <a:off x="5027374" y="2843544"/>
              <a:ext cx="130038" cy="142913"/>
            </a:xfrm>
            <a:custGeom>
              <a:avLst/>
              <a:gdLst>
                <a:gd name="T0" fmla="*/ 36 w 55"/>
                <a:gd name="T1" fmla="*/ 0 h 61"/>
                <a:gd name="T2" fmla="*/ 0 w 55"/>
                <a:gd name="T3" fmla="*/ 36 h 61"/>
                <a:gd name="T4" fmla="*/ 26 w 55"/>
                <a:gd name="T5" fmla="*/ 61 h 61"/>
                <a:gd name="T6" fmla="*/ 55 w 55"/>
                <a:gd name="T7" fmla="*/ 32 h 61"/>
                <a:gd name="T8" fmla="*/ 42 w 55"/>
                <a:gd name="T9" fmla="*/ 19 h 61"/>
                <a:gd name="T10" fmla="*/ 42 w 55"/>
                <a:gd name="T11" fmla="*/ 19 h 61"/>
                <a:gd name="T12" fmla="*/ 36 w 55"/>
                <a:gd name="T13" fmla="*/ 5 h 61"/>
                <a:gd name="T14" fmla="*/ 36 w 5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61">
                  <a:moveTo>
                    <a:pt x="36" y="0"/>
                  </a:moveTo>
                  <a:cubicBezTo>
                    <a:pt x="0" y="36"/>
                    <a:pt x="0" y="36"/>
                    <a:pt x="0" y="36"/>
                  </a:cubicBezTo>
                  <a:cubicBezTo>
                    <a:pt x="6" y="47"/>
                    <a:pt x="15" y="55"/>
                    <a:pt x="26" y="61"/>
                  </a:cubicBezTo>
                  <a:cubicBezTo>
                    <a:pt x="55" y="32"/>
                    <a:pt x="55" y="32"/>
                    <a:pt x="55" y="32"/>
                  </a:cubicBezTo>
                  <a:cubicBezTo>
                    <a:pt x="42" y="19"/>
                    <a:pt x="42" y="19"/>
                    <a:pt x="42" y="19"/>
                  </a:cubicBezTo>
                  <a:cubicBezTo>
                    <a:pt x="42" y="19"/>
                    <a:pt x="42" y="19"/>
                    <a:pt x="42" y="19"/>
                  </a:cubicBezTo>
                  <a:cubicBezTo>
                    <a:pt x="38" y="16"/>
                    <a:pt x="36" y="11"/>
                    <a:pt x="36" y="5"/>
                  </a:cubicBezTo>
                  <a:cubicBezTo>
                    <a:pt x="36" y="3"/>
                    <a:pt x="36" y="1"/>
                    <a:pt x="36"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S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12199E9-7B6C-44B6-8EAA-8A44E4EBE91E}"/>
                </a:ext>
              </a:extLst>
            </p:cNvPr>
            <p:cNvSpPr/>
            <p:nvPr/>
          </p:nvSpPr>
          <p:spPr bwMode="auto">
            <a:xfrm>
              <a:off x="5112349" y="2838394"/>
              <a:ext cx="63088" cy="79825"/>
            </a:xfrm>
            <a:custGeom>
              <a:avLst/>
              <a:gdLst>
                <a:gd name="T0" fmla="*/ 2 w 27"/>
                <a:gd name="T1" fmla="*/ 0 h 34"/>
                <a:gd name="T2" fmla="*/ 0 w 27"/>
                <a:gd name="T3" fmla="*/ 2 h 34"/>
                <a:gd name="T4" fmla="*/ 0 w 27"/>
                <a:gd name="T5" fmla="*/ 7 h 34"/>
                <a:gd name="T6" fmla="*/ 6 w 27"/>
                <a:gd name="T7" fmla="*/ 21 h 34"/>
                <a:gd name="T8" fmla="*/ 6 w 27"/>
                <a:gd name="T9" fmla="*/ 21 h 34"/>
                <a:gd name="T10" fmla="*/ 19 w 27"/>
                <a:gd name="T11" fmla="*/ 34 h 34"/>
                <a:gd name="T12" fmla="*/ 27 w 27"/>
                <a:gd name="T13" fmla="*/ 25 h 34"/>
                <a:gd name="T14" fmla="*/ 15 w 27"/>
                <a:gd name="T15" fmla="*/ 15 h 34"/>
                <a:gd name="T16" fmla="*/ 2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2" y="0"/>
                  </a:moveTo>
                  <a:cubicBezTo>
                    <a:pt x="0" y="2"/>
                    <a:pt x="0" y="2"/>
                    <a:pt x="0" y="2"/>
                  </a:cubicBezTo>
                  <a:cubicBezTo>
                    <a:pt x="0" y="3"/>
                    <a:pt x="0" y="5"/>
                    <a:pt x="0" y="7"/>
                  </a:cubicBezTo>
                  <a:cubicBezTo>
                    <a:pt x="0" y="13"/>
                    <a:pt x="2" y="18"/>
                    <a:pt x="6" y="21"/>
                  </a:cubicBezTo>
                  <a:cubicBezTo>
                    <a:pt x="6" y="21"/>
                    <a:pt x="6" y="21"/>
                    <a:pt x="6" y="21"/>
                  </a:cubicBezTo>
                  <a:cubicBezTo>
                    <a:pt x="19" y="34"/>
                    <a:pt x="19" y="34"/>
                    <a:pt x="19" y="34"/>
                  </a:cubicBezTo>
                  <a:cubicBezTo>
                    <a:pt x="27" y="25"/>
                    <a:pt x="27" y="25"/>
                    <a:pt x="27" y="25"/>
                  </a:cubicBezTo>
                  <a:cubicBezTo>
                    <a:pt x="15" y="15"/>
                    <a:pt x="15" y="15"/>
                    <a:pt x="15" y="15"/>
                  </a:cubicBezTo>
                  <a:cubicBezTo>
                    <a:pt x="2" y="0"/>
                    <a:pt x="2" y="0"/>
                    <a:pt x="2" y="0"/>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07" name="TextBox 106"/>
          <p:cNvSpPr txBox="1"/>
          <p:nvPr/>
        </p:nvSpPr>
        <p:spPr>
          <a:xfrm>
            <a:off x="581025" y="1247033"/>
            <a:ext cx="7839075" cy="5355312"/>
          </a:xfrm>
          <a:prstGeom prst="rect">
            <a:avLst/>
          </a:prstGeom>
          <a:noFill/>
          <a:ln>
            <a:noFill/>
          </a:ln>
        </p:spPr>
        <p:txBody>
          <a:bodyPr wrap="square" rtlCol="0">
            <a:spAutoFit/>
          </a:bodyPr>
          <a:lstStyle/>
          <a:p>
            <a:pPr marL="285750" indent="-285750">
              <a:lnSpc>
                <a:spcPct val="150000"/>
              </a:lnSpc>
              <a:buFont typeface="Wingdings" pitchFamily="2" charset="2"/>
              <a:buChar char="p"/>
            </a:pPr>
            <a:r>
              <a:rPr lang="zh-CN" altLang="en-US" sz="2800" b="1" kern="100" dirty="0" smtClean="0">
                <a:solidFill>
                  <a:schemeClr val="accent1"/>
                </a:solidFill>
                <a:latin typeface="Times New Roman"/>
                <a:ea typeface="宋体"/>
                <a:cs typeface="Times New Roman"/>
              </a:rPr>
              <a:t>验证项目</a:t>
            </a:r>
            <a:endParaRPr lang="en-US" altLang="zh-CN" sz="2800" b="1" kern="100" dirty="0" smtClean="0">
              <a:solidFill>
                <a:schemeClr val="accent1"/>
              </a:solidFill>
              <a:latin typeface="Times New Roman"/>
              <a:ea typeface="宋体"/>
              <a:cs typeface="Times New Roman"/>
            </a:endParaRPr>
          </a:p>
          <a:p>
            <a:pPr marL="285750" lvl="0" indent="-285750">
              <a:lnSpc>
                <a:spcPct val="150000"/>
              </a:lnSpc>
              <a:buFont typeface="Wingdings" pitchFamily="2" charset="2"/>
              <a:buChar char="l"/>
            </a:pPr>
            <a:r>
              <a:rPr lang="zh-CN" altLang="en-US" sz="2000" b="1" kern="100" dirty="0" smtClean="0">
                <a:solidFill>
                  <a:srgbClr val="FF0000"/>
                </a:solidFill>
                <a:latin typeface="Times New Roman"/>
                <a:ea typeface="宋体"/>
                <a:cs typeface="Times New Roman"/>
              </a:rPr>
              <a:t>空载</a:t>
            </a:r>
            <a:r>
              <a:rPr lang="zh-CN" altLang="en-US" sz="2000" b="1" kern="100" dirty="0">
                <a:solidFill>
                  <a:srgbClr val="FF0000"/>
                </a:solidFill>
                <a:latin typeface="Times New Roman"/>
                <a:ea typeface="宋体"/>
                <a:cs typeface="Times New Roman"/>
              </a:rPr>
              <a:t>温度分布</a:t>
            </a:r>
            <a:r>
              <a:rPr lang="zh-CN" altLang="en-US" sz="2000" b="1" kern="100" dirty="0" smtClean="0">
                <a:solidFill>
                  <a:srgbClr val="FF0000"/>
                </a:solidFill>
                <a:latin typeface="Times New Roman"/>
                <a:ea typeface="宋体"/>
                <a:cs typeface="Times New Roman"/>
              </a:rPr>
              <a:t>测试</a:t>
            </a:r>
            <a:endParaRPr lang="en-US" altLang="zh-CN" sz="2000" b="1" kern="100" dirty="0" smtClean="0">
              <a:solidFill>
                <a:srgbClr val="FF0000"/>
              </a:solidFill>
              <a:latin typeface="Times New Roman"/>
              <a:ea typeface="宋体"/>
              <a:cs typeface="Times New Roman"/>
            </a:endParaRPr>
          </a:p>
          <a:p>
            <a:pPr lvl="0">
              <a:lnSpc>
                <a:spcPct val="150000"/>
              </a:lnSpc>
            </a:pPr>
            <a:r>
              <a:rPr lang="en-US" altLang="zh-CN" kern="100" dirty="0" smtClean="0">
                <a:solidFill>
                  <a:schemeClr val="accent1"/>
                </a:solidFill>
                <a:latin typeface="Times New Roman"/>
                <a:ea typeface="宋体"/>
                <a:cs typeface="Times New Roman"/>
              </a:rPr>
              <a:t>1</a:t>
            </a:r>
            <a:r>
              <a:rPr lang="zh-CN" altLang="en-US" kern="100" dirty="0" smtClean="0">
                <a:solidFill>
                  <a:schemeClr val="accent1"/>
                </a:solidFill>
                <a:latin typeface="Times New Roman"/>
                <a:ea typeface="宋体"/>
                <a:cs typeface="Times New Roman"/>
              </a:rPr>
              <a:t>、</a:t>
            </a:r>
            <a:r>
              <a:rPr lang="zh-CN" altLang="zh-CN" kern="100" dirty="0" smtClean="0">
                <a:solidFill>
                  <a:srgbClr val="FF0000"/>
                </a:solidFill>
                <a:latin typeface="Times New Roman"/>
                <a:ea typeface="宋体"/>
                <a:cs typeface="Times New Roman"/>
              </a:rPr>
              <a:t>布</a:t>
            </a:r>
            <a:r>
              <a:rPr lang="zh-CN" altLang="zh-CN" kern="100" dirty="0">
                <a:solidFill>
                  <a:srgbClr val="FF0000"/>
                </a:solidFill>
                <a:latin typeface="Times New Roman"/>
                <a:ea typeface="宋体"/>
                <a:cs typeface="Times New Roman"/>
              </a:rPr>
              <a:t>点</a:t>
            </a:r>
            <a:r>
              <a:rPr lang="zh-CN" altLang="en-US" kern="100" dirty="0">
                <a:solidFill>
                  <a:srgbClr val="FF0000"/>
                </a:solidFill>
                <a:latin typeface="Times New Roman"/>
                <a:ea typeface="宋体"/>
                <a:cs typeface="Times New Roman"/>
              </a:rPr>
              <a:t>原则</a:t>
            </a:r>
            <a:r>
              <a:rPr lang="zh-CN" altLang="zh-CN" kern="100" dirty="0" smtClean="0">
                <a:solidFill>
                  <a:schemeClr val="accent1"/>
                </a:solidFill>
                <a:latin typeface="Times New Roman"/>
                <a:ea typeface="宋体"/>
                <a:cs typeface="Times New Roman"/>
              </a:rPr>
              <a:t>：</a:t>
            </a:r>
            <a:r>
              <a:rPr lang="zh-CN" altLang="en-US" kern="100" dirty="0" smtClean="0">
                <a:solidFill>
                  <a:schemeClr val="accent1"/>
                </a:solidFill>
                <a:latin typeface="Times New Roman"/>
                <a:ea typeface="宋体"/>
                <a:cs typeface="Times New Roman"/>
              </a:rPr>
              <a:t>通过评估对不利条件</a:t>
            </a:r>
            <a:r>
              <a:rPr lang="zh-CN" altLang="en-US" kern="100" dirty="0">
                <a:solidFill>
                  <a:schemeClr val="accent1"/>
                </a:solidFill>
                <a:latin typeface="Times New Roman"/>
                <a:ea typeface="宋体"/>
                <a:cs typeface="Times New Roman"/>
              </a:rPr>
              <a:t>进行识别，对于大空间，可只对存储区域进行分布</a:t>
            </a:r>
            <a:r>
              <a:rPr lang="zh-CN" altLang="en-US" kern="100" dirty="0" smtClean="0">
                <a:solidFill>
                  <a:schemeClr val="accent1"/>
                </a:solidFill>
                <a:latin typeface="Times New Roman"/>
                <a:ea typeface="宋体"/>
                <a:cs typeface="Times New Roman"/>
              </a:rPr>
              <a:t>研究。</a:t>
            </a:r>
            <a:r>
              <a:rPr lang="en-US" altLang="zh-CN" kern="100" dirty="0">
                <a:solidFill>
                  <a:schemeClr val="accent1"/>
                </a:solidFill>
                <a:latin typeface="Times New Roman"/>
                <a:ea typeface="宋体"/>
              </a:rPr>
              <a:t/>
            </a:r>
            <a:br>
              <a:rPr lang="en-US" altLang="zh-CN" kern="100" dirty="0">
                <a:solidFill>
                  <a:schemeClr val="accent1"/>
                </a:solidFill>
                <a:latin typeface="Times New Roman"/>
                <a:ea typeface="宋体"/>
              </a:rPr>
            </a:br>
            <a:r>
              <a:rPr lang="en-US" altLang="zh-CN" kern="100" dirty="0">
                <a:solidFill>
                  <a:schemeClr val="accent1"/>
                </a:solidFill>
                <a:latin typeface="Times New Roman"/>
                <a:ea typeface="宋体"/>
              </a:rPr>
              <a:t>•   </a:t>
            </a:r>
            <a:r>
              <a:rPr lang="zh-CN" altLang="zh-CN" kern="100" dirty="0">
                <a:solidFill>
                  <a:schemeClr val="accent1"/>
                </a:solidFill>
                <a:latin typeface="Times New Roman"/>
                <a:ea typeface="宋体"/>
                <a:cs typeface="Times New Roman"/>
              </a:rPr>
              <a:t>考虑三维布点（从上到下，从左到右，从前到后）。</a:t>
            </a:r>
            <a:r>
              <a:rPr lang="en-US" altLang="zh-CN" kern="100" dirty="0">
                <a:solidFill>
                  <a:schemeClr val="accent1"/>
                </a:solidFill>
                <a:latin typeface="Times New Roman"/>
                <a:ea typeface="宋体"/>
              </a:rPr>
              <a:t/>
            </a:r>
            <a:br>
              <a:rPr lang="en-US" altLang="zh-CN" kern="100" dirty="0">
                <a:solidFill>
                  <a:schemeClr val="accent1"/>
                </a:solidFill>
                <a:latin typeface="Times New Roman"/>
                <a:ea typeface="宋体"/>
              </a:rPr>
            </a:br>
            <a:r>
              <a:rPr lang="en-US" altLang="zh-CN" kern="100" dirty="0">
                <a:solidFill>
                  <a:schemeClr val="accent1"/>
                </a:solidFill>
                <a:latin typeface="Times New Roman"/>
                <a:ea typeface="宋体"/>
              </a:rPr>
              <a:t>•   </a:t>
            </a:r>
            <a:r>
              <a:rPr lang="zh-CN" altLang="zh-CN" kern="100" dirty="0">
                <a:solidFill>
                  <a:schemeClr val="accent1"/>
                </a:solidFill>
                <a:latin typeface="Times New Roman"/>
                <a:ea typeface="宋体"/>
                <a:cs typeface="Times New Roman"/>
              </a:rPr>
              <a:t>考虑每个风机出风口。</a:t>
            </a:r>
            <a:r>
              <a:rPr lang="en-US" altLang="zh-CN" kern="100" dirty="0">
                <a:solidFill>
                  <a:schemeClr val="accent1"/>
                </a:solidFill>
                <a:latin typeface="Times New Roman"/>
                <a:ea typeface="宋体"/>
              </a:rPr>
              <a:t/>
            </a:r>
            <a:br>
              <a:rPr lang="en-US" altLang="zh-CN" kern="100" dirty="0">
                <a:solidFill>
                  <a:schemeClr val="accent1"/>
                </a:solidFill>
                <a:latin typeface="Times New Roman"/>
                <a:ea typeface="宋体"/>
              </a:rPr>
            </a:br>
            <a:r>
              <a:rPr lang="en-US" altLang="zh-CN" kern="100" dirty="0">
                <a:solidFill>
                  <a:schemeClr val="accent1"/>
                </a:solidFill>
                <a:latin typeface="Times New Roman"/>
                <a:ea typeface="宋体"/>
              </a:rPr>
              <a:t>•   </a:t>
            </a:r>
            <a:r>
              <a:rPr lang="zh-CN" altLang="zh-CN" kern="100" dirty="0">
                <a:solidFill>
                  <a:schemeClr val="accent1"/>
                </a:solidFill>
                <a:latin typeface="Times New Roman"/>
                <a:ea typeface="宋体"/>
                <a:cs typeface="Times New Roman"/>
              </a:rPr>
              <a:t>考虑每个作业出入口。</a:t>
            </a:r>
            <a:r>
              <a:rPr lang="en-US" altLang="zh-CN" kern="100" dirty="0">
                <a:solidFill>
                  <a:schemeClr val="accent1"/>
                </a:solidFill>
                <a:latin typeface="Times New Roman"/>
                <a:ea typeface="宋体"/>
              </a:rPr>
              <a:t/>
            </a:r>
            <a:br>
              <a:rPr lang="en-US" altLang="zh-CN" kern="100" dirty="0">
                <a:solidFill>
                  <a:schemeClr val="accent1"/>
                </a:solidFill>
                <a:latin typeface="Times New Roman"/>
                <a:ea typeface="宋体"/>
              </a:rPr>
            </a:br>
            <a:r>
              <a:rPr lang="en-US" altLang="zh-CN" kern="100" dirty="0">
                <a:solidFill>
                  <a:schemeClr val="accent1"/>
                </a:solidFill>
                <a:latin typeface="Times New Roman"/>
                <a:ea typeface="宋体"/>
              </a:rPr>
              <a:t>•   </a:t>
            </a:r>
            <a:r>
              <a:rPr lang="zh-CN" altLang="zh-CN" kern="100" dirty="0">
                <a:solidFill>
                  <a:schemeClr val="accent1"/>
                </a:solidFill>
                <a:latin typeface="Times New Roman"/>
                <a:ea typeface="宋体"/>
                <a:cs typeface="Times New Roman"/>
              </a:rPr>
              <a:t>考虑建筑结构的风向死角。</a:t>
            </a:r>
            <a:r>
              <a:rPr lang="en-US" altLang="zh-CN" kern="100" dirty="0">
                <a:solidFill>
                  <a:schemeClr val="accent1"/>
                </a:solidFill>
                <a:latin typeface="Times New Roman"/>
                <a:ea typeface="宋体"/>
              </a:rPr>
              <a:t/>
            </a:r>
            <a:br>
              <a:rPr lang="en-US" altLang="zh-CN" kern="100" dirty="0">
                <a:solidFill>
                  <a:schemeClr val="accent1"/>
                </a:solidFill>
                <a:latin typeface="Times New Roman"/>
                <a:ea typeface="宋体"/>
              </a:rPr>
            </a:br>
            <a:r>
              <a:rPr lang="en-US" altLang="zh-CN" kern="100" dirty="0">
                <a:solidFill>
                  <a:schemeClr val="accent1"/>
                </a:solidFill>
                <a:latin typeface="Times New Roman"/>
                <a:ea typeface="宋体"/>
              </a:rPr>
              <a:t>•   </a:t>
            </a:r>
            <a:r>
              <a:rPr lang="zh-CN" altLang="zh-CN" kern="100" dirty="0">
                <a:solidFill>
                  <a:schemeClr val="accent1"/>
                </a:solidFill>
                <a:latin typeface="Times New Roman"/>
                <a:ea typeface="宋体"/>
                <a:cs typeface="Times New Roman"/>
              </a:rPr>
              <a:t>考虑</a:t>
            </a:r>
            <a:r>
              <a:rPr lang="zh-CN" altLang="zh-CN" kern="100" dirty="0" smtClean="0">
                <a:solidFill>
                  <a:schemeClr val="accent1"/>
                </a:solidFill>
                <a:latin typeface="Times New Roman"/>
                <a:ea typeface="宋体"/>
                <a:cs typeface="Times New Roman"/>
              </a:rPr>
              <a:t>货架</a:t>
            </a:r>
            <a:r>
              <a:rPr lang="zh-CN" altLang="en-US" kern="100" dirty="0" smtClean="0">
                <a:solidFill>
                  <a:schemeClr val="accent1"/>
                </a:solidFill>
                <a:latin typeface="Times New Roman"/>
                <a:ea typeface="宋体"/>
                <a:cs typeface="Times New Roman"/>
              </a:rPr>
              <a:t>、包装材料、货物频繁搬运</a:t>
            </a:r>
            <a:r>
              <a:rPr lang="zh-CN" altLang="zh-CN" kern="100" dirty="0" smtClean="0">
                <a:solidFill>
                  <a:schemeClr val="accent1"/>
                </a:solidFill>
                <a:latin typeface="Times New Roman"/>
                <a:ea typeface="宋体"/>
                <a:cs typeface="Times New Roman"/>
              </a:rPr>
              <a:t>对</a:t>
            </a:r>
            <a:r>
              <a:rPr lang="zh-CN" altLang="zh-CN" kern="100" dirty="0">
                <a:solidFill>
                  <a:schemeClr val="accent1"/>
                </a:solidFill>
                <a:latin typeface="Times New Roman"/>
                <a:ea typeface="宋体"/>
                <a:cs typeface="Times New Roman"/>
              </a:rPr>
              <a:t>气流的影响。</a:t>
            </a:r>
            <a:endParaRPr lang="en-US" altLang="zh-CN" kern="100" dirty="0">
              <a:solidFill>
                <a:schemeClr val="accent1"/>
              </a:solidFill>
              <a:latin typeface="Times New Roman"/>
              <a:ea typeface="宋体"/>
              <a:cs typeface="Times New Roman"/>
            </a:endParaRPr>
          </a:p>
          <a:p>
            <a:pPr lvl="0">
              <a:lnSpc>
                <a:spcPct val="150000"/>
              </a:lnSpc>
            </a:pPr>
            <a:r>
              <a:rPr lang="en-US" altLang="zh-CN" kern="100" dirty="0">
                <a:solidFill>
                  <a:schemeClr val="accent1"/>
                </a:solidFill>
                <a:latin typeface="Times New Roman"/>
                <a:ea typeface="宋体"/>
              </a:rPr>
              <a:t>•   </a:t>
            </a:r>
            <a:r>
              <a:rPr lang="zh-CN" altLang="zh-CN" kern="100" dirty="0">
                <a:solidFill>
                  <a:schemeClr val="accent1"/>
                </a:solidFill>
                <a:latin typeface="Times New Roman"/>
                <a:ea typeface="宋体"/>
                <a:cs typeface="Times New Roman"/>
              </a:rPr>
              <a:t>考虑</a:t>
            </a:r>
            <a:r>
              <a:rPr lang="zh-CN" altLang="en-US" kern="100" dirty="0">
                <a:solidFill>
                  <a:schemeClr val="accent1"/>
                </a:solidFill>
                <a:latin typeface="Times New Roman"/>
                <a:ea typeface="宋体"/>
                <a:cs typeface="Times New Roman"/>
              </a:rPr>
              <a:t>太阳</a:t>
            </a:r>
            <a:r>
              <a:rPr lang="zh-CN" altLang="en-US" kern="100" dirty="0" smtClean="0">
                <a:solidFill>
                  <a:schemeClr val="accent1"/>
                </a:solidFill>
                <a:latin typeface="Times New Roman"/>
                <a:ea typeface="宋体"/>
                <a:cs typeface="Times New Roman"/>
              </a:rPr>
              <a:t>光照、灯具直射引起</a:t>
            </a:r>
            <a:r>
              <a:rPr lang="zh-CN" altLang="en-US" kern="100" dirty="0" smtClean="0">
                <a:solidFill>
                  <a:srgbClr val="FF0000"/>
                </a:solidFill>
                <a:latin typeface="Times New Roman"/>
                <a:ea typeface="宋体"/>
                <a:cs typeface="Times New Roman"/>
              </a:rPr>
              <a:t>阳面（</a:t>
            </a:r>
            <a:r>
              <a:rPr lang="en-US" altLang="zh-CN" kern="100" dirty="0" smtClean="0">
                <a:solidFill>
                  <a:srgbClr val="FF0000"/>
                </a:solidFill>
                <a:latin typeface="Times New Roman"/>
                <a:ea typeface="宋体"/>
                <a:cs typeface="Times New Roman"/>
              </a:rPr>
              <a:t>USP</a:t>
            </a:r>
            <a:r>
              <a:rPr lang="zh-CN" altLang="en-US" kern="100" dirty="0" smtClean="0">
                <a:solidFill>
                  <a:srgbClr val="FF0000"/>
                </a:solidFill>
                <a:latin typeface="Times New Roman"/>
                <a:ea typeface="宋体"/>
                <a:cs typeface="Times New Roman"/>
              </a:rPr>
              <a:t>）</a:t>
            </a:r>
            <a:r>
              <a:rPr lang="zh-CN" altLang="en-US" kern="100" dirty="0" smtClean="0">
                <a:solidFill>
                  <a:schemeClr val="accent1"/>
                </a:solidFill>
                <a:latin typeface="Times New Roman"/>
                <a:ea typeface="宋体"/>
                <a:cs typeface="Times New Roman"/>
              </a:rPr>
              <a:t>的</a:t>
            </a:r>
            <a:r>
              <a:rPr lang="zh-CN" altLang="zh-CN" kern="100" dirty="0" smtClean="0">
                <a:solidFill>
                  <a:schemeClr val="accent1"/>
                </a:solidFill>
                <a:latin typeface="Times New Roman"/>
                <a:ea typeface="宋体"/>
                <a:cs typeface="Times New Roman"/>
              </a:rPr>
              <a:t>影响</a:t>
            </a:r>
            <a:r>
              <a:rPr lang="zh-CN" altLang="en-US" kern="100" dirty="0" smtClean="0">
                <a:solidFill>
                  <a:schemeClr val="accent1"/>
                </a:solidFill>
                <a:latin typeface="Times New Roman"/>
                <a:ea typeface="宋体"/>
                <a:cs typeface="Times New Roman"/>
              </a:rPr>
              <a:t>（灯具、窗户）</a:t>
            </a:r>
            <a:r>
              <a:rPr lang="zh-CN" altLang="zh-CN" kern="100" dirty="0" smtClean="0">
                <a:solidFill>
                  <a:schemeClr val="accent1"/>
                </a:solidFill>
                <a:latin typeface="Times New Roman"/>
                <a:ea typeface="宋体"/>
                <a:cs typeface="Times New Roman"/>
              </a:rPr>
              <a:t>。</a:t>
            </a:r>
            <a:r>
              <a:rPr lang="en-US" altLang="zh-CN" kern="100" dirty="0">
                <a:solidFill>
                  <a:schemeClr val="accent1"/>
                </a:solidFill>
                <a:latin typeface="Times New Roman"/>
                <a:ea typeface="宋体"/>
              </a:rPr>
              <a:t/>
            </a:r>
            <a:br>
              <a:rPr lang="en-US" altLang="zh-CN" kern="100" dirty="0">
                <a:solidFill>
                  <a:schemeClr val="accent1"/>
                </a:solidFill>
                <a:latin typeface="Times New Roman"/>
                <a:ea typeface="宋体"/>
              </a:rPr>
            </a:br>
            <a:r>
              <a:rPr lang="en-US" altLang="zh-CN" kern="100" dirty="0">
                <a:solidFill>
                  <a:schemeClr val="accent1"/>
                </a:solidFill>
                <a:latin typeface="Times New Roman"/>
                <a:ea typeface="宋体"/>
              </a:rPr>
              <a:t>•   </a:t>
            </a:r>
            <a:r>
              <a:rPr lang="zh-CN" altLang="zh-CN" kern="100" dirty="0">
                <a:solidFill>
                  <a:schemeClr val="accent1"/>
                </a:solidFill>
                <a:latin typeface="Times New Roman"/>
                <a:ea typeface="宋体"/>
                <a:cs typeface="Times New Roman"/>
              </a:rPr>
              <a:t>存储区域温度控制传感器位置及温度监测传感器位置</a:t>
            </a:r>
            <a:r>
              <a:rPr lang="zh-CN" altLang="zh-CN" kern="100" dirty="0" smtClean="0">
                <a:solidFill>
                  <a:schemeClr val="accent1"/>
                </a:solidFill>
                <a:latin typeface="Times New Roman"/>
                <a:ea typeface="宋体"/>
                <a:cs typeface="Times New Roman"/>
              </a:rPr>
              <a:t>。</a:t>
            </a:r>
            <a:endParaRPr lang="en-US" altLang="zh-CN" kern="100" dirty="0" smtClean="0">
              <a:solidFill>
                <a:schemeClr val="accent1"/>
              </a:solidFill>
              <a:latin typeface="Times New Roman"/>
              <a:ea typeface="宋体"/>
              <a:cs typeface="Times New Roman"/>
            </a:endParaRPr>
          </a:p>
          <a:p>
            <a:pPr>
              <a:lnSpc>
                <a:spcPct val="150000"/>
              </a:lnSpc>
            </a:pPr>
            <a:r>
              <a:rPr lang="zh-CN" altLang="en-US" kern="100" dirty="0" smtClean="0">
                <a:solidFill>
                  <a:schemeClr val="accent1"/>
                </a:solidFill>
                <a:latin typeface="Times New Roman"/>
                <a:ea typeface="宋体"/>
              </a:rPr>
              <a:t>考虑货物</a:t>
            </a:r>
            <a:r>
              <a:rPr lang="zh-CN" altLang="en-US" kern="100" dirty="0">
                <a:solidFill>
                  <a:schemeClr val="accent1"/>
                </a:solidFill>
                <a:latin typeface="Times New Roman"/>
                <a:ea typeface="宋体"/>
              </a:rPr>
              <a:t>放置在高架上可能有上下较差的温差（冷空气是往下</a:t>
            </a:r>
            <a:r>
              <a:rPr lang="zh-CN" altLang="en-US" kern="100" dirty="0" smtClean="0">
                <a:solidFill>
                  <a:schemeClr val="accent1"/>
                </a:solidFill>
                <a:latin typeface="Times New Roman"/>
                <a:ea typeface="宋体"/>
              </a:rPr>
              <a:t>走）</a:t>
            </a:r>
            <a:endParaRPr lang="en-US" altLang="zh-CN" kern="100" dirty="0">
              <a:solidFill>
                <a:schemeClr val="accent1"/>
              </a:solidFill>
              <a:latin typeface="Times New Roman"/>
              <a:ea typeface="宋体"/>
            </a:endParaRPr>
          </a:p>
        </p:txBody>
      </p:sp>
    </p:spTree>
    <p:extLst>
      <p:ext uri="{BB962C8B-B14F-4D97-AF65-F5344CB8AC3E}">
        <p14:creationId xmlns:p14="http://schemas.microsoft.com/office/powerpoint/2010/main" val="59272082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73758" y="356860"/>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运行确认</a:t>
            </a:r>
            <a:endParaRPr lang="zh-CN" altLang="en-US" dirty="0">
              <a:latin typeface="华文行楷" pitchFamily="2" charset="-122"/>
              <a:ea typeface="华文行楷" pitchFamily="2" charset="-122"/>
            </a:endParaRPr>
          </a:p>
        </p:txBody>
      </p:sp>
      <p:sp>
        <p:nvSpPr>
          <p:cNvPr id="3" name="矩形 2"/>
          <p:cNvSpPr/>
          <p:nvPr/>
        </p:nvSpPr>
        <p:spPr>
          <a:xfrm>
            <a:off x="2648196" y="463138"/>
            <a:ext cx="4429497" cy="6293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400" b="1" dirty="0">
                <a:solidFill>
                  <a:srgbClr val="0366B8"/>
                </a:solidFill>
                <a:effectLst>
                  <a:outerShdw blurRad="38100" dist="38100" dir="2700000" algn="tl">
                    <a:srgbClr val="000000">
                      <a:alpha val="43137"/>
                    </a:srgbClr>
                  </a:outerShdw>
                </a:effectLst>
                <a:latin typeface="Microsoft YaHei"/>
                <a:sym typeface="+mn-lt"/>
              </a:rPr>
              <a:t>冷库验证实操分享</a:t>
            </a:r>
            <a:endParaRPr lang="en-US" altLang="zh-CN" sz="2400" b="1" dirty="0">
              <a:solidFill>
                <a:srgbClr val="0366B8"/>
              </a:solidFill>
              <a:effectLst>
                <a:outerShdw blurRad="38100" dist="38100" dir="2700000" algn="tl">
                  <a:srgbClr val="000000">
                    <a:alpha val="43137"/>
                  </a:srgbClr>
                </a:outerShdw>
              </a:effectLst>
              <a:latin typeface="Microsoft YaHei"/>
              <a:sym typeface="+mn-lt"/>
            </a:endParaRPr>
          </a:p>
          <a:p>
            <a:pPr algn="ctr"/>
            <a:endParaRPr lang="zh-CN" altLang="en-US" dirty="0"/>
          </a:p>
        </p:txBody>
      </p:sp>
      <p:grpSp>
        <p:nvGrpSpPr>
          <p:cNvPr id="4" name="05143f32-10fe-46a8-b263-c1b5e968111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6559510" y="452424"/>
            <a:ext cx="1592585" cy="1535346"/>
            <a:chOff x="3660047" y="1369355"/>
            <a:chExt cx="4871906" cy="4696806"/>
          </a:xfrm>
        </p:grpSpPr>
        <p:sp>
          <p:nvSpPr>
            <p:cNvPr id="5" name="i$ḷ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620119-CF44-4FDE-BEB9-CC78446D084B}"/>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ïṥ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C7C4D1E-033C-4C2A-8532-2D70E373448A}"/>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ŝḻï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6230D7-845D-462C-8111-A8615F174E1F}"/>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išlï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479090-BAA9-4A33-9139-B005D8D974FD}"/>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iṣļi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8D7069-0A05-4120-83B5-5023EFCDE98E}"/>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iṧḻ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B29C936-3814-4247-818E-7B1CBD2A187B}"/>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iṡ1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40369E1-CB15-41C2-8591-B5EAF6AC4292}"/>
                </a:ext>
              </a:extLst>
            </p:cNvPr>
            <p:cNvSpPr/>
            <p:nvPr/>
          </p:nvSpPr>
          <p:spPr bwMode="auto">
            <a:xfrm>
              <a:off x="7136301" y="3671408"/>
              <a:ext cx="1197376" cy="1193514"/>
            </a:xfrm>
            <a:custGeom>
              <a:avLst/>
              <a:gdLst>
                <a:gd name="T0" fmla="*/ 43 w 507"/>
                <a:gd name="T1" fmla="*/ 17 h 505"/>
                <a:gd name="T2" fmla="*/ 43 w 507"/>
                <a:gd name="T3" fmla="*/ 17 h 505"/>
                <a:gd name="T4" fmla="*/ 0 w 507"/>
                <a:gd name="T5" fmla="*/ 0 h 505"/>
                <a:gd name="T6" fmla="*/ 19 w 507"/>
                <a:gd name="T7" fmla="*/ 43 h 505"/>
                <a:gd name="T8" fmla="*/ 19 w 507"/>
                <a:gd name="T9" fmla="*/ 43 h 505"/>
                <a:gd name="T10" fmla="*/ 483 w 507"/>
                <a:gd name="T11" fmla="*/ 505 h 505"/>
                <a:gd name="T12" fmla="*/ 507 w 507"/>
                <a:gd name="T13" fmla="*/ 482 h 505"/>
                <a:gd name="T14" fmla="*/ 43 w 507"/>
                <a:gd name="T15" fmla="*/ 17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5">
                  <a:moveTo>
                    <a:pt x="43" y="17"/>
                  </a:moveTo>
                  <a:cubicBezTo>
                    <a:pt x="43" y="17"/>
                    <a:pt x="43" y="17"/>
                    <a:pt x="43" y="17"/>
                  </a:cubicBezTo>
                  <a:cubicBezTo>
                    <a:pt x="40" y="14"/>
                    <a:pt x="0" y="0"/>
                    <a:pt x="0" y="0"/>
                  </a:cubicBezTo>
                  <a:cubicBezTo>
                    <a:pt x="0" y="0"/>
                    <a:pt x="15" y="40"/>
                    <a:pt x="19" y="43"/>
                  </a:cubicBezTo>
                  <a:cubicBezTo>
                    <a:pt x="19" y="43"/>
                    <a:pt x="19" y="43"/>
                    <a:pt x="19" y="43"/>
                  </a:cubicBezTo>
                  <a:cubicBezTo>
                    <a:pt x="483" y="505"/>
                    <a:pt x="483" y="505"/>
                    <a:pt x="483" y="505"/>
                  </a:cubicBezTo>
                  <a:cubicBezTo>
                    <a:pt x="507" y="482"/>
                    <a:pt x="507" y="482"/>
                    <a:pt x="507" y="482"/>
                  </a:cubicBezTo>
                  <a:cubicBezTo>
                    <a:pt x="43" y="17"/>
                    <a:pt x="43" y="17"/>
                    <a:pt x="43" y="17"/>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îṥ1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0923B6-DD14-47B8-B2A6-F49552D388FC}"/>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ṡl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468ECA4-690B-4E08-B5AE-6C0F8E53B7E9}"/>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ṩḻ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530DA3-FA19-42BB-B0AD-22EE7F77AB16}"/>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ṧ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22C0EF-E360-4DBE-8A42-8D2D65C122DE}"/>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ïSḻî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C77561-75C5-4F2B-A1D3-5F52E9ABF879}"/>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iŝ1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70A06E-DD19-48F0-9766-1B2047488706}"/>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íŝḻ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44307E-39D6-4C68-914F-468788E1AFE9}"/>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îṩḻ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1A0163A-8521-40C3-BD43-3E6423E38C95}"/>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íŝļï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04D6ACD-961A-4FD5-8984-D03A84A634A9}"/>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close/>
                  <a:moveTo>
                    <a:pt x="21" y="0"/>
                  </a:moveTo>
                  <a:lnTo>
                    <a:pt x="21" y="0"/>
                  </a:lnTo>
                  <a:lnTo>
                    <a:pt x="24" y="4"/>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îṩ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9092C-2562-405A-9A09-763A0C03AD6A}"/>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moveTo>
                    <a:pt x="21" y="0"/>
                  </a:moveTo>
                  <a:lnTo>
                    <a:pt x="21" y="0"/>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ṥ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702932-B911-4458-943E-ECB717572ECC}"/>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iŝ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A5CCAA-6AA1-4CB7-BE57-F61F0C489C1D}"/>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sḷ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55B745-38B1-4A18-AC7D-D4FCAF60454A}"/>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close/>
                  <a:moveTo>
                    <a:pt x="160" y="0"/>
                  </a:moveTo>
                  <a:lnTo>
                    <a:pt x="160" y="0"/>
                  </a:lnTo>
                  <a:lnTo>
                    <a:pt x="163" y="4"/>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î$ľî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147346-5F43-43FA-81CB-900E4FB0EACE}"/>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moveTo>
                    <a:pt x="160" y="0"/>
                  </a:moveTo>
                  <a:lnTo>
                    <a:pt x="160" y="0"/>
                  </a:lnTo>
                  <a:lnTo>
                    <a:pt x="163" y="4"/>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îś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FD209F8-5C73-49AB-A98E-D1B1427F0506}"/>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şl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11A0092-32CE-489F-B7B8-879CB576817F}"/>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îṩ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C86F146-D88A-4BEF-8AA9-325B38803955}"/>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close/>
                  <a:moveTo>
                    <a:pt x="159" y="0"/>
                  </a:moveTo>
                  <a:lnTo>
                    <a:pt x="159" y="0"/>
                  </a:lnTo>
                  <a:lnTo>
                    <a:pt x="161" y="2"/>
                  </a:lnTo>
                  <a:lnTo>
                    <a:pt x="159"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ï$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686FF7F-9295-46A0-8E4F-22BE573DE9FB}"/>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moveTo>
                    <a:pt x="159" y="0"/>
                  </a:moveTo>
                  <a:lnTo>
                    <a:pt x="159" y="0"/>
                  </a:lnTo>
                  <a:lnTo>
                    <a:pt x="161" y="2"/>
                  </a:lnTo>
                  <a:lnTo>
                    <a:pt x="1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śḷ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9B851D-0594-47A0-9314-818E93DB02FE}"/>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íśl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6217E2A-ECA9-4744-BC8A-A5C96E0D0445}"/>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ïsľ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153666D-B3D7-4766-BE7F-56200A44201F}"/>
                </a:ext>
              </a:extLst>
            </p:cNvPr>
            <p:cNvSpPr/>
            <p:nvPr/>
          </p:nvSpPr>
          <p:spPr bwMode="auto">
            <a:xfrm>
              <a:off x="7028151" y="4673084"/>
              <a:ext cx="1197376" cy="1194802"/>
            </a:xfrm>
            <a:custGeom>
              <a:avLst/>
              <a:gdLst>
                <a:gd name="T0" fmla="*/ 44 w 507"/>
                <a:gd name="T1" fmla="*/ 17 h 506"/>
                <a:gd name="T2" fmla="*/ 44 w 507"/>
                <a:gd name="T3" fmla="*/ 17 h 506"/>
                <a:gd name="T4" fmla="*/ 0 w 507"/>
                <a:gd name="T5" fmla="*/ 0 h 506"/>
                <a:gd name="T6" fmla="*/ 20 w 507"/>
                <a:gd name="T7" fmla="*/ 43 h 506"/>
                <a:gd name="T8" fmla="*/ 20 w 507"/>
                <a:gd name="T9" fmla="*/ 43 h 506"/>
                <a:gd name="T10" fmla="*/ 484 w 507"/>
                <a:gd name="T11" fmla="*/ 506 h 506"/>
                <a:gd name="T12" fmla="*/ 507 w 507"/>
                <a:gd name="T13" fmla="*/ 482 h 506"/>
                <a:gd name="T14" fmla="*/ 44 w 507"/>
                <a:gd name="T15" fmla="*/ 17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7"/>
                  </a:moveTo>
                  <a:cubicBezTo>
                    <a:pt x="44" y="17"/>
                    <a:pt x="44" y="17"/>
                    <a:pt x="44" y="17"/>
                  </a:cubicBezTo>
                  <a:cubicBezTo>
                    <a:pt x="41" y="14"/>
                    <a:pt x="0" y="0"/>
                    <a:pt x="0" y="0"/>
                  </a:cubicBezTo>
                  <a:cubicBezTo>
                    <a:pt x="0" y="0"/>
                    <a:pt x="16" y="40"/>
                    <a:pt x="20" y="43"/>
                  </a:cubicBezTo>
                  <a:cubicBezTo>
                    <a:pt x="20" y="43"/>
                    <a:pt x="20" y="43"/>
                    <a:pt x="20" y="43"/>
                  </a:cubicBezTo>
                  <a:cubicBezTo>
                    <a:pt x="484" y="506"/>
                    <a:pt x="484" y="506"/>
                    <a:pt x="484" y="506"/>
                  </a:cubicBezTo>
                  <a:cubicBezTo>
                    <a:pt x="507" y="482"/>
                    <a:pt x="507" y="482"/>
                    <a:pt x="507" y="482"/>
                  </a:cubicBezTo>
                  <a:lnTo>
                    <a:pt x="44" y="17"/>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ï$l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722724D-579A-4A3C-BEBA-CFB5784E714F}"/>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íṧļî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E84D935-903E-4903-9A47-E550B4889404}"/>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i$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A86D92-A465-4FF2-B2F2-5D45A981A40D}"/>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ś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02918D-4D71-4CBA-AEB4-941A08D95555}"/>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S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ACCC8B-DAE5-49E2-8E96-08426DD4D329}"/>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í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BE1389F-8CFF-4B46-AC56-26895A53271D}"/>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işḷ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78EF01-B204-4BB3-A1C7-155A608D886F}"/>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îṣ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CD0F23-D77B-4D1C-BCAF-038880F13BC9}"/>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îş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CF40F61-60C2-4533-A9AA-390C15582C70}"/>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ľ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620109B-8ED7-4208-9BDB-C3DCF7A60C2E}"/>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ṥḷ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62F5FBE-0EB4-4C56-BCDD-25464360BFF8}"/>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close/>
                  <a:moveTo>
                    <a:pt x="152" y="0"/>
                  </a:moveTo>
                  <a:lnTo>
                    <a:pt x="152" y="0"/>
                  </a:lnTo>
                  <a:lnTo>
                    <a:pt x="156" y="2"/>
                  </a:lnTo>
                  <a:lnTo>
                    <a:pt x="152"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ś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350D590-E323-43AB-BF8B-47C2EDD9E3AC}"/>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moveTo>
                    <a:pt x="152" y="0"/>
                  </a:moveTo>
                  <a:lnTo>
                    <a:pt x="152" y="0"/>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ś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B73D45-A552-4CA8-AFBA-92F9255BA1C3}"/>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ïšļ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7F16ABC-2E6A-4A31-A2F7-DAD3715A62CA}"/>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ŝḻ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9B4301-813E-4CA4-B59D-0F4972F296DF}"/>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iṣḷ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0AF68E-943B-4204-8BC4-EDE6A78F855E}"/>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íṥl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19C2E8-5871-4F43-B45A-697406CE4475}"/>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ïṣ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724A16-F0B9-41C6-8FEC-F6335A998830}"/>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ïṧ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9738D9-389B-4796-AB6A-2A21D4DCD1B6}"/>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ṩ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FA0233-F78C-4806-8A4F-3BFABBBCC4A3}"/>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î$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B6F546D-C028-4E70-8E46-529F78A2E0DA}"/>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s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2BB9CD0-9DAA-48E1-9547-16993AE37E53}"/>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ṧ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4D7B049-E5BB-41A9-81E1-636377DD37FF}"/>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ľ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FA0992-288C-4EFE-8BD7-887E502A32AB}"/>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1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D7DC8A-4583-4C59-8577-6945CCB48565}"/>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close/>
                  <a:moveTo>
                    <a:pt x="21" y="0"/>
                  </a:moveTo>
                  <a:lnTo>
                    <a:pt x="21" y="0"/>
                  </a:lnTo>
                  <a:lnTo>
                    <a:pt x="22" y="3"/>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ľ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3858042-5A17-445C-8711-A15845D4A0AC}"/>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moveTo>
                    <a:pt x="21" y="0"/>
                  </a:moveTo>
                  <a:lnTo>
                    <a:pt x="21" y="0"/>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ṩḷ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0B8C9C-F20B-4777-81E6-F70E0B7BC809}"/>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S1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8DBFA1-5621-4D23-93B3-7C429835C074}"/>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iṥ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3AE6807-377E-4062-8D58-10DAB7F2EFD0}"/>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close/>
                  <a:moveTo>
                    <a:pt x="160" y="0"/>
                  </a:moveTo>
                  <a:lnTo>
                    <a:pt x="160" y="0"/>
                  </a:lnTo>
                  <a:lnTo>
                    <a:pt x="162" y="2"/>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ṩľ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2898ADC-FBBD-4736-BBAB-2F8B162C68B3}"/>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moveTo>
                    <a:pt x="160" y="0"/>
                  </a:moveTo>
                  <a:lnTo>
                    <a:pt x="160" y="0"/>
                  </a:lnTo>
                  <a:lnTo>
                    <a:pt x="162" y="2"/>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ḻi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CCF16A0-9261-4D7A-94F8-C5D22FD08000}"/>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îśl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693ECA-6AE1-485A-B15B-14572A415D64}"/>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ŝl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C80FB25-C2D7-4241-AD79-FBE9E8AFA6C7}"/>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close/>
                  <a:moveTo>
                    <a:pt x="161" y="0"/>
                  </a:moveTo>
                  <a:lnTo>
                    <a:pt x="161" y="0"/>
                  </a:lnTo>
                  <a:lnTo>
                    <a:pt x="161" y="0"/>
                  </a:lnTo>
                  <a:lnTo>
                    <a:pt x="16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íṧḷ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DA43BF-03BB-430D-B680-95E0A5107149}"/>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moveTo>
                    <a:pt x="161" y="0"/>
                  </a:moveTo>
                  <a:lnTo>
                    <a:pt x="161" y="0"/>
                  </a:lnTo>
                  <a:lnTo>
                    <a:pt x="161" y="0"/>
                  </a:lnTo>
                  <a:lnTo>
                    <a:pt x="1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ṡ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A1B12E4-1407-407A-A272-A1DD26999580}"/>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ïş1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9672893-FE93-4E28-8459-10B071EEC7B8}"/>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ŝ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10934AC-86D8-4251-A6E7-D7320B291E40}"/>
                </a:ext>
              </a:extLst>
            </p:cNvPr>
            <p:cNvSpPr/>
            <p:nvPr/>
          </p:nvSpPr>
          <p:spPr bwMode="auto">
            <a:xfrm>
              <a:off x="5802450" y="4537897"/>
              <a:ext cx="1197376" cy="1194802"/>
            </a:xfrm>
            <a:custGeom>
              <a:avLst/>
              <a:gdLst>
                <a:gd name="T0" fmla="*/ 44 w 507"/>
                <a:gd name="T1" fmla="*/ 18 h 506"/>
                <a:gd name="T2" fmla="*/ 44 w 507"/>
                <a:gd name="T3" fmla="*/ 18 h 506"/>
                <a:gd name="T4" fmla="*/ 0 w 507"/>
                <a:gd name="T5" fmla="*/ 0 h 506"/>
                <a:gd name="T6" fmla="*/ 19 w 507"/>
                <a:gd name="T7" fmla="*/ 44 h 506"/>
                <a:gd name="T8" fmla="*/ 19 w 507"/>
                <a:gd name="T9" fmla="*/ 44 h 506"/>
                <a:gd name="T10" fmla="*/ 483 w 507"/>
                <a:gd name="T11" fmla="*/ 506 h 506"/>
                <a:gd name="T12" fmla="*/ 507 w 507"/>
                <a:gd name="T13" fmla="*/ 482 h 506"/>
                <a:gd name="T14" fmla="*/ 44 w 507"/>
                <a:gd name="T15" fmla="*/ 18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8"/>
                  </a:moveTo>
                  <a:cubicBezTo>
                    <a:pt x="44" y="18"/>
                    <a:pt x="44" y="18"/>
                    <a:pt x="44" y="18"/>
                  </a:cubicBezTo>
                  <a:cubicBezTo>
                    <a:pt x="40" y="14"/>
                    <a:pt x="0" y="0"/>
                    <a:pt x="0" y="0"/>
                  </a:cubicBezTo>
                  <a:cubicBezTo>
                    <a:pt x="0" y="0"/>
                    <a:pt x="16" y="40"/>
                    <a:pt x="19" y="44"/>
                  </a:cubicBezTo>
                  <a:cubicBezTo>
                    <a:pt x="19" y="44"/>
                    <a:pt x="19" y="44"/>
                    <a:pt x="19" y="44"/>
                  </a:cubicBezTo>
                  <a:cubicBezTo>
                    <a:pt x="483" y="506"/>
                    <a:pt x="483" y="506"/>
                    <a:pt x="483" y="506"/>
                  </a:cubicBezTo>
                  <a:cubicBezTo>
                    <a:pt x="507" y="482"/>
                    <a:pt x="507" y="482"/>
                    <a:pt x="507" y="482"/>
                  </a:cubicBezTo>
                  <a:lnTo>
                    <a:pt x="44" y="18"/>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îş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928D4F-371A-40DD-80C3-2CB6F14D0051}"/>
                </a:ext>
              </a:extLst>
            </p:cNvPr>
            <p:cNvSpPr/>
            <p:nvPr/>
          </p:nvSpPr>
          <p:spPr bwMode="auto">
            <a:xfrm>
              <a:off x="3660047" y="1369355"/>
              <a:ext cx="2975416" cy="2972841"/>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î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0C09F6-552C-4C50-BD89-8CC38333ADD0}"/>
                </a:ext>
              </a:extLst>
            </p:cNvPr>
            <p:cNvSpPr/>
            <p:nvPr/>
          </p:nvSpPr>
          <p:spPr bwMode="auto">
            <a:xfrm>
              <a:off x="3963897" y="1674493"/>
              <a:ext cx="2366428" cy="236385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D2CD06C-8EF9-4434-9D99-B530F31CC7B1}"/>
                </a:ext>
              </a:extLst>
            </p:cNvPr>
            <p:cNvSpPr/>
            <p:nvPr/>
          </p:nvSpPr>
          <p:spPr bwMode="auto">
            <a:xfrm>
              <a:off x="3909822" y="1617843"/>
              <a:ext cx="2475866" cy="2477153"/>
            </a:xfrm>
            <a:custGeom>
              <a:avLst/>
              <a:gdLst>
                <a:gd name="T0" fmla="*/ 524 w 1048"/>
                <a:gd name="T1" fmla="*/ 0 h 1049"/>
                <a:gd name="T2" fmla="*/ 0 w 1048"/>
                <a:gd name="T3" fmla="*/ 525 h 1049"/>
                <a:gd name="T4" fmla="*/ 506 w 1048"/>
                <a:gd name="T5" fmla="*/ 1049 h 1049"/>
                <a:gd name="T6" fmla="*/ 524 w 1048"/>
                <a:gd name="T7" fmla="*/ 1049 h 1049"/>
                <a:gd name="T8" fmla="*/ 547 w 1048"/>
                <a:gd name="T9" fmla="*/ 1048 h 1049"/>
                <a:gd name="T10" fmla="*/ 1048 w 1048"/>
                <a:gd name="T11" fmla="*/ 525 h 1049"/>
                <a:gd name="T12" fmla="*/ 524 w 1048"/>
                <a:gd name="T13" fmla="*/ 0 h 1049"/>
                <a:gd name="T14" fmla="*/ 547 w 1048"/>
                <a:gd name="T15" fmla="*/ 1001 h 1049"/>
                <a:gd name="T16" fmla="*/ 524 w 1048"/>
                <a:gd name="T17" fmla="*/ 1002 h 1049"/>
                <a:gd name="T18" fmla="*/ 506 w 1048"/>
                <a:gd name="T19" fmla="*/ 1002 h 1049"/>
                <a:gd name="T20" fmla="*/ 47 w 1048"/>
                <a:gd name="T21" fmla="*/ 525 h 1049"/>
                <a:gd name="T22" fmla="*/ 524 w 1048"/>
                <a:gd name="T23" fmla="*/ 47 h 1049"/>
                <a:gd name="T24" fmla="*/ 1002 w 1048"/>
                <a:gd name="T25" fmla="*/ 525 h 1049"/>
                <a:gd name="T26" fmla="*/ 547 w 1048"/>
                <a:gd name="T27" fmla="*/ 1001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8" h="1049">
                  <a:moveTo>
                    <a:pt x="524" y="0"/>
                  </a:moveTo>
                  <a:cubicBezTo>
                    <a:pt x="235" y="0"/>
                    <a:pt x="0" y="235"/>
                    <a:pt x="0" y="525"/>
                  </a:cubicBezTo>
                  <a:cubicBezTo>
                    <a:pt x="0" y="808"/>
                    <a:pt x="225" y="1039"/>
                    <a:pt x="506" y="1049"/>
                  </a:cubicBezTo>
                  <a:cubicBezTo>
                    <a:pt x="512" y="1049"/>
                    <a:pt x="518" y="1049"/>
                    <a:pt x="524" y="1049"/>
                  </a:cubicBezTo>
                  <a:cubicBezTo>
                    <a:pt x="532" y="1049"/>
                    <a:pt x="539" y="1049"/>
                    <a:pt x="547" y="1048"/>
                  </a:cubicBezTo>
                  <a:cubicBezTo>
                    <a:pt x="826" y="1036"/>
                    <a:pt x="1048" y="806"/>
                    <a:pt x="1048" y="525"/>
                  </a:cubicBezTo>
                  <a:cubicBezTo>
                    <a:pt x="1048" y="235"/>
                    <a:pt x="813" y="0"/>
                    <a:pt x="524" y="0"/>
                  </a:cubicBezTo>
                  <a:moveTo>
                    <a:pt x="547" y="1001"/>
                  </a:moveTo>
                  <a:cubicBezTo>
                    <a:pt x="539" y="1002"/>
                    <a:pt x="532" y="1002"/>
                    <a:pt x="524" y="1002"/>
                  </a:cubicBezTo>
                  <a:cubicBezTo>
                    <a:pt x="518" y="1002"/>
                    <a:pt x="512" y="1002"/>
                    <a:pt x="506" y="1002"/>
                  </a:cubicBezTo>
                  <a:cubicBezTo>
                    <a:pt x="251" y="992"/>
                    <a:pt x="47" y="782"/>
                    <a:pt x="47" y="525"/>
                  </a:cubicBezTo>
                  <a:cubicBezTo>
                    <a:pt x="47" y="261"/>
                    <a:pt x="261" y="47"/>
                    <a:pt x="524" y="47"/>
                  </a:cubicBezTo>
                  <a:cubicBezTo>
                    <a:pt x="788" y="47"/>
                    <a:pt x="1002" y="261"/>
                    <a:pt x="1002" y="525"/>
                  </a:cubicBezTo>
                  <a:cubicBezTo>
                    <a:pt x="1002" y="780"/>
                    <a:pt x="800" y="989"/>
                    <a:pt x="547" y="100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í$ḻ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C49A8B-58C3-4740-A18D-D0A18D5FBA6C}"/>
                </a:ext>
              </a:extLst>
            </p:cNvPr>
            <p:cNvSpPr/>
            <p:nvPr/>
          </p:nvSpPr>
          <p:spPr bwMode="auto">
            <a:xfrm>
              <a:off x="4189210" y="1901093"/>
              <a:ext cx="1917090" cy="1910652"/>
            </a:xfrm>
            <a:custGeom>
              <a:avLst/>
              <a:gdLst>
                <a:gd name="T0" fmla="*/ 406 w 812"/>
                <a:gd name="T1" fmla="*/ 0 h 809"/>
                <a:gd name="T2" fmla="*/ 0 w 812"/>
                <a:gd name="T3" fmla="*/ 405 h 809"/>
                <a:gd name="T4" fmla="*/ 406 w 812"/>
                <a:gd name="T5" fmla="*/ 809 h 809"/>
                <a:gd name="T6" fmla="*/ 812 w 812"/>
                <a:gd name="T7" fmla="*/ 405 h 809"/>
                <a:gd name="T8" fmla="*/ 406 w 812"/>
                <a:gd name="T9" fmla="*/ 0 h 809"/>
                <a:gd name="T10" fmla="*/ 406 w 812"/>
                <a:gd name="T11" fmla="*/ 762 h 809"/>
                <a:gd name="T12" fmla="*/ 47 w 812"/>
                <a:gd name="T13" fmla="*/ 405 h 809"/>
                <a:gd name="T14" fmla="*/ 406 w 812"/>
                <a:gd name="T15" fmla="*/ 47 h 809"/>
                <a:gd name="T16" fmla="*/ 766 w 812"/>
                <a:gd name="T17" fmla="*/ 405 h 809"/>
                <a:gd name="T18" fmla="*/ 406 w 812"/>
                <a:gd name="T19" fmla="*/ 7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2" h="809">
                  <a:moveTo>
                    <a:pt x="406" y="0"/>
                  </a:moveTo>
                  <a:cubicBezTo>
                    <a:pt x="182" y="0"/>
                    <a:pt x="0" y="182"/>
                    <a:pt x="0" y="405"/>
                  </a:cubicBezTo>
                  <a:cubicBezTo>
                    <a:pt x="0" y="627"/>
                    <a:pt x="182" y="809"/>
                    <a:pt x="406" y="809"/>
                  </a:cubicBezTo>
                  <a:cubicBezTo>
                    <a:pt x="630" y="809"/>
                    <a:pt x="812" y="627"/>
                    <a:pt x="812" y="405"/>
                  </a:cubicBezTo>
                  <a:cubicBezTo>
                    <a:pt x="812" y="182"/>
                    <a:pt x="630" y="0"/>
                    <a:pt x="406" y="0"/>
                  </a:cubicBezTo>
                  <a:moveTo>
                    <a:pt x="406" y="762"/>
                  </a:moveTo>
                  <a:cubicBezTo>
                    <a:pt x="208" y="762"/>
                    <a:pt x="47" y="602"/>
                    <a:pt x="47" y="405"/>
                  </a:cubicBezTo>
                  <a:cubicBezTo>
                    <a:pt x="47" y="207"/>
                    <a:pt x="208" y="47"/>
                    <a:pt x="406" y="47"/>
                  </a:cubicBezTo>
                  <a:cubicBezTo>
                    <a:pt x="604" y="47"/>
                    <a:pt x="766" y="207"/>
                    <a:pt x="766" y="405"/>
                  </a:cubicBezTo>
                  <a:cubicBezTo>
                    <a:pt x="766" y="602"/>
                    <a:pt x="604" y="762"/>
                    <a:pt x="406" y="762"/>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íSľ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542852-FB29-41A3-9FBD-F23694F80669}"/>
                </a:ext>
              </a:extLst>
            </p:cNvPr>
            <p:cNvSpPr/>
            <p:nvPr/>
          </p:nvSpPr>
          <p:spPr bwMode="auto">
            <a:xfrm>
              <a:off x="4467310" y="2186919"/>
              <a:ext cx="1360889" cy="1339002"/>
            </a:xfrm>
            <a:custGeom>
              <a:avLst/>
              <a:gdLst>
                <a:gd name="T0" fmla="*/ 288 w 576"/>
                <a:gd name="T1" fmla="*/ 0 h 567"/>
                <a:gd name="T2" fmla="*/ 0 w 576"/>
                <a:gd name="T3" fmla="*/ 284 h 567"/>
                <a:gd name="T4" fmla="*/ 288 w 576"/>
                <a:gd name="T5" fmla="*/ 567 h 567"/>
                <a:gd name="T6" fmla="*/ 576 w 576"/>
                <a:gd name="T7" fmla="*/ 284 h 567"/>
                <a:gd name="T8" fmla="*/ 288 w 576"/>
                <a:gd name="T9" fmla="*/ 0 h 567"/>
                <a:gd name="T10" fmla="*/ 288 w 576"/>
                <a:gd name="T11" fmla="*/ 521 h 567"/>
                <a:gd name="T12" fmla="*/ 47 w 576"/>
                <a:gd name="T13" fmla="*/ 284 h 567"/>
                <a:gd name="T14" fmla="*/ 288 w 576"/>
                <a:gd name="T15" fmla="*/ 46 h 567"/>
                <a:gd name="T16" fmla="*/ 529 w 576"/>
                <a:gd name="T17" fmla="*/ 284 h 567"/>
                <a:gd name="T18" fmla="*/ 288 w 576"/>
                <a:gd name="T19" fmla="*/ 521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 h="567">
                  <a:moveTo>
                    <a:pt x="288" y="0"/>
                  </a:moveTo>
                  <a:cubicBezTo>
                    <a:pt x="129" y="0"/>
                    <a:pt x="0" y="127"/>
                    <a:pt x="0" y="284"/>
                  </a:cubicBezTo>
                  <a:cubicBezTo>
                    <a:pt x="0" y="440"/>
                    <a:pt x="129" y="567"/>
                    <a:pt x="288" y="567"/>
                  </a:cubicBezTo>
                  <a:cubicBezTo>
                    <a:pt x="447" y="567"/>
                    <a:pt x="576" y="440"/>
                    <a:pt x="576" y="284"/>
                  </a:cubicBezTo>
                  <a:cubicBezTo>
                    <a:pt x="576" y="127"/>
                    <a:pt x="447" y="0"/>
                    <a:pt x="288" y="0"/>
                  </a:cubicBezTo>
                  <a:moveTo>
                    <a:pt x="288" y="521"/>
                  </a:moveTo>
                  <a:cubicBezTo>
                    <a:pt x="155" y="521"/>
                    <a:pt x="47" y="414"/>
                    <a:pt x="47" y="284"/>
                  </a:cubicBezTo>
                  <a:cubicBezTo>
                    <a:pt x="47" y="153"/>
                    <a:pt x="155" y="46"/>
                    <a:pt x="288" y="46"/>
                  </a:cubicBezTo>
                  <a:cubicBezTo>
                    <a:pt x="421" y="46"/>
                    <a:pt x="529" y="153"/>
                    <a:pt x="529" y="284"/>
                  </a:cubicBezTo>
                  <a:cubicBezTo>
                    <a:pt x="529" y="414"/>
                    <a:pt x="421" y="521"/>
                    <a:pt x="288" y="52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îṡl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2C4233D-AB94-433F-90EE-4AEC131EC124}"/>
                </a:ext>
              </a:extLst>
            </p:cNvPr>
            <p:cNvSpPr/>
            <p:nvPr/>
          </p:nvSpPr>
          <p:spPr bwMode="auto">
            <a:xfrm>
              <a:off x="4746698" y="2470169"/>
              <a:ext cx="802113" cy="772501"/>
            </a:xfrm>
            <a:custGeom>
              <a:avLst/>
              <a:gdLst>
                <a:gd name="T0" fmla="*/ 170 w 340"/>
                <a:gd name="T1" fmla="*/ 0 h 327"/>
                <a:gd name="T2" fmla="*/ 0 w 340"/>
                <a:gd name="T3" fmla="*/ 164 h 327"/>
                <a:gd name="T4" fmla="*/ 170 w 340"/>
                <a:gd name="T5" fmla="*/ 327 h 327"/>
                <a:gd name="T6" fmla="*/ 340 w 340"/>
                <a:gd name="T7" fmla="*/ 164 h 327"/>
                <a:gd name="T8" fmla="*/ 170 w 340"/>
                <a:gd name="T9" fmla="*/ 0 h 327"/>
                <a:gd name="T10" fmla="*/ 170 w 340"/>
                <a:gd name="T11" fmla="*/ 281 h 327"/>
                <a:gd name="T12" fmla="*/ 47 w 340"/>
                <a:gd name="T13" fmla="*/ 164 h 327"/>
                <a:gd name="T14" fmla="*/ 170 w 340"/>
                <a:gd name="T15" fmla="*/ 47 h 327"/>
                <a:gd name="T16" fmla="*/ 293 w 340"/>
                <a:gd name="T17" fmla="*/ 164 h 327"/>
                <a:gd name="T18" fmla="*/ 170 w 340"/>
                <a:gd name="T19" fmla="*/ 28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27">
                  <a:moveTo>
                    <a:pt x="170" y="0"/>
                  </a:moveTo>
                  <a:cubicBezTo>
                    <a:pt x="76" y="0"/>
                    <a:pt x="0" y="73"/>
                    <a:pt x="0" y="164"/>
                  </a:cubicBezTo>
                  <a:cubicBezTo>
                    <a:pt x="0" y="254"/>
                    <a:pt x="76" y="327"/>
                    <a:pt x="170" y="327"/>
                  </a:cubicBezTo>
                  <a:cubicBezTo>
                    <a:pt x="264" y="327"/>
                    <a:pt x="340" y="254"/>
                    <a:pt x="340" y="164"/>
                  </a:cubicBezTo>
                  <a:cubicBezTo>
                    <a:pt x="340" y="73"/>
                    <a:pt x="264" y="0"/>
                    <a:pt x="170" y="0"/>
                  </a:cubicBezTo>
                  <a:moveTo>
                    <a:pt x="170" y="281"/>
                  </a:moveTo>
                  <a:cubicBezTo>
                    <a:pt x="102" y="281"/>
                    <a:pt x="47" y="228"/>
                    <a:pt x="47" y="164"/>
                  </a:cubicBezTo>
                  <a:cubicBezTo>
                    <a:pt x="47" y="99"/>
                    <a:pt x="102" y="47"/>
                    <a:pt x="170" y="47"/>
                  </a:cubicBezTo>
                  <a:cubicBezTo>
                    <a:pt x="238" y="47"/>
                    <a:pt x="293" y="99"/>
                    <a:pt x="293" y="164"/>
                  </a:cubicBezTo>
                  <a:cubicBezTo>
                    <a:pt x="293" y="228"/>
                    <a:pt x="238" y="281"/>
                    <a:pt x="170" y="28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C2172E-4C2E-4D76-B1BC-79DAFD196955}"/>
                </a:ext>
              </a:extLst>
            </p:cNvPr>
            <p:cNvSpPr/>
            <p:nvPr/>
          </p:nvSpPr>
          <p:spPr bwMode="auto">
            <a:xfrm>
              <a:off x="5008061" y="2710932"/>
              <a:ext cx="293550" cy="289688"/>
            </a:xfrm>
            <a:prstGeom prst="ellipse">
              <a:avLst/>
            </a:pr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38218E3-F563-4B79-920A-8E3F5A99191D}"/>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ḷ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7FEA0B3-3B93-4FD5-B4D0-FA4B1F40447A}"/>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iṥḷ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5EB3C48-D6B4-4C2C-BE28-A4FB0E3783EC}"/>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ṩ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8EF281-909D-4110-B438-B92D6C138407}"/>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íśļ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BCA8D1-E60E-4CA1-972D-59A412AA1F65}"/>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şľ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39E966-3CE2-41D6-864C-C119630F6851}"/>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íşl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DDE951E-4E32-4095-B6BB-0D9DADC497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ṡḻ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C4DF79E-348D-4DB1-B72D-D00BC8751F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îş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E4EB825-7099-473B-A63D-C96E57DC77DA}"/>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B49F59-67CC-407A-809B-BE3AB27F6D37}"/>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ṥḻ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1164E1C-5196-43F2-BE4A-7F9C9A56275E}"/>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ïṩľ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B239A9-EFFF-4F9A-BC90-6EA09D53CF42}"/>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š1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DEE252-0544-440E-B254-19F4DB7EA5FC}"/>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close/>
                </a:path>
              </a:pathLst>
            </a:custGeom>
            <a:solidFill>
              <a:srgbClr val="0049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íṥļ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A9D20B-1D85-4E70-AB5E-856F70EFB3A3}"/>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3477101-C161-4987-A492-FD05D4B0C869}"/>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îṩḻ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996DEA8-7E9C-442F-97CC-21E7A0A2F08B}"/>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ṩ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E88D24-3D66-483B-9290-D08570610FBA}"/>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ïs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4576F74-5121-4C92-9635-D04DD0C5C3C3}"/>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śľ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0A6DFBC-6010-4C51-B8E4-BE2D4EE07BE1}"/>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iŝḻ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5B9991-E09E-49CE-9158-1ED51D02E8F0}"/>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ṧ1î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68F4E4-9CC8-49B4-9F7B-84C5641382F1}"/>
                </a:ext>
              </a:extLst>
            </p:cNvPr>
            <p:cNvSpPr/>
            <p:nvPr/>
          </p:nvSpPr>
          <p:spPr bwMode="auto">
            <a:xfrm>
              <a:off x="5112349" y="2815219"/>
              <a:ext cx="1163901" cy="1163901"/>
            </a:xfrm>
            <a:custGeom>
              <a:avLst/>
              <a:gdLst>
                <a:gd name="T0" fmla="*/ 30 w 493"/>
                <a:gd name="T1" fmla="*/ 5 h 493"/>
                <a:gd name="T2" fmla="*/ 30 w 493"/>
                <a:gd name="T3" fmla="*/ 5 h 493"/>
                <a:gd name="T4" fmla="*/ 17 w 493"/>
                <a:gd name="T5" fmla="*/ 0 h 493"/>
                <a:gd name="T6" fmla="*/ 0 w 493"/>
                <a:gd name="T7" fmla="*/ 17 h 493"/>
                <a:gd name="T8" fmla="*/ 6 w 493"/>
                <a:gd name="T9" fmla="*/ 31 h 493"/>
                <a:gd name="T10" fmla="*/ 6 w 493"/>
                <a:gd name="T11" fmla="*/ 31 h 493"/>
                <a:gd name="T12" fmla="*/ 470 w 493"/>
                <a:gd name="T13" fmla="*/ 493 h 493"/>
                <a:gd name="T14" fmla="*/ 493 w 493"/>
                <a:gd name="T15" fmla="*/ 469 h 493"/>
                <a:gd name="T16" fmla="*/ 30 w 493"/>
                <a:gd name="T17" fmla="*/ 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493">
                  <a:moveTo>
                    <a:pt x="30" y="5"/>
                  </a:moveTo>
                  <a:cubicBezTo>
                    <a:pt x="30" y="5"/>
                    <a:pt x="30" y="5"/>
                    <a:pt x="30" y="5"/>
                  </a:cubicBezTo>
                  <a:cubicBezTo>
                    <a:pt x="27" y="2"/>
                    <a:pt x="22" y="0"/>
                    <a:pt x="17" y="0"/>
                  </a:cubicBezTo>
                  <a:cubicBezTo>
                    <a:pt x="8" y="0"/>
                    <a:pt x="0" y="8"/>
                    <a:pt x="0" y="17"/>
                  </a:cubicBezTo>
                  <a:cubicBezTo>
                    <a:pt x="0" y="23"/>
                    <a:pt x="2" y="28"/>
                    <a:pt x="6" y="31"/>
                  </a:cubicBezTo>
                  <a:cubicBezTo>
                    <a:pt x="6" y="31"/>
                    <a:pt x="6" y="31"/>
                    <a:pt x="6" y="31"/>
                  </a:cubicBezTo>
                  <a:cubicBezTo>
                    <a:pt x="470" y="493"/>
                    <a:pt x="470" y="493"/>
                    <a:pt x="470" y="493"/>
                  </a:cubicBezTo>
                  <a:cubicBezTo>
                    <a:pt x="493" y="469"/>
                    <a:pt x="493" y="469"/>
                    <a:pt x="493" y="469"/>
                  </a:cubicBezTo>
                  <a:cubicBezTo>
                    <a:pt x="30" y="5"/>
                    <a:pt x="30" y="5"/>
                    <a:pt x="30" y="5"/>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îṥ1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153AB31-A6FF-4358-ABE6-DF6A66210687}"/>
                </a:ext>
              </a:extLst>
            </p:cNvPr>
            <p:cNvSpPr/>
            <p:nvPr/>
          </p:nvSpPr>
          <p:spPr bwMode="auto">
            <a:xfrm>
              <a:off x="4061747" y="3877408"/>
              <a:ext cx="74675" cy="75963"/>
            </a:xfrm>
            <a:custGeom>
              <a:avLst/>
              <a:gdLst>
                <a:gd name="T0" fmla="*/ 3 w 32"/>
                <a:gd name="T1" fmla="*/ 0 h 32"/>
                <a:gd name="T2" fmla="*/ 0 w 32"/>
                <a:gd name="T3" fmla="*/ 3 h 32"/>
                <a:gd name="T4" fmla="*/ 13 w 32"/>
                <a:gd name="T5" fmla="*/ 17 h 32"/>
                <a:gd name="T6" fmla="*/ 29 w 32"/>
                <a:gd name="T7" fmla="*/ 32 h 32"/>
                <a:gd name="T8" fmla="*/ 32 w 32"/>
                <a:gd name="T9" fmla="*/ 29 h 32"/>
                <a:gd name="T10" fmla="*/ 3 w 32"/>
                <a:gd name="T11" fmla="*/ 0 h 32"/>
              </a:gdLst>
              <a:ahLst/>
              <a:cxnLst>
                <a:cxn ang="0">
                  <a:pos x="T0" y="T1"/>
                </a:cxn>
                <a:cxn ang="0">
                  <a:pos x="T2" y="T3"/>
                </a:cxn>
                <a:cxn ang="0">
                  <a:pos x="T4" y="T5"/>
                </a:cxn>
                <a:cxn ang="0">
                  <a:pos x="T6" y="T7"/>
                </a:cxn>
                <a:cxn ang="0">
                  <a:pos x="T8" y="T9"/>
                </a:cxn>
                <a:cxn ang="0">
                  <a:pos x="T10" y="T11"/>
                </a:cxn>
              </a:cxnLst>
              <a:rect l="0" t="0" r="r" b="b"/>
              <a:pathLst>
                <a:path w="32" h="32">
                  <a:moveTo>
                    <a:pt x="3" y="0"/>
                  </a:moveTo>
                  <a:cubicBezTo>
                    <a:pt x="0" y="3"/>
                    <a:pt x="0" y="3"/>
                    <a:pt x="0" y="3"/>
                  </a:cubicBezTo>
                  <a:cubicBezTo>
                    <a:pt x="4" y="8"/>
                    <a:pt x="8" y="12"/>
                    <a:pt x="13" y="17"/>
                  </a:cubicBezTo>
                  <a:cubicBezTo>
                    <a:pt x="18" y="22"/>
                    <a:pt x="24" y="27"/>
                    <a:pt x="29" y="32"/>
                  </a:cubicBezTo>
                  <a:cubicBezTo>
                    <a:pt x="32" y="29"/>
                    <a:pt x="32" y="29"/>
                    <a:pt x="32" y="29"/>
                  </a:cubicBezTo>
                  <a:cubicBezTo>
                    <a:pt x="22" y="20"/>
                    <a:pt x="12" y="10"/>
                    <a:pt x="3"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išļ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DFC182D-D613-400A-9151-3CB1E3A50967}"/>
                </a:ext>
              </a:extLst>
            </p:cNvPr>
            <p:cNvSpPr/>
            <p:nvPr/>
          </p:nvSpPr>
          <p:spPr bwMode="auto">
            <a:xfrm>
              <a:off x="4068185" y="3702308"/>
              <a:ext cx="245913" cy="243338"/>
            </a:xfrm>
            <a:custGeom>
              <a:avLst/>
              <a:gdLst>
                <a:gd name="T0" fmla="*/ 75 w 104"/>
                <a:gd name="T1" fmla="*/ 0 h 103"/>
                <a:gd name="T2" fmla="*/ 37 w 104"/>
                <a:gd name="T3" fmla="*/ 38 h 103"/>
                <a:gd name="T4" fmla="*/ 0 w 104"/>
                <a:gd name="T5" fmla="*/ 74 h 103"/>
                <a:gd name="T6" fmla="*/ 29 w 104"/>
                <a:gd name="T7" fmla="*/ 103 h 103"/>
                <a:gd name="T8" fmla="*/ 66 w 104"/>
                <a:gd name="T9" fmla="*/ 67 h 103"/>
                <a:gd name="T10" fmla="*/ 104 w 104"/>
                <a:gd name="T11" fmla="*/ 29 h 103"/>
                <a:gd name="T12" fmla="*/ 75 w 104"/>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104" h="103">
                  <a:moveTo>
                    <a:pt x="75" y="0"/>
                  </a:moveTo>
                  <a:cubicBezTo>
                    <a:pt x="37" y="38"/>
                    <a:pt x="37" y="38"/>
                    <a:pt x="37" y="38"/>
                  </a:cubicBezTo>
                  <a:cubicBezTo>
                    <a:pt x="0" y="74"/>
                    <a:pt x="0" y="74"/>
                    <a:pt x="0" y="74"/>
                  </a:cubicBezTo>
                  <a:cubicBezTo>
                    <a:pt x="9" y="84"/>
                    <a:pt x="19" y="94"/>
                    <a:pt x="29" y="103"/>
                  </a:cubicBezTo>
                  <a:cubicBezTo>
                    <a:pt x="66" y="67"/>
                    <a:pt x="66" y="67"/>
                    <a:pt x="66" y="67"/>
                  </a:cubicBezTo>
                  <a:cubicBezTo>
                    <a:pt x="104" y="29"/>
                    <a:pt x="104" y="29"/>
                    <a:pt x="104" y="29"/>
                  </a:cubicBezTo>
                  <a:cubicBezTo>
                    <a:pt x="94" y="19"/>
                    <a:pt x="84" y="10"/>
                    <a:pt x="75"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ŝḻí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8D0336-7237-4CED-BCF3-815D3CC9C9B1}"/>
                </a:ext>
              </a:extLst>
            </p:cNvPr>
            <p:cNvSpPr/>
            <p:nvPr/>
          </p:nvSpPr>
          <p:spPr bwMode="auto">
            <a:xfrm>
              <a:off x="4323110" y="2928519"/>
              <a:ext cx="766063" cy="762201"/>
            </a:xfrm>
            <a:custGeom>
              <a:avLst/>
              <a:gdLst>
                <a:gd name="T0" fmla="*/ 51 w 324"/>
                <a:gd name="T1" fmla="*/ 244 h 323"/>
                <a:gd name="T2" fmla="*/ 0 w 324"/>
                <a:gd name="T3" fmla="*/ 295 h 323"/>
                <a:gd name="T4" fmla="*/ 29 w 324"/>
                <a:gd name="T5" fmla="*/ 323 h 323"/>
                <a:gd name="T6" fmla="*/ 80 w 324"/>
                <a:gd name="T7" fmla="*/ 272 h 323"/>
                <a:gd name="T8" fmla="*/ 51 w 324"/>
                <a:gd name="T9" fmla="*/ 244 h 323"/>
                <a:gd name="T10" fmla="*/ 136 w 324"/>
                <a:gd name="T11" fmla="*/ 160 h 323"/>
                <a:gd name="T12" fmla="*/ 85 w 324"/>
                <a:gd name="T13" fmla="*/ 211 h 323"/>
                <a:gd name="T14" fmla="*/ 113 w 324"/>
                <a:gd name="T15" fmla="*/ 238 h 323"/>
                <a:gd name="T16" fmla="*/ 164 w 324"/>
                <a:gd name="T17" fmla="*/ 187 h 323"/>
                <a:gd name="T18" fmla="*/ 136 w 324"/>
                <a:gd name="T19" fmla="*/ 160 h 323"/>
                <a:gd name="T20" fmla="*/ 221 w 324"/>
                <a:gd name="T21" fmla="*/ 77 h 323"/>
                <a:gd name="T22" fmla="*/ 169 w 324"/>
                <a:gd name="T23" fmla="*/ 127 h 323"/>
                <a:gd name="T24" fmla="*/ 197 w 324"/>
                <a:gd name="T25" fmla="*/ 153 h 323"/>
                <a:gd name="T26" fmla="*/ 248 w 324"/>
                <a:gd name="T27" fmla="*/ 101 h 323"/>
                <a:gd name="T28" fmla="*/ 221 w 324"/>
                <a:gd name="T29" fmla="*/ 77 h 323"/>
                <a:gd name="T30" fmla="*/ 298 w 324"/>
                <a:gd name="T31" fmla="*/ 0 h 323"/>
                <a:gd name="T32" fmla="*/ 254 w 324"/>
                <a:gd name="T33" fmla="*/ 44 h 323"/>
                <a:gd name="T34" fmla="*/ 282 w 324"/>
                <a:gd name="T35" fmla="*/ 68 h 323"/>
                <a:gd name="T36" fmla="*/ 324 w 324"/>
                <a:gd name="T37" fmla="*/ 25 h 323"/>
                <a:gd name="T38" fmla="*/ 298 w 324"/>
                <a:gd name="T3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4" h="323">
                  <a:moveTo>
                    <a:pt x="51" y="244"/>
                  </a:moveTo>
                  <a:cubicBezTo>
                    <a:pt x="0" y="295"/>
                    <a:pt x="0" y="295"/>
                    <a:pt x="0" y="295"/>
                  </a:cubicBezTo>
                  <a:cubicBezTo>
                    <a:pt x="9" y="305"/>
                    <a:pt x="19" y="314"/>
                    <a:pt x="29" y="323"/>
                  </a:cubicBezTo>
                  <a:cubicBezTo>
                    <a:pt x="80" y="272"/>
                    <a:pt x="80" y="272"/>
                    <a:pt x="80" y="272"/>
                  </a:cubicBezTo>
                  <a:cubicBezTo>
                    <a:pt x="70" y="263"/>
                    <a:pt x="60" y="254"/>
                    <a:pt x="51" y="244"/>
                  </a:cubicBezTo>
                  <a:moveTo>
                    <a:pt x="136" y="160"/>
                  </a:moveTo>
                  <a:cubicBezTo>
                    <a:pt x="85" y="211"/>
                    <a:pt x="85" y="211"/>
                    <a:pt x="85" y="211"/>
                  </a:cubicBezTo>
                  <a:cubicBezTo>
                    <a:pt x="93" y="221"/>
                    <a:pt x="103" y="230"/>
                    <a:pt x="113" y="238"/>
                  </a:cubicBezTo>
                  <a:cubicBezTo>
                    <a:pt x="164" y="187"/>
                    <a:pt x="164" y="187"/>
                    <a:pt x="164" y="187"/>
                  </a:cubicBezTo>
                  <a:cubicBezTo>
                    <a:pt x="154" y="179"/>
                    <a:pt x="145" y="170"/>
                    <a:pt x="136" y="160"/>
                  </a:cubicBezTo>
                  <a:moveTo>
                    <a:pt x="221" y="77"/>
                  </a:moveTo>
                  <a:cubicBezTo>
                    <a:pt x="169" y="127"/>
                    <a:pt x="169" y="127"/>
                    <a:pt x="169" y="127"/>
                  </a:cubicBezTo>
                  <a:cubicBezTo>
                    <a:pt x="178" y="137"/>
                    <a:pt x="187" y="145"/>
                    <a:pt x="197" y="153"/>
                  </a:cubicBezTo>
                  <a:cubicBezTo>
                    <a:pt x="248" y="101"/>
                    <a:pt x="248" y="101"/>
                    <a:pt x="248" y="101"/>
                  </a:cubicBezTo>
                  <a:cubicBezTo>
                    <a:pt x="238" y="94"/>
                    <a:pt x="229" y="86"/>
                    <a:pt x="221" y="77"/>
                  </a:cubicBezTo>
                  <a:moveTo>
                    <a:pt x="298" y="0"/>
                  </a:moveTo>
                  <a:cubicBezTo>
                    <a:pt x="254" y="44"/>
                    <a:pt x="254" y="44"/>
                    <a:pt x="254" y="44"/>
                  </a:cubicBezTo>
                  <a:cubicBezTo>
                    <a:pt x="262" y="53"/>
                    <a:pt x="271" y="61"/>
                    <a:pt x="282" y="68"/>
                  </a:cubicBezTo>
                  <a:cubicBezTo>
                    <a:pt x="324" y="25"/>
                    <a:pt x="324" y="25"/>
                    <a:pt x="324" y="25"/>
                  </a:cubicBezTo>
                  <a:cubicBezTo>
                    <a:pt x="313" y="19"/>
                    <a:pt x="304" y="11"/>
                    <a:pt x="298"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ṣḻ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B217DC-3E0A-4019-BFD1-78F2BE4797E4}"/>
                </a:ext>
              </a:extLst>
            </p:cNvPr>
            <p:cNvSpPr/>
            <p:nvPr/>
          </p:nvSpPr>
          <p:spPr bwMode="auto">
            <a:xfrm>
              <a:off x="4245860" y="3625058"/>
              <a:ext cx="145488" cy="145488"/>
            </a:xfrm>
            <a:custGeom>
              <a:avLst/>
              <a:gdLst>
                <a:gd name="T0" fmla="*/ 33 w 62"/>
                <a:gd name="T1" fmla="*/ 0 h 62"/>
                <a:gd name="T2" fmla="*/ 0 w 62"/>
                <a:gd name="T3" fmla="*/ 33 h 62"/>
                <a:gd name="T4" fmla="*/ 29 w 62"/>
                <a:gd name="T5" fmla="*/ 62 h 62"/>
                <a:gd name="T6" fmla="*/ 62 w 62"/>
                <a:gd name="T7" fmla="*/ 28 h 62"/>
                <a:gd name="T8" fmla="*/ 33 w 62"/>
                <a:gd name="T9" fmla="*/ 0 h 62"/>
              </a:gdLst>
              <a:ahLst/>
              <a:cxnLst>
                <a:cxn ang="0">
                  <a:pos x="T0" y="T1"/>
                </a:cxn>
                <a:cxn ang="0">
                  <a:pos x="T2" y="T3"/>
                </a:cxn>
                <a:cxn ang="0">
                  <a:pos x="T4" y="T5"/>
                </a:cxn>
                <a:cxn ang="0">
                  <a:pos x="T6" y="T7"/>
                </a:cxn>
                <a:cxn ang="0">
                  <a:pos x="T8" y="T9"/>
                </a:cxn>
              </a:cxnLst>
              <a:rect l="0" t="0" r="r" b="b"/>
              <a:pathLst>
                <a:path w="62" h="62">
                  <a:moveTo>
                    <a:pt x="33" y="0"/>
                  </a:moveTo>
                  <a:cubicBezTo>
                    <a:pt x="0" y="33"/>
                    <a:pt x="0" y="33"/>
                    <a:pt x="0" y="33"/>
                  </a:cubicBezTo>
                  <a:cubicBezTo>
                    <a:pt x="9" y="43"/>
                    <a:pt x="19" y="52"/>
                    <a:pt x="29" y="62"/>
                  </a:cubicBezTo>
                  <a:cubicBezTo>
                    <a:pt x="62" y="28"/>
                    <a:pt x="62" y="28"/>
                    <a:pt x="62" y="28"/>
                  </a:cubicBezTo>
                  <a:cubicBezTo>
                    <a:pt x="52" y="19"/>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iṩ1í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511C476-966F-4CB3-A8FE-3EB4295DCD72}"/>
                </a:ext>
              </a:extLst>
            </p:cNvPr>
            <p:cNvSpPr/>
            <p:nvPr/>
          </p:nvSpPr>
          <p:spPr bwMode="auto">
            <a:xfrm>
              <a:off x="4444135" y="3426783"/>
              <a:ext cx="146775" cy="142913"/>
            </a:xfrm>
            <a:custGeom>
              <a:avLst/>
              <a:gdLst>
                <a:gd name="T0" fmla="*/ 34 w 62"/>
                <a:gd name="T1" fmla="*/ 0 h 61"/>
                <a:gd name="T2" fmla="*/ 0 w 62"/>
                <a:gd name="T3" fmla="*/ 33 h 61"/>
                <a:gd name="T4" fmla="*/ 29 w 62"/>
                <a:gd name="T5" fmla="*/ 61 h 61"/>
                <a:gd name="T6" fmla="*/ 62 w 62"/>
                <a:gd name="T7" fmla="*/ 27 h 61"/>
                <a:gd name="T8" fmla="*/ 34 w 62"/>
                <a:gd name="T9" fmla="*/ 0 h 61"/>
              </a:gdLst>
              <a:ahLst/>
              <a:cxnLst>
                <a:cxn ang="0">
                  <a:pos x="T0" y="T1"/>
                </a:cxn>
                <a:cxn ang="0">
                  <a:pos x="T2" y="T3"/>
                </a:cxn>
                <a:cxn ang="0">
                  <a:pos x="T4" y="T5"/>
                </a:cxn>
                <a:cxn ang="0">
                  <a:pos x="T6" y="T7"/>
                </a:cxn>
                <a:cxn ang="0">
                  <a:pos x="T8" y="T9"/>
                </a:cxn>
              </a:cxnLst>
              <a:rect l="0" t="0" r="r" b="b"/>
              <a:pathLst>
                <a:path w="62" h="61">
                  <a:moveTo>
                    <a:pt x="34" y="0"/>
                  </a:moveTo>
                  <a:cubicBezTo>
                    <a:pt x="0" y="33"/>
                    <a:pt x="0" y="33"/>
                    <a:pt x="0" y="33"/>
                  </a:cubicBezTo>
                  <a:cubicBezTo>
                    <a:pt x="9" y="43"/>
                    <a:pt x="19" y="52"/>
                    <a:pt x="29" y="61"/>
                  </a:cubicBezTo>
                  <a:cubicBezTo>
                    <a:pt x="62" y="27"/>
                    <a:pt x="62" y="27"/>
                    <a:pt x="62" y="27"/>
                  </a:cubicBezTo>
                  <a:cubicBezTo>
                    <a:pt x="52" y="19"/>
                    <a:pt x="42" y="10"/>
                    <a:pt x="34"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iś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3604AB-9499-4A68-A436-053D3C97E5F5}"/>
                </a:ext>
              </a:extLst>
            </p:cNvPr>
            <p:cNvSpPr/>
            <p:nvPr/>
          </p:nvSpPr>
          <p:spPr bwMode="auto">
            <a:xfrm>
              <a:off x="4644986" y="3228507"/>
              <a:ext cx="144200" cy="141625"/>
            </a:xfrm>
            <a:custGeom>
              <a:avLst/>
              <a:gdLst>
                <a:gd name="T0" fmla="*/ 33 w 61"/>
                <a:gd name="T1" fmla="*/ 0 h 60"/>
                <a:gd name="T2" fmla="*/ 0 w 61"/>
                <a:gd name="T3" fmla="*/ 33 h 60"/>
                <a:gd name="T4" fmla="*/ 28 w 61"/>
                <a:gd name="T5" fmla="*/ 60 h 60"/>
                <a:gd name="T6" fmla="*/ 61 w 61"/>
                <a:gd name="T7" fmla="*/ 26 h 60"/>
                <a:gd name="T8" fmla="*/ 33 w 61"/>
                <a:gd name="T9" fmla="*/ 0 h 60"/>
              </a:gdLst>
              <a:ahLst/>
              <a:cxnLst>
                <a:cxn ang="0">
                  <a:pos x="T0" y="T1"/>
                </a:cxn>
                <a:cxn ang="0">
                  <a:pos x="T2" y="T3"/>
                </a:cxn>
                <a:cxn ang="0">
                  <a:pos x="T4" y="T5"/>
                </a:cxn>
                <a:cxn ang="0">
                  <a:pos x="T6" y="T7"/>
                </a:cxn>
                <a:cxn ang="0">
                  <a:pos x="T8" y="T9"/>
                </a:cxn>
              </a:cxnLst>
              <a:rect l="0" t="0" r="r" b="b"/>
              <a:pathLst>
                <a:path w="61" h="60">
                  <a:moveTo>
                    <a:pt x="33" y="0"/>
                  </a:moveTo>
                  <a:cubicBezTo>
                    <a:pt x="0" y="33"/>
                    <a:pt x="0" y="33"/>
                    <a:pt x="0" y="33"/>
                  </a:cubicBezTo>
                  <a:cubicBezTo>
                    <a:pt x="9" y="43"/>
                    <a:pt x="18" y="52"/>
                    <a:pt x="28" y="60"/>
                  </a:cubicBezTo>
                  <a:cubicBezTo>
                    <a:pt x="61" y="26"/>
                    <a:pt x="61" y="26"/>
                    <a:pt x="61" y="26"/>
                  </a:cubicBezTo>
                  <a:cubicBezTo>
                    <a:pt x="51" y="18"/>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ï$ļï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506AC-6D4D-444B-804B-F082C6C6BB7C}"/>
                </a:ext>
              </a:extLst>
            </p:cNvPr>
            <p:cNvSpPr/>
            <p:nvPr/>
          </p:nvSpPr>
          <p:spPr bwMode="auto">
            <a:xfrm>
              <a:off x="4845836" y="3031520"/>
              <a:ext cx="144200" cy="135188"/>
            </a:xfrm>
            <a:custGeom>
              <a:avLst/>
              <a:gdLst>
                <a:gd name="T0" fmla="*/ 33 w 61"/>
                <a:gd name="T1" fmla="*/ 0 h 57"/>
                <a:gd name="T2" fmla="*/ 0 w 61"/>
                <a:gd name="T3" fmla="*/ 33 h 57"/>
                <a:gd name="T4" fmla="*/ 27 w 61"/>
                <a:gd name="T5" fmla="*/ 57 h 57"/>
                <a:gd name="T6" fmla="*/ 61 w 61"/>
                <a:gd name="T7" fmla="*/ 24 h 57"/>
                <a:gd name="T8" fmla="*/ 33 w 61"/>
                <a:gd name="T9" fmla="*/ 0 h 57"/>
              </a:gdLst>
              <a:ahLst/>
              <a:cxnLst>
                <a:cxn ang="0">
                  <a:pos x="T0" y="T1"/>
                </a:cxn>
                <a:cxn ang="0">
                  <a:pos x="T2" y="T3"/>
                </a:cxn>
                <a:cxn ang="0">
                  <a:pos x="T4" y="T5"/>
                </a:cxn>
                <a:cxn ang="0">
                  <a:pos x="T6" y="T7"/>
                </a:cxn>
                <a:cxn ang="0">
                  <a:pos x="T8" y="T9"/>
                </a:cxn>
              </a:cxnLst>
              <a:rect l="0" t="0" r="r" b="b"/>
              <a:pathLst>
                <a:path w="61" h="57">
                  <a:moveTo>
                    <a:pt x="33" y="0"/>
                  </a:moveTo>
                  <a:cubicBezTo>
                    <a:pt x="0" y="33"/>
                    <a:pt x="0" y="33"/>
                    <a:pt x="0" y="33"/>
                  </a:cubicBezTo>
                  <a:cubicBezTo>
                    <a:pt x="8" y="42"/>
                    <a:pt x="17" y="50"/>
                    <a:pt x="27" y="57"/>
                  </a:cubicBezTo>
                  <a:cubicBezTo>
                    <a:pt x="61" y="24"/>
                    <a:pt x="61" y="24"/>
                    <a:pt x="61" y="24"/>
                  </a:cubicBezTo>
                  <a:cubicBezTo>
                    <a:pt x="50" y="17"/>
                    <a:pt x="41" y="9"/>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šľ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A878458-A769-4CC9-A6DB-980F399EB979}"/>
                </a:ext>
              </a:extLst>
            </p:cNvPr>
            <p:cNvSpPr/>
            <p:nvPr/>
          </p:nvSpPr>
          <p:spPr bwMode="auto">
            <a:xfrm>
              <a:off x="5027374" y="2843544"/>
              <a:ext cx="130038" cy="142913"/>
            </a:xfrm>
            <a:custGeom>
              <a:avLst/>
              <a:gdLst>
                <a:gd name="T0" fmla="*/ 36 w 55"/>
                <a:gd name="T1" fmla="*/ 0 h 61"/>
                <a:gd name="T2" fmla="*/ 0 w 55"/>
                <a:gd name="T3" fmla="*/ 36 h 61"/>
                <a:gd name="T4" fmla="*/ 26 w 55"/>
                <a:gd name="T5" fmla="*/ 61 h 61"/>
                <a:gd name="T6" fmla="*/ 55 w 55"/>
                <a:gd name="T7" fmla="*/ 32 h 61"/>
                <a:gd name="T8" fmla="*/ 42 w 55"/>
                <a:gd name="T9" fmla="*/ 19 h 61"/>
                <a:gd name="T10" fmla="*/ 42 w 55"/>
                <a:gd name="T11" fmla="*/ 19 h 61"/>
                <a:gd name="T12" fmla="*/ 36 w 55"/>
                <a:gd name="T13" fmla="*/ 5 h 61"/>
                <a:gd name="T14" fmla="*/ 36 w 5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61">
                  <a:moveTo>
                    <a:pt x="36" y="0"/>
                  </a:moveTo>
                  <a:cubicBezTo>
                    <a:pt x="0" y="36"/>
                    <a:pt x="0" y="36"/>
                    <a:pt x="0" y="36"/>
                  </a:cubicBezTo>
                  <a:cubicBezTo>
                    <a:pt x="6" y="47"/>
                    <a:pt x="15" y="55"/>
                    <a:pt x="26" y="61"/>
                  </a:cubicBezTo>
                  <a:cubicBezTo>
                    <a:pt x="55" y="32"/>
                    <a:pt x="55" y="32"/>
                    <a:pt x="55" y="32"/>
                  </a:cubicBezTo>
                  <a:cubicBezTo>
                    <a:pt x="42" y="19"/>
                    <a:pt x="42" y="19"/>
                    <a:pt x="42" y="19"/>
                  </a:cubicBezTo>
                  <a:cubicBezTo>
                    <a:pt x="42" y="19"/>
                    <a:pt x="42" y="19"/>
                    <a:pt x="42" y="19"/>
                  </a:cubicBezTo>
                  <a:cubicBezTo>
                    <a:pt x="38" y="16"/>
                    <a:pt x="36" y="11"/>
                    <a:pt x="36" y="5"/>
                  </a:cubicBezTo>
                  <a:cubicBezTo>
                    <a:pt x="36" y="3"/>
                    <a:pt x="36" y="1"/>
                    <a:pt x="36"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S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12199E9-7B6C-44B6-8EAA-8A44E4EBE91E}"/>
                </a:ext>
              </a:extLst>
            </p:cNvPr>
            <p:cNvSpPr/>
            <p:nvPr/>
          </p:nvSpPr>
          <p:spPr bwMode="auto">
            <a:xfrm>
              <a:off x="5112349" y="2838394"/>
              <a:ext cx="63088" cy="79825"/>
            </a:xfrm>
            <a:custGeom>
              <a:avLst/>
              <a:gdLst>
                <a:gd name="T0" fmla="*/ 2 w 27"/>
                <a:gd name="T1" fmla="*/ 0 h 34"/>
                <a:gd name="T2" fmla="*/ 0 w 27"/>
                <a:gd name="T3" fmla="*/ 2 h 34"/>
                <a:gd name="T4" fmla="*/ 0 w 27"/>
                <a:gd name="T5" fmla="*/ 7 h 34"/>
                <a:gd name="T6" fmla="*/ 6 w 27"/>
                <a:gd name="T7" fmla="*/ 21 h 34"/>
                <a:gd name="T8" fmla="*/ 6 w 27"/>
                <a:gd name="T9" fmla="*/ 21 h 34"/>
                <a:gd name="T10" fmla="*/ 19 w 27"/>
                <a:gd name="T11" fmla="*/ 34 h 34"/>
                <a:gd name="T12" fmla="*/ 27 w 27"/>
                <a:gd name="T13" fmla="*/ 25 h 34"/>
                <a:gd name="T14" fmla="*/ 15 w 27"/>
                <a:gd name="T15" fmla="*/ 15 h 34"/>
                <a:gd name="T16" fmla="*/ 2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2" y="0"/>
                  </a:moveTo>
                  <a:cubicBezTo>
                    <a:pt x="0" y="2"/>
                    <a:pt x="0" y="2"/>
                    <a:pt x="0" y="2"/>
                  </a:cubicBezTo>
                  <a:cubicBezTo>
                    <a:pt x="0" y="3"/>
                    <a:pt x="0" y="5"/>
                    <a:pt x="0" y="7"/>
                  </a:cubicBezTo>
                  <a:cubicBezTo>
                    <a:pt x="0" y="13"/>
                    <a:pt x="2" y="18"/>
                    <a:pt x="6" y="21"/>
                  </a:cubicBezTo>
                  <a:cubicBezTo>
                    <a:pt x="6" y="21"/>
                    <a:pt x="6" y="21"/>
                    <a:pt x="6" y="21"/>
                  </a:cubicBezTo>
                  <a:cubicBezTo>
                    <a:pt x="19" y="34"/>
                    <a:pt x="19" y="34"/>
                    <a:pt x="19" y="34"/>
                  </a:cubicBezTo>
                  <a:cubicBezTo>
                    <a:pt x="27" y="25"/>
                    <a:pt x="27" y="25"/>
                    <a:pt x="27" y="25"/>
                  </a:cubicBezTo>
                  <a:cubicBezTo>
                    <a:pt x="15" y="15"/>
                    <a:pt x="15" y="15"/>
                    <a:pt x="15" y="15"/>
                  </a:cubicBezTo>
                  <a:cubicBezTo>
                    <a:pt x="2" y="0"/>
                    <a:pt x="2" y="0"/>
                    <a:pt x="2" y="0"/>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07" name="TextBox 106"/>
          <p:cNvSpPr txBox="1"/>
          <p:nvPr/>
        </p:nvSpPr>
        <p:spPr>
          <a:xfrm>
            <a:off x="581025" y="1247033"/>
            <a:ext cx="7839075" cy="5032147"/>
          </a:xfrm>
          <a:prstGeom prst="rect">
            <a:avLst/>
          </a:prstGeom>
          <a:noFill/>
          <a:ln>
            <a:noFill/>
          </a:ln>
        </p:spPr>
        <p:txBody>
          <a:bodyPr wrap="square" rtlCol="0">
            <a:spAutoFit/>
          </a:bodyPr>
          <a:lstStyle/>
          <a:p>
            <a:pPr marL="285750" indent="-285750">
              <a:lnSpc>
                <a:spcPct val="150000"/>
              </a:lnSpc>
              <a:buFont typeface="Wingdings" pitchFamily="2" charset="2"/>
              <a:buChar char="p"/>
            </a:pPr>
            <a:r>
              <a:rPr lang="zh-CN" altLang="en-US" sz="2800" b="1" kern="100" dirty="0" smtClean="0">
                <a:solidFill>
                  <a:schemeClr val="accent1"/>
                </a:solidFill>
                <a:latin typeface="Times New Roman"/>
                <a:ea typeface="宋体"/>
                <a:cs typeface="Times New Roman"/>
              </a:rPr>
              <a:t>验证项目</a:t>
            </a:r>
            <a:endParaRPr lang="en-US" altLang="zh-CN" sz="2800" b="1" kern="100" dirty="0" smtClean="0">
              <a:solidFill>
                <a:schemeClr val="accent1"/>
              </a:solidFill>
              <a:latin typeface="Times New Roman"/>
              <a:ea typeface="宋体"/>
              <a:cs typeface="Times New Roman"/>
            </a:endParaRPr>
          </a:p>
          <a:p>
            <a:pPr marL="285750" lvl="0" indent="-285750">
              <a:lnSpc>
                <a:spcPct val="150000"/>
              </a:lnSpc>
              <a:buFont typeface="Wingdings" pitchFamily="2" charset="2"/>
              <a:buChar char="l"/>
            </a:pPr>
            <a:r>
              <a:rPr lang="zh-CN" altLang="en-US" sz="2000" b="1" kern="100" dirty="0" smtClean="0">
                <a:solidFill>
                  <a:srgbClr val="FF0000"/>
                </a:solidFill>
                <a:latin typeface="Times New Roman"/>
                <a:ea typeface="宋体"/>
                <a:cs typeface="Times New Roman"/>
              </a:rPr>
              <a:t>空载</a:t>
            </a:r>
            <a:r>
              <a:rPr lang="zh-CN" altLang="en-US" sz="2000" b="1" kern="100" dirty="0">
                <a:solidFill>
                  <a:srgbClr val="FF0000"/>
                </a:solidFill>
                <a:latin typeface="Times New Roman"/>
                <a:ea typeface="宋体"/>
                <a:cs typeface="Times New Roman"/>
              </a:rPr>
              <a:t>温度分布</a:t>
            </a:r>
            <a:r>
              <a:rPr lang="zh-CN" altLang="en-US" sz="2000" b="1" kern="100" dirty="0" smtClean="0">
                <a:solidFill>
                  <a:srgbClr val="FF0000"/>
                </a:solidFill>
                <a:latin typeface="Times New Roman"/>
                <a:ea typeface="宋体"/>
                <a:cs typeface="Times New Roman"/>
              </a:rPr>
              <a:t>测试</a:t>
            </a:r>
            <a:endParaRPr lang="en-US" altLang="zh-CN" sz="2000" b="1" kern="100" dirty="0" smtClean="0">
              <a:solidFill>
                <a:srgbClr val="FF0000"/>
              </a:solidFill>
              <a:latin typeface="Times New Roman"/>
              <a:ea typeface="宋体"/>
              <a:cs typeface="Times New Roman"/>
            </a:endParaRPr>
          </a:p>
          <a:p>
            <a:pPr lvl="0">
              <a:lnSpc>
                <a:spcPct val="150000"/>
              </a:lnSpc>
            </a:pPr>
            <a:r>
              <a:rPr lang="en-US" altLang="zh-CN" kern="100" dirty="0">
                <a:solidFill>
                  <a:schemeClr val="accent1"/>
                </a:solidFill>
                <a:latin typeface="Times New Roman"/>
                <a:ea typeface="宋体"/>
                <a:cs typeface="Times New Roman"/>
              </a:rPr>
              <a:t>2</a:t>
            </a:r>
            <a:r>
              <a:rPr lang="zh-CN" altLang="en-US" kern="100" dirty="0" smtClean="0">
                <a:solidFill>
                  <a:schemeClr val="accent1"/>
                </a:solidFill>
                <a:latin typeface="Times New Roman"/>
                <a:ea typeface="宋体"/>
                <a:cs typeface="Times New Roman"/>
              </a:rPr>
              <a:t>、</a:t>
            </a:r>
            <a:r>
              <a:rPr lang="zh-CN" altLang="zh-CN" kern="100" dirty="0" smtClean="0">
                <a:solidFill>
                  <a:srgbClr val="FF0000"/>
                </a:solidFill>
                <a:latin typeface="Times New Roman"/>
                <a:ea typeface="宋体"/>
                <a:cs typeface="Times New Roman"/>
              </a:rPr>
              <a:t>布点</a:t>
            </a:r>
            <a:r>
              <a:rPr lang="zh-CN" altLang="en-US" kern="100" dirty="0" smtClean="0">
                <a:solidFill>
                  <a:srgbClr val="FF0000"/>
                </a:solidFill>
                <a:latin typeface="Times New Roman"/>
                <a:ea typeface="宋体"/>
                <a:cs typeface="Times New Roman"/>
              </a:rPr>
              <a:t>数量</a:t>
            </a:r>
            <a:r>
              <a:rPr lang="zh-CN" altLang="zh-CN" kern="100" dirty="0" smtClean="0">
                <a:solidFill>
                  <a:schemeClr val="accent1"/>
                </a:solidFill>
                <a:latin typeface="Times New Roman"/>
                <a:ea typeface="宋体"/>
                <a:cs typeface="Times New Roman"/>
              </a:rPr>
              <a:t>：</a:t>
            </a:r>
            <a:endParaRPr lang="en-US" altLang="zh-CN" kern="100" dirty="0" smtClean="0">
              <a:solidFill>
                <a:schemeClr val="accent1"/>
              </a:solidFill>
              <a:latin typeface="Times New Roman"/>
              <a:ea typeface="宋体"/>
              <a:cs typeface="Times New Roman"/>
            </a:endParaRPr>
          </a:p>
          <a:p>
            <a:pPr lvl="0">
              <a:lnSpc>
                <a:spcPct val="150000"/>
              </a:lnSpc>
            </a:pPr>
            <a:r>
              <a:rPr lang="en-US" altLang="zh-CN" kern="100" dirty="0" smtClean="0">
                <a:solidFill>
                  <a:schemeClr val="accent1"/>
                </a:solidFill>
                <a:latin typeface="Times New Roman"/>
                <a:ea typeface="宋体"/>
                <a:cs typeface="Times New Roman"/>
              </a:rPr>
              <a:t>GSP</a:t>
            </a:r>
            <a:r>
              <a:rPr lang="zh-CN" altLang="en-US" kern="100" dirty="0" smtClean="0">
                <a:solidFill>
                  <a:schemeClr val="accent1"/>
                </a:solidFill>
                <a:latin typeface="Times New Roman"/>
                <a:ea typeface="宋体"/>
                <a:cs typeface="Times New Roman"/>
              </a:rPr>
              <a:t>、</a:t>
            </a:r>
            <a:r>
              <a:rPr lang="en-US" altLang="zh-CN" kern="100" dirty="0" smtClean="0">
                <a:solidFill>
                  <a:schemeClr val="accent1"/>
                </a:solidFill>
                <a:latin typeface="Times New Roman"/>
                <a:ea typeface="宋体"/>
                <a:cs typeface="Times New Roman"/>
              </a:rPr>
              <a:t>GB</a:t>
            </a:r>
            <a:r>
              <a:rPr lang="zh-CN" altLang="en-US" kern="100" dirty="0" smtClean="0">
                <a:solidFill>
                  <a:schemeClr val="accent1"/>
                </a:solidFill>
                <a:latin typeface="Times New Roman"/>
                <a:ea typeface="宋体"/>
                <a:cs typeface="Times New Roman"/>
              </a:rPr>
              <a:t>：</a:t>
            </a:r>
            <a:r>
              <a:rPr lang="zh-CN" altLang="en-US" kern="100" dirty="0">
                <a:solidFill>
                  <a:schemeClr val="accent1"/>
                </a:solidFill>
                <a:latin typeface="Times New Roman"/>
                <a:ea typeface="宋体"/>
                <a:cs typeface="Times New Roman"/>
              </a:rPr>
              <a:t>每个仓库中均匀性布点数量</a:t>
            </a:r>
            <a:r>
              <a:rPr lang="zh-CN" altLang="en-US" kern="100" dirty="0">
                <a:solidFill>
                  <a:srgbClr val="FF0000"/>
                </a:solidFill>
                <a:latin typeface="Times New Roman"/>
                <a:ea typeface="宋体"/>
                <a:cs typeface="Times New Roman"/>
              </a:rPr>
              <a:t>不得少于</a:t>
            </a:r>
            <a:r>
              <a:rPr lang="en-US" altLang="zh-CN" kern="100" dirty="0">
                <a:solidFill>
                  <a:srgbClr val="FF0000"/>
                </a:solidFill>
                <a:latin typeface="Times New Roman"/>
                <a:ea typeface="宋体"/>
                <a:cs typeface="Times New Roman"/>
              </a:rPr>
              <a:t>9</a:t>
            </a:r>
            <a:r>
              <a:rPr lang="zh-CN" altLang="en-US" kern="100" dirty="0">
                <a:solidFill>
                  <a:srgbClr val="FF0000"/>
                </a:solidFill>
                <a:latin typeface="Times New Roman"/>
                <a:ea typeface="宋体"/>
                <a:cs typeface="Times New Roman"/>
              </a:rPr>
              <a:t>个</a:t>
            </a:r>
            <a:r>
              <a:rPr lang="zh-CN" altLang="en-US" kern="100" dirty="0">
                <a:solidFill>
                  <a:schemeClr val="accent1"/>
                </a:solidFill>
                <a:latin typeface="Times New Roman"/>
                <a:ea typeface="宋体"/>
                <a:cs typeface="Times New Roman"/>
              </a:rPr>
              <a:t>，仓间各角及中心位置均需布置测点，每</a:t>
            </a:r>
            <a:r>
              <a:rPr lang="zh-CN" altLang="en-US" kern="100" dirty="0">
                <a:solidFill>
                  <a:srgbClr val="FF0000"/>
                </a:solidFill>
                <a:latin typeface="Times New Roman"/>
                <a:ea typeface="宋体"/>
                <a:cs typeface="Times New Roman"/>
              </a:rPr>
              <a:t>两个测点的水平间距不得大于</a:t>
            </a:r>
            <a:r>
              <a:rPr lang="en-US" altLang="zh-CN" kern="100" dirty="0">
                <a:solidFill>
                  <a:srgbClr val="FF0000"/>
                </a:solidFill>
                <a:latin typeface="Times New Roman"/>
                <a:ea typeface="宋体"/>
                <a:cs typeface="Times New Roman"/>
              </a:rPr>
              <a:t>5</a:t>
            </a:r>
            <a:r>
              <a:rPr lang="zh-CN" altLang="en-US" kern="100" dirty="0">
                <a:solidFill>
                  <a:srgbClr val="FF0000"/>
                </a:solidFill>
                <a:latin typeface="Times New Roman"/>
                <a:ea typeface="宋体"/>
                <a:cs typeface="Times New Roman"/>
              </a:rPr>
              <a:t>米，垂直间距不得超过</a:t>
            </a:r>
            <a:r>
              <a:rPr lang="en-US" altLang="zh-CN" kern="100" dirty="0">
                <a:solidFill>
                  <a:srgbClr val="FF0000"/>
                </a:solidFill>
                <a:latin typeface="Times New Roman"/>
                <a:ea typeface="宋体"/>
                <a:cs typeface="Times New Roman"/>
              </a:rPr>
              <a:t>2</a:t>
            </a:r>
            <a:r>
              <a:rPr lang="zh-CN" altLang="en-US" kern="100" dirty="0">
                <a:solidFill>
                  <a:srgbClr val="FF0000"/>
                </a:solidFill>
                <a:latin typeface="Times New Roman"/>
                <a:ea typeface="宋体"/>
                <a:cs typeface="Times New Roman"/>
              </a:rPr>
              <a:t>米</a:t>
            </a:r>
            <a:r>
              <a:rPr lang="zh-CN" altLang="en-US" kern="100" dirty="0">
                <a:solidFill>
                  <a:schemeClr val="accent1"/>
                </a:solidFill>
                <a:latin typeface="Times New Roman"/>
                <a:ea typeface="宋体"/>
                <a:cs typeface="Times New Roman"/>
              </a:rPr>
              <a:t>。</a:t>
            </a:r>
          </a:p>
          <a:p>
            <a:pPr lvl="0">
              <a:lnSpc>
                <a:spcPct val="150000"/>
              </a:lnSpc>
            </a:pPr>
            <a:r>
              <a:rPr lang="zh-CN" altLang="en-US" kern="100" dirty="0">
                <a:solidFill>
                  <a:schemeClr val="accent1"/>
                </a:solidFill>
                <a:latin typeface="Times New Roman"/>
                <a:ea typeface="宋体"/>
              </a:rPr>
              <a:t>仓库每个作业出入口及风机出风口至少布置</a:t>
            </a:r>
            <a:r>
              <a:rPr lang="en-US" altLang="zh-CN" kern="100" dirty="0">
                <a:solidFill>
                  <a:schemeClr val="accent1"/>
                </a:solidFill>
                <a:latin typeface="Times New Roman"/>
                <a:ea typeface="宋体"/>
              </a:rPr>
              <a:t>5</a:t>
            </a:r>
            <a:r>
              <a:rPr lang="zh-CN" altLang="en-US" kern="100" dirty="0">
                <a:solidFill>
                  <a:schemeClr val="accent1"/>
                </a:solidFill>
                <a:latin typeface="Times New Roman"/>
                <a:ea typeface="宋体"/>
              </a:rPr>
              <a:t>个测点，仓库中每组货架或建筑结构的风向死角位置至少布置</a:t>
            </a:r>
            <a:r>
              <a:rPr lang="en-US" altLang="zh-CN" kern="100" dirty="0">
                <a:solidFill>
                  <a:schemeClr val="accent1"/>
                </a:solidFill>
                <a:latin typeface="Times New Roman"/>
                <a:ea typeface="宋体"/>
              </a:rPr>
              <a:t>3</a:t>
            </a:r>
            <a:r>
              <a:rPr lang="zh-CN" altLang="en-US" kern="100" dirty="0">
                <a:solidFill>
                  <a:schemeClr val="accent1"/>
                </a:solidFill>
                <a:latin typeface="Times New Roman"/>
                <a:ea typeface="宋体"/>
              </a:rPr>
              <a:t>个</a:t>
            </a:r>
            <a:r>
              <a:rPr lang="zh-CN" altLang="en-US" kern="100" dirty="0" smtClean="0">
                <a:solidFill>
                  <a:schemeClr val="accent1"/>
                </a:solidFill>
                <a:latin typeface="Times New Roman"/>
                <a:ea typeface="宋体"/>
              </a:rPr>
              <a:t>测点</a:t>
            </a:r>
            <a:r>
              <a:rPr lang="zh-CN" altLang="en-US" kern="100" dirty="0">
                <a:solidFill>
                  <a:schemeClr val="accent1"/>
                </a:solidFill>
                <a:latin typeface="Times New Roman"/>
                <a:ea typeface="宋体"/>
              </a:rPr>
              <a:t>。</a:t>
            </a:r>
            <a:endParaRPr lang="en-US" altLang="zh-CN" kern="100" dirty="0" smtClean="0">
              <a:solidFill>
                <a:schemeClr val="accent1"/>
              </a:solidFill>
              <a:latin typeface="Times New Roman"/>
              <a:ea typeface="宋体"/>
            </a:endParaRPr>
          </a:p>
          <a:p>
            <a:pPr lvl="0">
              <a:lnSpc>
                <a:spcPct val="150000"/>
              </a:lnSpc>
            </a:pPr>
            <a:r>
              <a:rPr lang="en-US" altLang="zh-CN" kern="100" dirty="0">
                <a:solidFill>
                  <a:schemeClr val="accent1"/>
                </a:solidFill>
                <a:latin typeface="Times New Roman"/>
                <a:ea typeface="宋体"/>
              </a:rPr>
              <a:t>GB</a:t>
            </a:r>
            <a:r>
              <a:rPr lang="zh-CN" altLang="en-US" kern="100" dirty="0">
                <a:solidFill>
                  <a:schemeClr val="accent1"/>
                </a:solidFill>
                <a:latin typeface="Times New Roman"/>
                <a:ea typeface="宋体"/>
              </a:rPr>
              <a:t>：</a:t>
            </a:r>
            <a:r>
              <a:rPr lang="en-US" altLang="zh-CN" kern="100" dirty="0">
                <a:solidFill>
                  <a:schemeClr val="accent1"/>
                </a:solidFill>
                <a:latin typeface="Times New Roman"/>
                <a:ea typeface="宋体"/>
              </a:rPr>
              <a:t>GSP</a:t>
            </a:r>
            <a:r>
              <a:rPr lang="zh-CN" altLang="en-US" kern="100" dirty="0">
                <a:solidFill>
                  <a:schemeClr val="accent1"/>
                </a:solidFill>
                <a:latin typeface="Times New Roman"/>
                <a:ea typeface="宋体"/>
              </a:rPr>
              <a:t>基础上，增加特殊位置。</a:t>
            </a:r>
            <a:endParaRPr lang="en-US" altLang="zh-CN" kern="100" dirty="0">
              <a:solidFill>
                <a:schemeClr val="accent1"/>
              </a:solidFill>
              <a:latin typeface="Times New Roman"/>
              <a:ea typeface="宋体"/>
            </a:endParaRPr>
          </a:p>
          <a:p>
            <a:pPr lvl="0">
              <a:lnSpc>
                <a:spcPct val="150000"/>
              </a:lnSpc>
            </a:pPr>
            <a:r>
              <a:rPr lang="en-US" altLang="zh-CN" kern="100" dirty="0">
                <a:solidFill>
                  <a:schemeClr val="accent1"/>
                </a:solidFill>
                <a:latin typeface="Times New Roman"/>
                <a:ea typeface="宋体"/>
              </a:rPr>
              <a:t>PDA</a:t>
            </a:r>
            <a:r>
              <a:rPr lang="zh-CN" altLang="en-US" kern="100" dirty="0">
                <a:solidFill>
                  <a:schemeClr val="accent1"/>
                </a:solidFill>
                <a:latin typeface="Times New Roman"/>
                <a:ea typeface="宋体"/>
              </a:rPr>
              <a:t>：三维布点</a:t>
            </a:r>
            <a:endParaRPr lang="en-US" altLang="zh-CN" kern="100" dirty="0">
              <a:solidFill>
                <a:schemeClr val="accent1"/>
              </a:solidFill>
              <a:latin typeface="Times New Roman"/>
              <a:ea typeface="宋体"/>
            </a:endParaRPr>
          </a:p>
          <a:p>
            <a:pPr lvl="0">
              <a:lnSpc>
                <a:spcPct val="150000"/>
              </a:lnSpc>
            </a:pPr>
            <a:r>
              <a:rPr lang="en-US" altLang="zh-CN" kern="100" dirty="0">
                <a:solidFill>
                  <a:schemeClr val="accent1"/>
                </a:solidFill>
                <a:latin typeface="Times New Roman"/>
                <a:ea typeface="宋体"/>
              </a:rPr>
              <a:t>ISPE</a:t>
            </a:r>
            <a:r>
              <a:rPr lang="zh-CN" altLang="en-US" kern="100" dirty="0">
                <a:solidFill>
                  <a:schemeClr val="accent1"/>
                </a:solidFill>
                <a:latin typeface="Times New Roman"/>
                <a:ea typeface="宋体"/>
              </a:rPr>
              <a:t>：建议仓库体积</a:t>
            </a:r>
            <a:r>
              <a:rPr lang="zh-CN" altLang="en-US" kern="100" dirty="0">
                <a:solidFill>
                  <a:srgbClr val="FF0000"/>
                </a:solidFill>
                <a:latin typeface="Times New Roman"/>
                <a:ea typeface="宋体"/>
              </a:rPr>
              <a:t>≤</a:t>
            </a:r>
            <a:r>
              <a:rPr lang="en-US" altLang="zh-CN" kern="100" dirty="0">
                <a:solidFill>
                  <a:srgbClr val="FF0000"/>
                </a:solidFill>
                <a:latin typeface="Times New Roman"/>
                <a:ea typeface="宋体"/>
              </a:rPr>
              <a:t>2m³—9</a:t>
            </a:r>
            <a:r>
              <a:rPr lang="zh-CN" altLang="en-US" kern="100" dirty="0">
                <a:solidFill>
                  <a:srgbClr val="FF0000"/>
                </a:solidFill>
                <a:latin typeface="Times New Roman"/>
                <a:ea typeface="宋体"/>
              </a:rPr>
              <a:t>个</a:t>
            </a:r>
            <a:r>
              <a:rPr lang="zh-CN" altLang="en-US" kern="100" dirty="0">
                <a:solidFill>
                  <a:schemeClr val="accent1"/>
                </a:solidFill>
                <a:latin typeface="Times New Roman"/>
                <a:ea typeface="宋体"/>
              </a:rPr>
              <a:t>；仓库体积在</a:t>
            </a:r>
            <a:r>
              <a:rPr lang="en-US" altLang="zh-CN" kern="100" dirty="0">
                <a:solidFill>
                  <a:srgbClr val="FF0000"/>
                </a:solidFill>
                <a:latin typeface="Times New Roman"/>
                <a:ea typeface="宋体"/>
              </a:rPr>
              <a:t>2-20m³—16</a:t>
            </a:r>
            <a:r>
              <a:rPr lang="zh-CN" altLang="en-US" kern="100" dirty="0">
                <a:solidFill>
                  <a:srgbClr val="FF0000"/>
                </a:solidFill>
                <a:latin typeface="Times New Roman"/>
                <a:ea typeface="宋体"/>
              </a:rPr>
              <a:t>个</a:t>
            </a:r>
            <a:r>
              <a:rPr lang="zh-CN" altLang="en-US" kern="100" dirty="0">
                <a:solidFill>
                  <a:schemeClr val="accent1"/>
                </a:solidFill>
                <a:latin typeface="Times New Roman"/>
                <a:ea typeface="宋体"/>
              </a:rPr>
              <a:t>；仓库体积</a:t>
            </a:r>
            <a:r>
              <a:rPr lang="zh-CN" altLang="en-US" kern="100" dirty="0">
                <a:solidFill>
                  <a:srgbClr val="FF0000"/>
                </a:solidFill>
                <a:latin typeface="Times New Roman"/>
                <a:ea typeface="宋体"/>
              </a:rPr>
              <a:t>≥</a:t>
            </a:r>
            <a:r>
              <a:rPr lang="en-US" altLang="zh-CN" kern="100" dirty="0">
                <a:solidFill>
                  <a:srgbClr val="FF0000"/>
                </a:solidFill>
                <a:latin typeface="Times New Roman"/>
                <a:ea typeface="宋体"/>
              </a:rPr>
              <a:t>20m³—</a:t>
            </a:r>
            <a:r>
              <a:rPr lang="zh-CN" altLang="en-US" kern="100" dirty="0">
                <a:solidFill>
                  <a:srgbClr val="FF0000"/>
                </a:solidFill>
                <a:latin typeface="Times New Roman"/>
                <a:ea typeface="宋体"/>
              </a:rPr>
              <a:t>通过评估</a:t>
            </a:r>
            <a:r>
              <a:rPr lang="zh-CN" altLang="en-US" kern="100" dirty="0">
                <a:solidFill>
                  <a:schemeClr val="accent1"/>
                </a:solidFill>
                <a:latin typeface="Times New Roman"/>
                <a:ea typeface="宋体"/>
              </a:rPr>
              <a:t>。</a:t>
            </a:r>
            <a:endParaRPr lang="en-US" altLang="zh-CN" kern="100" dirty="0">
              <a:solidFill>
                <a:schemeClr val="accent1"/>
              </a:solidFill>
              <a:latin typeface="Times New Roman"/>
              <a:ea typeface="宋体"/>
            </a:endParaRPr>
          </a:p>
        </p:txBody>
      </p:sp>
    </p:spTree>
    <p:extLst>
      <p:ext uri="{BB962C8B-B14F-4D97-AF65-F5344CB8AC3E}">
        <p14:creationId xmlns:p14="http://schemas.microsoft.com/office/powerpoint/2010/main" val="3287088344"/>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73758" y="356860"/>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运行确认</a:t>
            </a:r>
            <a:endParaRPr lang="zh-CN" altLang="en-US" dirty="0">
              <a:latin typeface="华文行楷" pitchFamily="2" charset="-122"/>
              <a:ea typeface="华文行楷" pitchFamily="2" charset="-122"/>
            </a:endParaRPr>
          </a:p>
        </p:txBody>
      </p:sp>
      <p:sp>
        <p:nvSpPr>
          <p:cNvPr id="3" name="矩形 2"/>
          <p:cNvSpPr/>
          <p:nvPr/>
        </p:nvSpPr>
        <p:spPr>
          <a:xfrm>
            <a:off x="2648196" y="463138"/>
            <a:ext cx="4429497" cy="6293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400" b="1" dirty="0">
                <a:solidFill>
                  <a:srgbClr val="0366B8"/>
                </a:solidFill>
                <a:effectLst>
                  <a:outerShdw blurRad="38100" dist="38100" dir="2700000" algn="tl">
                    <a:srgbClr val="000000">
                      <a:alpha val="43137"/>
                    </a:srgbClr>
                  </a:outerShdw>
                </a:effectLst>
                <a:latin typeface="Microsoft YaHei"/>
                <a:sym typeface="+mn-lt"/>
              </a:rPr>
              <a:t>冷库验证实操分享</a:t>
            </a:r>
            <a:endParaRPr lang="en-US" altLang="zh-CN" sz="2400" b="1" dirty="0">
              <a:solidFill>
                <a:srgbClr val="0366B8"/>
              </a:solidFill>
              <a:effectLst>
                <a:outerShdw blurRad="38100" dist="38100" dir="2700000" algn="tl">
                  <a:srgbClr val="000000">
                    <a:alpha val="43137"/>
                  </a:srgbClr>
                </a:outerShdw>
              </a:effectLst>
              <a:latin typeface="Microsoft YaHei"/>
              <a:sym typeface="+mn-lt"/>
            </a:endParaRPr>
          </a:p>
          <a:p>
            <a:pPr algn="ctr"/>
            <a:endParaRPr lang="zh-CN" altLang="en-US" dirty="0"/>
          </a:p>
        </p:txBody>
      </p:sp>
      <p:grpSp>
        <p:nvGrpSpPr>
          <p:cNvPr id="4" name="05143f32-10fe-46a8-b263-c1b5e968111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6559510" y="452424"/>
            <a:ext cx="1592585" cy="1535346"/>
            <a:chOff x="3660047" y="1369355"/>
            <a:chExt cx="4871906" cy="4696806"/>
          </a:xfrm>
        </p:grpSpPr>
        <p:sp>
          <p:nvSpPr>
            <p:cNvPr id="5" name="i$ḷ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620119-CF44-4FDE-BEB9-CC78446D084B}"/>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ïṥ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C7C4D1E-033C-4C2A-8532-2D70E373448A}"/>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ŝḻï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6230D7-845D-462C-8111-A8615F174E1F}"/>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išlï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479090-BAA9-4A33-9139-B005D8D974FD}"/>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iṣļi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8D7069-0A05-4120-83B5-5023EFCDE98E}"/>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iṧḻ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B29C936-3814-4247-818E-7B1CBD2A187B}"/>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iṡ1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40369E1-CB15-41C2-8591-B5EAF6AC4292}"/>
                </a:ext>
              </a:extLst>
            </p:cNvPr>
            <p:cNvSpPr/>
            <p:nvPr/>
          </p:nvSpPr>
          <p:spPr bwMode="auto">
            <a:xfrm>
              <a:off x="7136301" y="3671408"/>
              <a:ext cx="1197376" cy="1193514"/>
            </a:xfrm>
            <a:custGeom>
              <a:avLst/>
              <a:gdLst>
                <a:gd name="T0" fmla="*/ 43 w 507"/>
                <a:gd name="T1" fmla="*/ 17 h 505"/>
                <a:gd name="T2" fmla="*/ 43 w 507"/>
                <a:gd name="T3" fmla="*/ 17 h 505"/>
                <a:gd name="T4" fmla="*/ 0 w 507"/>
                <a:gd name="T5" fmla="*/ 0 h 505"/>
                <a:gd name="T6" fmla="*/ 19 w 507"/>
                <a:gd name="T7" fmla="*/ 43 h 505"/>
                <a:gd name="T8" fmla="*/ 19 w 507"/>
                <a:gd name="T9" fmla="*/ 43 h 505"/>
                <a:gd name="T10" fmla="*/ 483 w 507"/>
                <a:gd name="T11" fmla="*/ 505 h 505"/>
                <a:gd name="T12" fmla="*/ 507 w 507"/>
                <a:gd name="T13" fmla="*/ 482 h 505"/>
                <a:gd name="T14" fmla="*/ 43 w 507"/>
                <a:gd name="T15" fmla="*/ 17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5">
                  <a:moveTo>
                    <a:pt x="43" y="17"/>
                  </a:moveTo>
                  <a:cubicBezTo>
                    <a:pt x="43" y="17"/>
                    <a:pt x="43" y="17"/>
                    <a:pt x="43" y="17"/>
                  </a:cubicBezTo>
                  <a:cubicBezTo>
                    <a:pt x="40" y="14"/>
                    <a:pt x="0" y="0"/>
                    <a:pt x="0" y="0"/>
                  </a:cubicBezTo>
                  <a:cubicBezTo>
                    <a:pt x="0" y="0"/>
                    <a:pt x="15" y="40"/>
                    <a:pt x="19" y="43"/>
                  </a:cubicBezTo>
                  <a:cubicBezTo>
                    <a:pt x="19" y="43"/>
                    <a:pt x="19" y="43"/>
                    <a:pt x="19" y="43"/>
                  </a:cubicBezTo>
                  <a:cubicBezTo>
                    <a:pt x="483" y="505"/>
                    <a:pt x="483" y="505"/>
                    <a:pt x="483" y="505"/>
                  </a:cubicBezTo>
                  <a:cubicBezTo>
                    <a:pt x="507" y="482"/>
                    <a:pt x="507" y="482"/>
                    <a:pt x="507" y="482"/>
                  </a:cubicBezTo>
                  <a:cubicBezTo>
                    <a:pt x="43" y="17"/>
                    <a:pt x="43" y="17"/>
                    <a:pt x="43" y="17"/>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îṥ1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0923B6-DD14-47B8-B2A6-F49552D388FC}"/>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ṡl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468ECA4-690B-4E08-B5AE-6C0F8E53B7E9}"/>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ṩḻ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530DA3-FA19-42BB-B0AD-22EE7F77AB16}"/>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ṧ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22C0EF-E360-4DBE-8A42-8D2D65C122DE}"/>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ïSḻî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C77561-75C5-4F2B-A1D3-5F52E9ABF879}"/>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iŝ1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70A06E-DD19-48F0-9766-1B2047488706}"/>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íŝḻ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44307E-39D6-4C68-914F-468788E1AFE9}"/>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îṩḻ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1A0163A-8521-40C3-BD43-3E6423E38C95}"/>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íŝļï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04D6ACD-961A-4FD5-8984-D03A84A634A9}"/>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close/>
                  <a:moveTo>
                    <a:pt x="21" y="0"/>
                  </a:moveTo>
                  <a:lnTo>
                    <a:pt x="21" y="0"/>
                  </a:lnTo>
                  <a:lnTo>
                    <a:pt x="24" y="4"/>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îṩ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9092C-2562-405A-9A09-763A0C03AD6A}"/>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moveTo>
                    <a:pt x="21" y="0"/>
                  </a:moveTo>
                  <a:lnTo>
                    <a:pt x="21" y="0"/>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ṥ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702932-B911-4458-943E-ECB717572ECC}"/>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iŝ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A5CCAA-6AA1-4CB7-BE57-F61F0C489C1D}"/>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sḷ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55B745-38B1-4A18-AC7D-D4FCAF60454A}"/>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close/>
                  <a:moveTo>
                    <a:pt x="160" y="0"/>
                  </a:moveTo>
                  <a:lnTo>
                    <a:pt x="160" y="0"/>
                  </a:lnTo>
                  <a:lnTo>
                    <a:pt x="163" y="4"/>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î$ľî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147346-5F43-43FA-81CB-900E4FB0EACE}"/>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moveTo>
                    <a:pt x="160" y="0"/>
                  </a:moveTo>
                  <a:lnTo>
                    <a:pt x="160" y="0"/>
                  </a:lnTo>
                  <a:lnTo>
                    <a:pt x="163" y="4"/>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îś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FD209F8-5C73-49AB-A98E-D1B1427F0506}"/>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şl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11A0092-32CE-489F-B7B8-879CB576817F}"/>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îṩ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C86F146-D88A-4BEF-8AA9-325B38803955}"/>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close/>
                  <a:moveTo>
                    <a:pt x="159" y="0"/>
                  </a:moveTo>
                  <a:lnTo>
                    <a:pt x="159" y="0"/>
                  </a:lnTo>
                  <a:lnTo>
                    <a:pt x="161" y="2"/>
                  </a:lnTo>
                  <a:lnTo>
                    <a:pt x="159"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ï$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686FF7F-9295-46A0-8E4F-22BE573DE9FB}"/>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moveTo>
                    <a:pt x="159" y="0"/>
                  </a:moveTo>
                  <a:lnTo>
                    <a:pt x="159" y="0"/>
                  </a:lnTo>
                  <a:lnTo>
                    <a:pt x="161" y="2"/>
                  </a:lnTo>
                  <a:lnTo>
                    <a:pt x="1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śḷ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9B851D-0594-47A0-9314-818E93DB02FE}"/>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íśl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6217E2A-ECA9-4744-BC8A-A5C96E0D0445}"/>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ïsľ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153666D-B3D7-4766-BE7F-56200A44201F}"/>
                </a:ext>
              </a:extLst>
            </p:cNvPr>
            <p:cNvSpPr/>
            <p:nvPr/>
          </p:nvSpPr>
          <p:spPr bwMode="auto">
            <a:xfrm>
              <a:off x="7028151" y="4673084"/>
              <a:ext cx="1197376" cy="1194802"/>
            </a:xfrm>
            <a:custGeom>
              <a:avLst/>
              <a:gdLst>
                <a:gd name="T0" fmla="*/ 44 w 507"/>
                <a:gd name="T1" fmla="*/ 17 h 506"/>
                <a:gd name="T2" fmla="*/ 44 w 507"/>
                <a:gd name="T3" fmla="*/ 17 h 506"/>
                <a:gd name="T4" fmla="*/ 0 w 507"/>
                <a:gd name="T5" fmla="*/ 0 h 506"/>
                <a:gd name="T6" fmla="*/ 20 w 507"/>
                <a:gd name="T7" fmla="*/ 43 h 506"/>
                <a:gd name="T8" fmla="*/ 20 w 507"/>
                <a:gd name="T9" fmla="*/ 43 h 506"/>
                <a:gd name="T10" fmla="*/ 484 w 507"/>
                <a:gd name="T11" fmla="*/ 506 h 506"/>
                <a:gd name="T12" fmla="*/ 507 w 507"/>
                <a:gd name="T13" fmla="*/ 482 h 506"/>
                <a:gd name="T14" fmla="*/ 44 w 507"/>
                <a:gd name="T15" fmla="*/ 17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7"/>
                  </a:moveTo>
                  <a:cubicBezTo>
                    <a:pt x="44" y="17"/>
                    <a:pt x="44" y="17"/>
                    <a:pt x="44" y="17"/>
                  </a:cubicBezTo>
                  <a:cubicBezTo>
                    <a:pt x="41" y="14"/>
                    <a:pt x="0" y="0"/>
                    <a:pt x="0" y="0"/>
                  </a:cubicBezTo>
                  <a:cubicBezTo>
                    <a:pt x="0" y="0"/>
                    <a:pt x="16" y="40"/>
                    <a:pt x="20" y="43"/>
                  </a:cubicBezTo>
                  <a:cubicBezTo>
                    <a:pt x="20" y="43"/>
                    <a:pt x="20" y="43"/>
                    <a:pt x="20" y="43"/>
                  </a:cubicBezTo>
                  <a:cubicBezTo>
                    <a:pt x="484" y="506"/>
                    <a:pt x="484" y="506"/>
                    <a:pt x="484" y="506"/>
                  </a:cubicBezTo>
                  <a:cubicBezTo>
                    <a:pt x="507" y="482"/>
                    <a:pt x="507" y="482"/>
                    <a:pt x="507" y="482"/>
                  </a:cubicBezTo>
                  <a:lnTo>
                    <a:pt x="44" y="17"/>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ï$l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722724D-579A-4A3C-BEBA-CFB5784E714F}"/>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íṧļî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E84D935-903E-4903-9A47-E550B4889404}"/>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i$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A86D92-A465-4FF2-B2F2-5D45A981A40D}"/>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ś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02918D-4D71-4CBA-AEB4-941A08D95555}"/>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S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ACCC8B-DAE5-49E2-8E96-08426DD4D329}"/>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í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BE1389F-8CFF-4B46-AC56-26895A53271D}"/>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işḷ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78EF01-B204-4BB3-A1C7-155A608D886F}"/>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îṣ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CD0F23-D77B-4D1C-BCAF-038880F13BC9}"/>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îş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CF40F61-60C2-4533-A9AA-390C15582C70}"/>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ľ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620109B-8ED7-4208-9BDB-C3DCF7A60C2E}"/>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ṥḷ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62F5FBE-0EB4-4C56-BCDD-25464360BFF8}"/>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close/>
                  <a:moveTo>
                    <a:pt x="152" y="0"/>
                  </a:moveTo>
                  <a:lnTo>
                    <a:pt x="152" y="0"/>
                  </a:lnTo>
                  <a:lnTo>
                    <a:pt x="156" y="2"/>
                  </a:lnTo>
                  <a:lnTo>
                    <a:pt x="152"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ś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350D590-E323-43AB-BF8B-47C2EDD9E3AC}"/>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moveTo>
                    <a:pt x="152" y="0"/>
                  </a:moveTo>
                  <a:lnTo>
                    <a:pt x="152" y="0"/>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ś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B73D45-A552-4CA8-AFBA-92F9255BA1C3}"/>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ïšļ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7F16ABC-2E6A-4A31-A2F7-DAD3715A62CA}"/>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ŝḻ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9B4301-813E-4CA4-B59D-0F4972F296DF}"/>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iṣḷ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0AF68E-943B-4204-8BC4-EDE6A78F855E}"/>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íṥl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19C2E8-5871-4F43-B45A-697406CE4475}"/>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ïṣ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724A16-F0B9-41C6-8FEC-F6335A998830}"/>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ïṧ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9738D9-389B-4796-AB6A-2A21D4DCD1B6}"/>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ṩ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FA0233-F78C-4806-8A4F-3BFABBBCC4A3}"/>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î$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B6F546D-C028-4E70-8E46-529F78A2E0DA}"/>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s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2BB9CD0-9DAA-48E1-9547-16993AE37E53}"/>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ṧ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4D7B049-E5BB-41A9-81E1-636377DD37FF}"/>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ľ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FA0992-288C-4EFE-8BD7-887E502A32AB}"/>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1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D7DC8A-4583-4C59-8577-6945CCB48565}"/>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close/>
                  <a:moveTo>
                    <a:pt x="21" y="0"/>
                  </a:moveTo>
                  <a:lnTo>
                    <a:pt x="21" y="0"/>
                  </a:lnTo>
                  <a:lnTo>
                    <a:pt x="22" y="3"/>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ľ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3858042-5A17-445C-8711-A15845D4A0AC}"/>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moveTo>
                    <a:pt x="21" y="0"/>
                  </a:moveTo>
                  <a:lnTo>
                    <a:pt x="21" y="0"/>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ṩḷ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0B8C9C-F20B-4777-81E6-F70E0B7BC809}"/>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S1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8DBFA1-5621-4D23-93B3-7C429835C074}"/>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iṥ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3AE6807-377E-4062-8D58-10DAB7F2EFD0}"/>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close/>
                  <a:moveTo>
                    <a:pt x="160" y="0"/>
                  </a:moveTo>
                  <a:lnTo>
                    <a:pt x="160" y="0"/>
                  </a:lnTo>
                  <a:lnTo>
                    <a:pt x="162" y="2"/>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ṩľ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2898ADC-FBBD-4736-BBAB-2F8B162C68B3}"/>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moveTo>
                    <a:pt x="160" y="0"/>
                  </a:moveTo>
                  <a:lnTo>
                    <a:pt x="160" y="0"/>
                  </a:lnTo>
                  <a:lnTo>
                    <a:pt x="162" y="2"/>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ḻi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CCF16A0-9261-4D7A-94F8-C5D22FD08000}"/>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îśl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693ECA-6AE1-485A-B15B-14572A415D64}"/>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ŝl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C80FB25-C2D7-4241-AD79-FBE9E8AFA6C7}"/>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close/>
                  <a:moveTo>
                    <a:pt x="161" y="0"/>
                  </a:moveTo>
                  <a:lnTo>
                    <a:pt x="161" y="0"/>
                  </a:lnTo>
                  <a:lnTo>
                    <a:pt x="161" y="0"/>
                  </a:lnTo>
                  <a:lnTo>
                    <a:pt x="16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íṧḷ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DA43BF-03BB-430D-B680-95E0A5107149}"/>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moveTo>
                    <a:pt x="161" y="0"/>
                  </a:moveTo>
                  <a:lnTo>
                    <a:pt x="161" y="0"/>
                  </a:lnTo>
                  <a:lnTo>
                    <a:pt x="161" y="0"/>
                  </a:lnTo>
                  <a:lnTo>
                    <a:pt x="1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ṡ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A1B12E4-1407-407A-A272-A1DD26999580}"/>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ïş1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9672893-FE93-4E28-8459-10B071EEC7B8}"/>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ŝ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10934AC-86D8-4251-A6E7-D7320B291E40}"/>
                </a:ext>
              </a:extLst>
            </p:cNvPr>
            <p:cNvSpPr/>
            <p:nvPr/>
          </p:nvSpPr>
          <p:spPr bwMode="auto">
            <a:xfrm>
              <a:off x="5802450" y="4537897"/>
              <a:ext cx="1197376" cy="1194802"/>
            </a:xfrm>
            <a:custGeom>
              <a:avLst/>
              <a:gdLst>
                <a:gd name="T0" fmla="*/ 44 w 507"/>
                <a:gd name="T1" fmla="*/ 18 h 506"/>
                <a:gd name="T2" fmla="*/ 44 w 507"/>
                <a:gd name="T3" fmla="*/ 18 h 506"/>
                <a:gd name="T4" fmla="*/ 0 w 507"/>
                <a:gd name="T5" fmla="*/ 0 h 506"/>
                <a:gd name="T6" fmla="*/ 19 w 507"/>
                <a:gd name="T7" fmla="*/ 44 h 506"/>
                <a:gd name="T8" fmla="*/ 19 w 507"/>
                <a:gd name="T9" fmla="*/ 44 h 506"/>
                <a:gd name="T10" fmla="*/ 483 w 507"/>
                <a:gd name="T11" fmla="*/ 506 h 506"/>
                <a:gd name="T12" fmla="*/ 507 w 507"/>
                <a:gd name="T13" fmla="*/ 482 h 506"/>
                <a:gd name="T14" fmla="*/ 44 w 507"/>
                <a:gd name="T15" fmla="*/ 18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8"/>
                  </a:moveTo>
                  <a:cubicBezTo>
                    <a:pt x="44" y="18"/>
                    <a:pt x="44" y="18"/>
                    <a:pt x="44" y="18"/>
                  </a:cubicBezTo>
                  <a:cubicBezTo>
                    <a:pt x="40" y="14"/>
                    <a:pt x="0" y="0"/>
                    <a:pt x="0" y="0"/>
                  </a:cubicBezTo>
                  <a:cubicBezTo>
                    <a:pt x="0" y="0"/>
                    <a:pt x="16" y="40"/>
                    <a:pt x="19" y="44"/>
                  </a:cubicBezTo>
                  <a:cubicBezTo>
                    <a:pt x="19" y="44"/>
                    <a:pt x="19" y="44"/>
                    <a:pt x="19" y="44"/>
                  </a:cubicBezTo>
                  <a:cubicBezTo>
                    <a:pt x="483" y="506"/>
                    <a:pt x="483" y="506"/>
                    <a:pt x="483" y="506"/>
                  </a:cubicBezTo>
                  <a:cubicBezTo>
                    <a:pt x="507" y="482"/>
                    <a:pt x="507" y="482"/>
                    <a:pt x="507" y="482"/>
                  </a:cubicBezTo>
                  <a:lnTo>
                    <a:pt x="44" y="18"/>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îş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928D4F-371A-40DD-80C3-2CB6F14D0051}"/>
                </a:ext>
              </a:extLst>
            </p:cNvPr>
            <p:cNvSpPr/>
            <p:nvPr/>
          </p:nvSpPr>
          <p:spPr bwMode="auto">
            <a:xfrm>
              <a:off x="3660047" y="1369355"/>
              <a:ext cx="2975416" cy="2972841"/>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î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0C09F6-552C-4C50-BD89-8CC38333ADD0}"/>
                </a:ext>
              </a:extLst>
            </p:cNvPr>
            <p:cNvSpPr/>
            <p:nvPr/>
          </p:nvSpPr>
          <p:spPr bwMode="auto">
            <a:xfrm>
              <a:off x="3963897" y="1674493"/>
              <a:ext cx="2366428" cy="236385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D2CD06C-8EF9-4434-9D99-B530F31CC7B1}"/>
                </a:ext>
              </a:extLst>
            </p:cNvPr>
            <p:cNvSpPr/>
            <p:nvPr/>
          </p:nvSpPr>
          <p:spPr bwMode="auto">
            <a:xfrm>
              <a:off x="3909822" y="1617843"/>
              <a:ext cx="2475866" cy="2477153"/>
            </a:xfrm>
            <a:custGeom>
              <a:avLst/>
              <a:gdLst>
                <a:gd name="T0" fmla="*/ 524 w 1048"/>
                <a:gd name="T1" fmla="*/ 0 h 1049"/>
                <a:gd name="T2" fmla="*/ 0 w 1048"/>
                <a:gd name="T3" fmla="*/ 525 h 1049"/>
                <a:gd name="T4" fmla="*/ 506 w 1048"/>
                <a:gd name="T5" fmla="*/ 1049 h 1049"/>
                <a:gd name="T6" fmla="*/ 524 w 1048"/>
                <a:gd name="T7" fmla="*/ 1049 h 1049"/>
                <a:gd name="T8" fmla="*/ 547 w 1048"/>
                <a:gd name="T9" fmla="*/ 1048 h 1049"/>
                <a:gd name="T10" fmla="*/ 1048 w 1048"/>
                <a:gd name="T11" fmla="*/ 525 h 1049"/>
                <a:gd name="T12" fmla="*/ 524 w 1048"/>
                <a:gd name="T13" fmla="*/ 0 h 1049"/>
                <a:gd name="T14" fmla="*/ 547 w 1048"/>
                <a:gd name="T15" fmla="*/ 1001 h 1049"/>
                <a:gd name="T16" fmla="*/ 524 w 1048"/>
                <a:gd name="T17" fmla="*/ 1002 h 1049"/>
                <a:gd name="T18" fmla="*/ 506 w 1048"/>
                <a:gd name="T19" fmla="*/ 1002 h 1049"/>
                <a:gd name="T20" fmla="*/ 47 w 1048"/>
                <a:gd name="T21" fmla="*/ 525 h 1049"/>
                <a:gd name="T22" fmla="*/ 524 w 1048"/>
                <a:gd name="T23" fmla="*/ 47 h 1049"/>
                <a:gd name="T24" fmla="*/ 1002 w 1048"/>
                <a:gd name="T25" fmla="*/ 525 h 1049"/>
                <a:gd name="T26" fmla="*/ 547 w 1048"/>
                <a:gd name="T27" fmla="*/ 1001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8" h="1049">
                  <a:moveTo>
                    <a:pt x="524" y="0"/>
                  </a:moveTo>
                  <a:cubicBezTo>
                    <a:pt x="235" y="0"/>
                    <a:pt x="0" y="235"/>
                    <a:pt x="0" y="525"/>
                  </a:cubicBezTo>
                  <a:cubicBezTo>
                    <a:pt x="0" y="808"/>
                    <a:pt x="225" y="1039"/>
                    <a:pt x="506" y="1049"/>
                  </a:cubicBezTo>
                  <a:cubicBezTo>
                    <a:pt x="512" y="1049"/>
                    <a:pt x="518" y="1049"/>
                    <a:pt x="524" y="1049"/>
                  </a:cubicBezTo>
                  <a:cubicBezTo>
                    <a:pt x="532" y="1049"/>
                    <a:pt x="539" y="1049"/>
                    <a:pt x="547" y="1048"/>
                  </a:cubicBezTo>
                  <a:cubicBezTo>
                    <a:pt x="826" y="1036"/>
                    <a:pt x="1048" y="806"/>
                    <a:pt x="1048" y="525"/>
                  </a:cubicBezTo>
                  <a:cubicBezTo>
                    <a:pt x="1048" y="235"/>
                    <a:pt x="813" y="0"/>
                    <a:pt x="524" y="0"/>
                  </a:cubicBezTo>
                  <a:moveTo>
                    <a:pt x="547" y="1001"/>
                  </a:moveTo>
                  <a:cubicBezTo>
                    <a:pt x="539" y="1002"/>
                    <a:pt x="532" y="1002"/>
                    <a:pt x="524" y="1002"/>
                  </a:cubicBezTo>
                  <a:cubicBezTo>
                    <a:pt x="518" y="1002"/>
                    <a:pt x="512" y="1002"/>
                    <a:pt x="506" y="1002"/>
                  </a:cubicBezTo>
                  <a:cubicBezTo>
                    <a:pt x="251" y="992"/>
                    <a:pt x="47" y="782"/>
                    <a:pt x="47" y="525"/>
                  </a:cubicBezTo>
                  <a:cubicBezTo>
                    <a:pt x="47" y="261"/>
                    <a:pt x="261" y="47"/>
                    <a:pt x="524" y="47"/>
                  </a:cubicBezTo>
                  <a:cubicBezTo>
                    <a:pt x="788" y="47"/>
                    <a:pt x="1002" y="261"/>
                    <a:pt x="1002" y="525"/>
                  </a:cubicBezTo>
                  <a:cubicBezTo>
                    <a:pt x="1002" y="780"/>
                    <a:pt x="800" y="989"/>
                    <a:pt x="547" y="100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í$ḻ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C49A8B-58C3-4740-A18D-D0A18D5FBA6C}"/>
                </a:ext>
              </a:extLst>
            </p:cNvPr>
            <p:cNvSpPr/>
            <p:nvPr/>
          </p:nvSpPr>
          <p:spPr bwMode="auto">
            <a:xfrm>
              <a:off x="4189210" y="1901093"/>
              <a:ext cx="1917090" cy="1910652"/>
            </a:xfrm>
            <a:custGeom>
              <a:avLst/>
              <a:gdLst>
                <a:gd name="T0" fmla="*/ 406 w 812"/>
                <a:gd name="T1" fmla="*/ 0 h 809"/>
                <a:gd name="T2" fmla="*/ 0 w 812"/>
                <a:gd name="T3" fmla="*/ 405 h 809"/>
                <a:gd name="T4" fmla="*/ 406 w 812"/>
                <a:gd name="T5" fmla="*/ 809 h 809"/>
                <a:gd name="T6" fmla="*/ 812 w 812"/>
                <a:gd name="T7" fmla="*/ 405 h 809"/>
                <a:gd name="T8" fmla="*/ 406 w 812"/>
                <a:gd name="T9" fmla="*/ 0 h 809"/>
                <a:gd name="T10" fmla="*/ 406 w 812"/>
                <a:gd name="T11" fmla="*/ 762 h 809"/>
                <a:gd name="T12" fmla="*/ 47 w 812"/>
                <a:gd name="T13" fmla="*/ 405 h 809"/>
                <a:gd name="T14" fmla="*/ 406 w 812"/>
                <a:gd name="T15" fmla="*/ 47 h 809"/>
                <a:gd name="T16" fmla="*/ 766 w 812"/>
                <a:gd name="T17" fmla="*/ 405 h 809"/>
                <a:gd name="T18" fmla="*/ 406 w 812"/>
                <a:gd name="T19" fmla="*/ 7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2" h="809">
                  <a:moveTo>
                    <a:pt x="406" y="0"/>
                  </a:moveTo>
                  <a:cubicBezTo>
                    <a:pt x="182" y="0"/>
                    <a:pt x="0" y="182"/>
                    <a:pt x="0" y="405"/>
                  </a:cubicBezTo>
                  <a:cubicBezTo>
                    <a:pt x="0" y="627"/>
                    <a:pt x="182" y="809"/>
                    <a:pt x="406" y="809"/>
                  </a:cubicBezTo>
                  <a:cubicBezTo>
                    <a:pt x="630" y="809"/>
                    <a:pt x="812" y="627"/>
                    <a:pt x="812" y="405"/>
                  </a:cubicBezTo>
                  <a:cubicBezTo>
                    <a:pt x="812" y="182"/>
                    <a:pt x="630" y="0"/>
                    <a:pt x="406" y="0"/>
                  </a:cubicBezTo>
                  <a:moveTo>
                    <a:pt x="406" y="762"/>
                  </a:moveTo>
                  <a:cubicBezTo>
                    <a:pt x="208" y="762"/>
                    <a:pt x="47" y="602"/>
                    <a:pt x="47" y="405"/>
                  </a:cubicBezTo>
                  <a:cubicBezTo>
                    <a:pt x="47" y="207"/>
                    <a:pt x="208" y="47"/>
                    <a:pt x="406" y="47"/>
                  </a:cubicBezTo>
                  <a:cubicBezTo>
                    <a:pt x="604" y="47"/>
                    <a:pt x="766" y="207"/>
                    <a:pt x="766" y="405"/>
                  </a:cubicBezTo>
                  <a:cubicBezTo>
                    <a:pt x="766" y="602"/>
                    <a:pt x="604" y="762"/>
                    <a:pt x="406" y="762"/>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íSľ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542852-FB29-41A3-9FBD-F23694F80669}"/>
                </a:ext>
              </a:extLst>
            </p:cNvPr>
            <p:cNvSpPr/>
            <p:nvPr/>
          </p:nvSpPr>
          <p:spPr bwMode="auto">
            <a:xfrm>
              <a:off x="4467310" y="2186919"/>
              <a:ext cx="1360889" cy="1339002"/>
            </a:xfrm>
            <a:custGeom>
              <a:avLst/>
              <a:gdLst>
                <a:gd name="T0" fmla="*/ 288 w 576"/>
                <a:gd name="T1" fmla="*/ 0 h 567"/>
                <a:gd name="T2" fmla="*/ 0 w 576"/>
                <a:gd name="T3" fmla="*/ 284 h 567"/>
                <a:gd name="T4" fmla="*/ 288 w 576"/>
                <a:gd name="T5" fmla="*/ 567 h 567"/>
                <a:gd name="T6" fmla="*/ 576 w 576"/>
                <a:gd name="T7" fmla="*/ 284 h 567"/>
                <a:gd name="T8" fmla="*/ 288 w 576"/>
                <a:gd name="T9" fmla="*/ 0 h 567"/>
                <a:gd name="T10" fmla="*/ 288 w 576"/>
                <a:gd name="T11" fmla="*/ 521 h 567"/>
                <a:gd name="T12" fmla="*/ 47 w 576"/>
                <a:gd name="T13" fmla="*/ 284 h 567"/>
                <a:gd name="T14" fmla="*/ 288 w 576"/>
                <a:gd name="T15" fmla="*/ 46 h 567"/>
                <a:gd name="T16" fmla="*/ 529 w 576"/>
                <a:gd name="T17" fmla="*/ 284 h 567"/>
                <a:gd name="T18" fmla="*/ 288 w 576"/>
                <a:gd name="T19" fmla="*/ 521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 h="567">
                  <a:moveTo>
                    <a:pt x="288" y="0"/>
                  </a:moveTo>
                  <a:cubicBezTo>
                    <a:pt x="129" y="0"/>
                    <a:pt x="0" y="127"/>
                    <a:pt x="0" y="284"/>
                  </a:cubicBezTo>
                  <a:cubicBezTo>
                    <a:pt x="0" y="440"/>
                    <a:pt x="129" y="567"/>
                    <a:pt x="288" y="567"/>
                  </a:cubicBezTo>
                  <a:cubicBezTo>
                    <a:pt x="447" y="567"/>
                    <a:pt x="576" y="440"/>
                    <a:pt x="576" y="284"/>
                  </a:cubicBezTo>
                  <a:cubicBezTo>
                    <a:pt x="576" y="127"/>
                    <a:pt x="447" y="0"/>
                    <a:pt x="288" y="0"/>
                  </a:cubicBezTo>
                  <a:moveTo>
                    <a:pt x="288" y="521"/>
                  </a:moveTo>
                  <a:cubicBezTo>
                    <a:pt x="155" y="521"/>
                    <a:pt x="47" y="414"/>
                    <a:pt x="47" y="284"/>
                  </a:cubicBezTo>
                  <a:cubicBezTo>
                    <a:pt x="47" y="153"/>
                    <a:pt x="155" y="46"/>
                    <a:pt x="288" y="46"/>
                  </a:cubicBezTo>
                  <a:cubicBezTo>
                    <a:pt x="421" y="46"/>
                    <a:pt x="529" y="153"/>
                    <a:pt x="529" y="284"/>
                  </a:cubicBezTo>
                  <a:cubicBezTo>
                    <a:pt x="529" y="414"/>
                    <a:pt x="421" y="521"/>
                    <a:pt x="288" y="52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îṡl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2C4233D-AB94-433F-90EE-4AEC131EC124}"/>
                </a:ext>
              </a:extLst>
            </p:cNvPr>
            <p:cNvSpPr/>
            <p:nvPr/>
          </p:nvSpPr>
          <p:spPr bwMode="auto">
            <a:xfrm>
              <a:off x="4746698" y="2470169"/>
              <a:ext cx="802113" cy="772501"/>
            </a:xfrm>
            <a:custGeom>
              <a:avLst/>
              <a:gdLst>
                <a:gd name="T0" fmla="*/ 170 w 340"/>
                <a:gd name="T1" fmla="*/ 0 h 327"/>
                <a:gd name="T2" fmla="*/ 0 w 340"/>
                <a:gd name="T3" fmla="*/ 164 h 327"/>
                <a:gd name="T4" fmla="*/ 170 w 340"/>
                <a:gd name="T5" fmla="*/ 327 h 327"/>
                <a:gd name="T6" fmla="*/ 340 w 340"/>
                <a:gd name="T7" fmla="*/ 164 h 327"/>
                <a:gd name="T8" fmla="*/ 170 w 340"/>
                <a:gd name="T9" fmla="*/ 0 h 327"/>
                <a:gd name="T10" fmla="*/ 170 w 340"/>
                <a:gd name="T11" fmla="*/ 281 h 327"/>
                <a:gd name="T12" fmla="*/ 47 w 340"/>
                <a:gd name="T13" fmla="*/ 164 h 327"/>
                <a:gd name="T14" fmla="*/ 170 w 340"/>
                <a:gd name="T15" fmla="*/ 47 h 327"/>
                <a:gd name="T16" fmla="*/ 293 w 340"/>
                <a:gd name="T17" fmla="*/ 164 h 327"/>
                <a:gd name="T18" fmla="*/ 170 w 340"/>
                <a:gd name="T19" fmla="*/ 28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27">
                  <a:moveTo>
                    <a:pt x="170" y="0"/>
                  </a:moveTo>
                  <a:cubicBezTo>
                    <a:pt x="76" y="0"/>
                    <a:pt x="0" y="73"/>
                    <a:pt x="0" y="164"/>
                  </a:cubicBezTo>
                  <a:cubicBezTo>
                    <a:pt x="0" y="254"/>
                    <a:pt x="76" y="327"/>
                    <a:pt x="170" y="327"/>
                  </a:cubicBezTo>
                  <a:cubicBezTo>
                    <a:pt x="264" y="327"/>
                    <a:pt x="340" y="254"/>
                    <a:pt x="340" y="164"/>
                  </a:cubicBezTo>
                  <a:cubicBezTo>
                    <a:pt x="340" y="73"/>
                    <a:pt x="264" y="0"/>
                    <a:pt x="170" y="0"/>
                  </a:cubicBezTo>
                  <a:moveTo>
                    <a:pt x="170" y="281"/>
                  </a:moveTo>
                  <a:cubicBezTo>
                    <a:pt x="102" y="281"/>
                    <a:pt x="47" y="228"/>
                    <a:pt x="47" y="164"/>
                  </a:cubicBezTo>
                  <a:cubicBezTo>
                    <a:pt x="47" y="99"/>
                    <a:pt x="102" y="47"/>
                    <a:pt x="170" y="47"/>
                  </a:cubicBezTo>
                  <a:cubicBezTo>
                    <a:pt x="238" y="47"/>
                    <a:pt x="293" y="99"/>
                    <a:pt x="293" y="164"/>
                  </a:cubicBezTo>
                  <a:cubicBezTo>
                    <a:pt x="293" y="228"/>
                    <a:pt x="238" y="281"/>
                    <a:pt x="170" y="28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C2172E-4C2E-4D76-B1BC-79DAFD196955}"/>
                </a:ext>
              </a:extLst>
            </p:cNvPr>
            <p:cNvSpPr/>
            <p:nvPr/>
          </p:nvSpPr>
          <p:spPr bwMode="auto">
            <a:xfrm>
              <a:off x="5008061" y="2710932"/>
              <a:ext cx="293550" cy="289688"/>
            </a:xfrm>
            <a:prstGeom prst="ellipse">
              <a:avLst/>
            </a:pr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38218E3-F563-4B79-920A-8E3F5A99191D}"/>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ḷ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7FEA0B3-3B93-4FD5-B4D0-FA4B1F40447A}"/>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iṥḷ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5EB3C48-D6B4-4C2C-BE28-A4FB0E3783EC}"/>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ṩ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8EF281-909D-4110-B438-B92D6C138407}"/>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íśļ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BCA8D1-E60E-4CA1-972D-59A412AA1F65}"/>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şľ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39E966-3CE2-41D6-864C-C119630F6851}"/>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íşl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DDE951E-4E32-4095-B6BB-0D9DADC497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ṡḻ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C4DF79E-348D-4DB1-B72D-D00BC8751F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îş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E4EB825-7099-473B-A63D-C96E57DC77DA}"/>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B49F59-67CC-407A-809B-BE3AB27F6D37}"/>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ṥḻ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1164E1C-5196-43F2-BE4A-7F9C9A56275E}"/>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ïṩľ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B239A9-EFFF-4F9A-BC90-6EA09D53CF42}"/>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š1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DEE252-0544-440E-B254-19F4DB7EA5FC}"/>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close/>
                </a:path>
              </a:pathLst>
            </a:custGeom>
            <a:solidFill>
              <a:srgbClr val="0049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íṥļ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A9D20B-1D85-4E70-AB5E-856F70EFB3A3}"/>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3477101-C161-4987-A492-FD05D4B0C869}"/>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îṩḻ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996DEA8-7E9C-442F-97CC-21E7A0A2F08B}"/>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ṩ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E88D24-3D66-483B-9290-D08570610FBA}"/>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ïs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4576F74-5121-4C92-9635-D04DD0C5C3C3}"/>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śľ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0A6DFBC-6010-4C51-B8E4-BE2D4EE07BE1}"/>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iŝḻ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5B9991-E09E-49CE-9158-1ED51D02E8F0}"/>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ṧ1î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68F4E4-9CC8-49B4-9F7B-84C5641382F1}"/>
                </a:ext>
              </a:extLst>
            </p:cNvPr>
            <p:cNvSpPr/>
            <p:nvPr/>
          </p:nvSpPr>
          <p:spPr bwMode="auto">
            <a:xfrm>
              <a:off x="5112349" y="2815219"/>
              <a:ext cx="1163901" cy="1163901"/>
            </a:xfrm>
            <a:custGeom>
              <a:avLst/>
              <a:gdLst>
                <a:gd name="T0" fmla="*/ 30 w 493"/>
                <a:gd name="T1" fmla="*/ 5 h 493"/>
                <a:gd name="T2" fmla="*/ 30 w 493"/>
                <a:gd name="T3" fmla="*/ 5 h 493"/>
                <a:gd name="T4" fmla="*/ 17 w 493"/>
                <a:gd name="T5" fmla="*/ 0 h 493"/>
                <a:gd name="T6" fmla="*/ 0 w 493"/>
                <a:gd name="T7" fmla="*/ 17 h 493"/>
                <a:gd name="T8" fmla="*/ 6 w 493"/>
                <a:gd name="T9" fmla="*/ 31 h 493"/>
                <a:gd name="T10" fmla="*/ 6 w 493"/>
                <a:gd name="T11" fmla="*/ 31 h 493"/>
                <a:gd name="T12" fmla="*/ 470 w 493"/>
                <a:gd name="T13" fmla="*/ 493 h 493"/>
                <a:gd name="T14" fmla="*/ 493 w 493"/>
                <a:gd name="T15" fmla="*/ 469 h 493"/>
                <a:gd name="T16" fmla="*/ 30 w 493"/>
                <a:gd name="T17" fmla="*/ 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493">
                  <a:moveTo>
                    <a:pt x="30" y="5"/>
                  </a:moveTo>
                  <a:cubicBezTo>
                    <a:pt x="30" y="5"/>
                    <a:pt x="30" y="5"/>
                    <a:pt x="30" y="5"/>
                  </a:cubicBezTo>
                  <a:cubicBezTo>
                    <a:pt x="27" y="2"/>
                    <a:pt x="22" y="0"/>
                    <a:pt x="17" y="0"/>
                  </a:cubicBezTo>
                  <a:cubicBezTo>
                    <a:pt x="8" y="0"/>
                    <a:pt x="0" y="8"/>
                    <a:pt x="0" y="17"/>
                  </a:cubicBezTo>
                  <a:cubicBezTo>
                    <a:pt x="0" y="23"/>
                    <a:pt x="2" y="28"/>
                    <a:pt x="6" y="31"/>
                  </a:cubicBezTo>
                  <a:cubicBezTo>
                    <a:pt x="6" y="31"/>
                    <a:pt x="6" y="31"/>
                    <a:pt x="6" y="31"/>
                  </a:cubicBezTo>
                  <a:cubicBezTo>
                    <a:pt x="470" y="493"/>
                    <a:pt x="470" y="493"/>
                    <a:pt x="470" y="493"/>
                  </a:cubicBezTo>
                  <a:cubicBezTo>
                    <a:pt x="493" y="469"/>
                    <a:pt x="493" y="469"/>
                    <a:pt x="493" y="469"/>
                  </a:cubicBezTo>
                  <a:cubicBezTo>
                    <a:pt x="30" y="5"/>
                    <a:pt x="30" y="5"/>
                    <a:pt x="30" y="5"/>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îṥ1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153AB31-A6FF-4358-ABE6-DF6A66210687}"/>
                </a:ext>
              </a:extLst>
            </p:cNvPr>
            <p:cNvSpPr/>
            <p:nvPr/>
          </p:nvSpPr>
          <p:spPr bwMode="auto">
            <a:xfrm>
              <a:off x="4061747" y="3877408"/>
              <a:ext cx="74675" cy="75963"/>
            </a:xfrm>
            <a:custGeom>
              <a:avLst/>
              <a:gdLst>
                <a:gd name="T0" fmla="*/ 3 w 32"/>
                <a:gd name="T1" fmla="*/ 0 h 32"/>
                <a:gd name="T2" fmla="*/ 0 w 32"/>
                <a:gd name="T3" fmla="*/ 3 h 32"/>
                <a:gd name="T4" fmla="*/ 13 w 32"/>
                <a:gd name="T5" fmla="*/ 17 h 32"/>
                <a:gd name="T6" fmla="*/ 29 w 32"/>
                <a:gd name="T7" fmla="*/ 32 h 32"/>
                <a:gd name="T8" fmla="*/ 32 w 32"/>
                <a:gd name="T9" fmla="*/ 29 h 32"/>
                <a:gd name="T10" fmla="*/ 3 w 32"/>
                <a:gd name="T11" fmla="*/ 0 h 32"/>
              </a:gdLst>
              <a:ahLst/>
              <a:cxnLst>
                <a:cxn ang="0">
                  <a:pos x="T0" y="T1"/>
                </a:cxn>
                <a:cxn ang="0">
                  <a:pos x="T2" y="T3"/>
                </a:cxn>
                <a:cxn ang="0">
                  <a:pos x="T4" y="T5"/>
                </a:cxn>
                <a:cxn ang="0">
                  <a:pos x="T6" y="T7"/>
                </a:cxn>
                <a:cxn ang="0">
                  <a:pos x="T8" y="T9"/>
                </a:cxn>
                <a:cxn ang="0">
                  <a:pos x="T10" y="T11"/>
                </a:cxn>
              </a:cxnLst>
              <a:rect l="0" t="0" r="r" b="b"/>
              <a:pathLst>
                <a:path w="32" h="32">
                  <a:moveTo>
                    <a:pt x="3" y="0"/>
                  </a:moveTo>
                  <a:cubicBezTo>
                    <a:pt x="0" y="3"/>
                    <a:pt x="0" y="3"/>
                    <a:pt x="0" y="3"/>
                  </a:cubicBezTo>
                  <a:cubicBezTo>
                    <a:pt x="4" y="8"/>
                    <a:pt x="8" y="12"/>
                    <a:pt x="13" y="17"/>
                  </a:cubicBezTo>
                  <a:cubicBezTo>
                    <a:pt x="18" y="22"/>
                    <a:pt x="24" y="27"/>
                    <a:pt x="29" y="32"/>
                  </a:cubicBezTo>
                  <a:cubicBezTo>
                    <a:pt x="32" y="29"/>
                    <a:pt x="32" y="29"/>
                    <a:pt x="32" y="29"/>
                  </a:cubicBezTo>
                  <a:cubicBezTo>
                    <a:pt x="22" y="20"/>
                    <a:pt x="12" y="10"/>
                    <a:pt x="3"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išļ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DFC182D-D613-400A-9151-3CB1E3A50967}"/>
                </a:ext>
              </a:extLst>
            </p:cNvPr>
            <p:cNvSpPr/>
            <p:nvPr/>
          </p:nvSpPr>
          <p:spPr bwMode="auto">
            <a:xfrm>
              <a:off x="4068185" y="3702308"/>
              <a:ext cx="245913" cy="243338"/>
            </a:xfrm>
            <a:custGeom>
              <a:avLst/>
              <a:gdLst>
                <a:gd name="T0" fmla="*/ 75 w 104"/>
                <a:gd name="T1" fmla="*/ 0 h 103"/>
                <a:gd name="T2" fmla="*/ 37 w 104"/>
                <a:gd name="T3" fmla="*/ 38 h 103"/>
                <a:gd name="T4" fmla="*/ 0 w 104"/>
                <a:gd name="T5" fmla="*/ 74 h 103"/>
                <a:gd name="T6" fmla="*/ 29 w 104"/>
                <a:gd name="T7" fmla="*/ 103 h 103"/>
                <a:gd name="T8" fmla="*/ 66 w 104"/>
                <a:gd name="T9" fmla="*/ 67 h 103"/>
                <a:gd name="T10" fmla="*/ 104 w 104"/>
                <a:gd name="T11" fmla="*/ 29 h 103"/>
                <a:gd name="T12" fmla="*/ 75 w 104"/>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104" h="103">
                  <a:moveTo>
                    <a:pt x="75" y="0"/>
                  </a:moveTo>
                  <a:cubicBezTo>
                    <a:pt x="37" y="38"/>
                    <a:pt x="37" y="38"/>
                    <a:pt x="37" y="38"/>
                  </a:cubicBezTo>
                  <a:cubicBezTo>
                    <a:pt x="0" y="74"/>
                    <a:pt x="0" y="74"/>
                    <a:pt x="0" y="74"/>
                  </a:cubicBezTo>
                  <a:cubicBezTo>
                    <a:pt x="9" y="84"/>
                    <a:pt x="19" y="94"/>
                    <a:pt x="29" y="103"/>
                  </a:cubicBezTo>
                  <a:cubicBezTo>
                    <a:pt x="66" y="67"/>
                    <a:pt x="66" y="67"/>
                    <a:pt x="66" y="67"/>
                  </a:cubicBezTo>
                  <a:cubicBezTo>
                    <a:pt x="104" y="29"/>
                    <a:pt x="104" y="29"/>
                    <a:pt x="104" y="29"/>
                  </a:cubicBezTo>
                  <a:cubicBezTo>
                    <a:pt x="94" y="19"/>
                    <a:pt x="84" y="10"/>
                    <a:pt x="75"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ŝḻí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8D0336-7237-4CED-BCF3-815D3CC9C9B1}"/>
                </a:ext>
              </a:extLst>
            </p:cNvPr>
            <p:cNvSpPr/>
            <p:nvPr/>
          </p:nvSpPr>
          <p:spPr bwMode="auto">
            <a:xfrm>
              <a:off x="4323110" y="2928519"/>
              <a:ext cx="766063" cy="762201"/>
            </a:xfrm>
            <a:custGeom>
              <a:avLst/>
              <a:gdLst>
                <a:gd name="T0" fmla="*/ 51 w 324"/>
                <a:gd name="T1" fmla="*/ 244 h 323"/>
                <a:gd name="T2" fmla="*/ 0 w 324"/>
                <a:gd name="T3" fmla="*/ 295 h 323"/>
                <a:gd name="T4" fmla="*/ 29 w 324"/>
                <a:gd name="T5" fmla="*/ 323 h 323"/>
                <a:gd name="T6" fmla="*/ 80 w 324"/>
                <a:gd name="T7" fmla="*/ 272 h 323"/>
                <a:gd name="T8" fmla="*/ 51 w 324"/>
                <a:gd name="T9" fmla="*/ 244 h 323"/>
                <a:gd name="T10" fmla="*/ 136 w 324"/>
                <a:gd name="T11" fmla="*/ 160 h 323"/>
                <a:gd name="T12" fmla="*/ 85 w 324"/>
                <a:gd name="T13" fmla="*/ 211 h 323"/>
                <a:gd name="T14" fmla="*/ 113 w 324"/>
                <a:gd name="T15" fmla="*/ 238 h 323"/>
                <a:gd name="T16" fmla="*/ 164 w 324"/>
                <a:gd name="T17" fmla="*/ 187 h 323"/>
                <a:gd name="T18" fmla="*/ 136 w 324"/>
                <a:gd name="T19" fmla="*/ 160 h 323"/>
                <a:gd name="T20" fmla="*/ 221 w 324"/>
                <a:gd name="T21" fmla="*/ 77 h 323"/>
                <a:gd name="T22" fmla="*/ 169 w 324"/>
                <a:gd name="T23" fmla="*/ 127 h 323"/>
                <a:gd name="T24" fmla="*/ 197 w 324"/>
                <a:gd name="T25" fmla="*/ 153 h 323"/>
                <a:gd name="T26" fmla="*/ 248 w 324"/>
                <a:gd name="T27" fmla="*/ 101 h 323"/>
                <a:gd name="T28" fmla="*/ 221 w 324"/>
                <a:gd name="T29" fmla="*/ 77 h 323"/>
                <a:gd name="T30" fmla="*/ 298 w 324"/>
                <a:gd name="T31" fmla="*/ 0 h 323"/>
                <a:gd name="T32" fmla="*/ 254 w 324"/>
                <a:gd name="T33" fmla="*/ 44 h 323"/>
                <a:gd name="T34" fmla="*/ 282 w 324"/>
                <a:gd name="T35" fmla="*/ 68 h 323"/>
                <a:gd name="T36" fmla="*/ 324 w 324"/>
                <a:gd name="T37" fmla="*/ 25 h 323"/>
                <a:gd name="T38" fmla="*/ 298 w 324"/>
                <a:gd name="T3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4" h="323">
                  <a:moveTo>
                    <a:pt x="51" y="244"/>
                  </a:moveTo>
                  <a:cubicBezTo>
                    <a:pt x="0" y="295"/>
                    <a:pt x="0" y="295"/>
                    <a:pt x="0" y="295"/>
                  </a:cubicBezTo>
                  <a:cubicBezTo>
                    <a:pt x="9" y="305"/>
                    <a:pt x="19" y="314"/>
                    <a:pt x="29" y="323"/>
                  </a:cubicBezTo>
                  <a:cubicBezTo>
                    <a:pt x="80" y="272"/>
                    <a:pt x="80" y="272"/>
                    <a:pt x="80" y="272"/>
                  </a:cubicBezTo>
                  <a:cubicBezTo>
                    <a:pt x="70" y="263"/>
                    <a:pt x="60" y="254"/>
                    <a:pt x="51" y="244"/>
                  </a:cubicBezTo>
                  <a:moveTo>
                    <a:pt x="136" y="160"/>
                  </a:moveTo>
                  <a:cubicBezTo>
                    <a:pt x="85" y="211"/>
                    <a:pt x="85" y="211"/>
                    <a:pt x="85" y="211"/>
                  </a:cubicBezTo>
                  <a:cubicBezTo>
                    <a:pt x="93" y="221"/>
                    <a:pt x="103" y="230"/>
                    <a:pt x="113" y="238"/>
                  </a:cubicBezTo>
                  <a:cubicBezTo>
                    <a:pt x="164" y="187"/>
                    <a:pt x="164" y="187"/>
                    <a:pt x="164" y="187"/>
                  </a:cubicBezTo>
                  <a:cubicBezTo>
                    <a:pt x="154" y="179"/>
                    <a:pt x="145" y="170"/>
                    <a:pt x="136" y="160"/>
                  </a:cubicBezTo>
                  <a:moveTo>
                    <a:pt x="221" y="77"/>
                  </a:moveTo>
                  <a:cubicBezTo>
                    <a:pt x="169" y="127"/>
                    <a:pt x="169" y="127"/>
                    <a:pt x="169" y="127"/>
                  </a:cubicBezTo>
                  <a:cubicBezTo>
                    <a:pt x="178" y="137"/>
                    <a:pt x="187" y="145"/>
                    <a:pt x="197" y="153"/>
                  </a:cubicBezTo>
                  <a:cubicBezTo>
                    <a:pt x="248" y="101"/>
                    <a:pt x="248" y="101"/>
                    <a:pt x="248" y="101"/>
                  </a:cubicBezTo>
                  <a:cubicBezTo>
                    <a:pt x="238" y="94"/>
                    <a:pt x="229" y="86"/>
                    <a:pt x="221" y="77"/>
                  </a:cubicBezTo>
                  <a:moveTo>
                    <a:pt x="298" y="0"/>
                  </a:moveTo>
                  <a:cubicBezTo>
                    <a:pt x="254" y="44"/>
                    <a:pt x="254" y="44"/>
                    <a:pt x="254" y="44"/>
                  </a:cubicBezTo>
                  <a:cubicBezTo>
                    <a:pt x="262" y="53"/>
                    <a:pt x="271" y="61"/>
                    <a:pt x="282" y="68"/>
                  </a:cubicBezTo>
                  <a:cubicBezTo>
                    <a:pt x="324" y="25"/>
                    <a:pt x="324" y="25"/>
                    <a:pt x="324" y="25"/>
                  </a:cubicBezTo>
                  <a:cubicBezTo>
                    <a:pt x="313" y="19"/>
                    <a:pt x="304" y="11"/>
                    <a:pt x="298"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ṣḻ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B217DC-3E0A-4019-BFD1-78F2BE4797E4}"/>
                </a:ext>
              </a:extLst>
            </p:cNvPr>
            <p:cNvSpPr/>
            <p:nvPr/>
          </p:nvSpPr>
          <p:spPr bwMode="auto">
            <a:xfrm>
              <a:off x="4245860" y="3625058"/>
              <a:ext cx="145488" cy="145488"/>
            </a:xfrm>
            <a:custGeom>
              <a:avLst/>
              <a:gdLst>
                <a:gd name="T0" fmla="*/ 33 w 62"/>
                <a:gd name="T1" fmla="*/ 0 h 62"/>
                <a:gd name="T2" fmla="*/ 0 w 62"/>
                <a:gd name="T3" fmla="*/ 33 h 62"/>
                <a:gd name="T4" fmla="*/ 29 w 62"/>
                <a:gd name="T5" fmla="*/ 62 h 62"/>
                <a:gd name="T6" fmla="*/ 62 w 62"/>
                <a:gd name="T7" fmla="*/ 28 h 62"/>
                <a:gd name="T8" fmla="*/ 33 w 62"/>
                <a:gd name="T9" fmla="*/ 0 h 62"/>
              </a:gdLst>
              <a:ahLst/>
              <a:cxnLst>
                <a:cxn ang="0">
                  <a:pos x="T0" y="T1"/>
                </a:cxn>
                <a:cxn ang="0">
                  <a:pos x="T2" y="T3"/>
                </a:cxn>
                <a:cxn ang="0">
                  <a:pos x="T4" y="T5"/>
                </a:cxn>
                <a:cxn ang="0">
                  <a:pos x="T6" y="T7"/>
                </a:cxn>
                <a:cxn ang="0">
                  <a:pos x="T8" y="T9"/>
                </a:cxn>
              </a:cxnLst>
              <a:rect l="0" t="0" r="r" b="b"/>
              <a:pathLst>
                <a:path w="62" h="62">
                  <a:moveTo>
                    <a:pt x="33" y="0"/>
                  </a:moveTo>
                  <a:cubicBezTo>
                    <a:pt x="0" y="33"/>
                    <a:pt x="0" y="33"/>
                    <a:pt x="0" y="33"/>
                  </a:cubicBezTo>
                  <a:cubicBezTo>
                    <a:pt x="9" y="43"/>
                    <a:pt x="19" y="52"/>
                    <a:pt x="29" y="62"/>
                  </a:cubicBezTo>
                  <a:cubicBezTo>
                    <a:pt x="62" y="28"/>
                    <a:pt x="62" y="28"/>
                    <a:pt x="62" y="28"/>
                  </a:cubicBezTo>
                  <a:cubicBezTo>
                    <a:pt x="52" y="19"/>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iṩ1í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511C476-966F-4CB3-A8FE-3EB4295DCD72}"/>
                </a:ext>
              </a:extLst>
            </p:cNvPr>
            <p:cNvSpPr/>
            <p:nvPr/>
          </p:nvSpPr>
          <p:spPr bwMode="auto">
            <a:xfrm>
              <a:off x="4444135" y="3426783"/>
              <a:ext cx="146775" cy="142913"/>
            </a:xfrm>
            <a:custGeom>
              <a:avLst/>
              <a:gdLst>
                <a:gd name="T0" fmla="*/ 34 w 62"/>
                <a:gd name="T1" fmla="*/ 0 h 61"/>
                <a:gd name="T2" fmla="*/ 0 w 62"/>
                <a:gd name="T3" fmla="*/ 33 h 61"/>
                <a:gd name="T4" fmla="*/ 29 w 62"/>
                <a:gd name="T5" fmla="*/ 61 h 61"/>
                <a:gd name="T6" fmla="*/ 62 w 62"/>
                <a:gd name="T7" fmla="*/ 27 h 61"/>
                <a:gd name="T8" fmla="*/ 34 w 62"/>
                <a:gd name="T9" fmla="*/ 0 h 61"/>
              </a:gdLst>
              <a:ahLst/>
              <a:cxnLst>
                <a:cxn ang="0">
                  <a:pos x="T0" y="T1"/>
                </a:cxn>
                <a:cxn ang="0">
                  <a:pos x="T2" y="T3"/>
                </a:cxn>
                <a:cxn ang="0">
                  <a:pos x="T4" y="T5"/>
                </a:cxn>
                <a:cxn ang="0">
                  <a:pos x="T6" y="T7"/>
                </a:cxn>
                <a:cxn ang="0">
                  <a:pos x="T8" y="T9"/>
                </a:cxn>
              </a:cxnLst>
              <a:rect l="0" t="0" r="r" b="b"/>
              <a:pathLst>
                <a:path w="62" h="61">
                  <a:moveTo>
                    <a:pt x="34" y="0"/>
                  </a:moveTo>
                  <a:cubicBezTo>
                    <a:pt x="0" y="33"/>
                    <a:pt x="0" y="33"/>
                    <a:pt x="0" y="33"/>
                  </a:cubicBezTo>
                  <a:cubicBezTo>
                    <a:pt x="9" y="43"/>
                    <a:pt x="19" y="52"/>
                    <a:pt x="29" y="61"/>
                  </a:cubicBezTo>
                  <a:cubicBezTo>
                    <a:pt x="62" y="27"/>
                    <a:pt x="62" y="27"/>
                    <a:pt x="62" y="27"/>
                  </a:cubicBezTo>
                  <a:cubicBezTo>
                    <a:pt x="52" y="19"/>
                    <a:pt x="42" y="10"/>
                    <a:pt x="34"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iś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3604AB-9499-4A68-A436-053D3C97E5F5}"/>
                </a:ext>
              </a:extLst>
            </p:cNvPr>
            <p:cNvSpPr/>
            <p:nvPr/>
          </p:nvSpPr>
          <p:spPr bwMode="auto">
            <a:xfrm>
              <a:off x="4644986" y="3228507"/>
              <a:ext cx="144200" cy="141625"/>
            </a:xfrm>
            <a:custGeom>
              <a:avLst/>
              <a:gdLst>
                <a:gd name="T0" fmla="*/ 33 w 61"/>
                <a:gd name="T1" fmla="*/ 0 h 60"/>
                <a:gd name="T2" fmla="*/ 0 w 61"/>
                <a:gd name="T3" fmla="*/ 33 h 60"/>
                <a:gd name="T4" fmla="*/ 28 w 61"/>
                <a:gd name="T5" fmla="*/ 60 h 60"/>
                <a:gd name="T6" fmla="*/ 61 w 61"/>
                <a:gd name="T7" fmla="*/ 26 h 60"/>
                <a:gd name="T8" fmla="*/ 33 w 61"/>
                <a:gd name="T9" fmla="*/ 0 h 60"/>
              </a:gdLst>
              <a:ahLst/>
              <a:cxnLst>
                <a:cxn ang="0">
                  <a:pos x="T0" y="T1"/>
                </a:cxn>
                <a:cxn ang="0">
                  <a:pos x="T2" y="T3"/>
                </a:cxn>
                <a:cxn ang="0">
                  <a:pos x="T4" y="T5"/>
                </a:cxn>
                <a:cxn ang="0">
                  <a:pos x="T6" y="T7"/>
                </a:cxn>
                <a:cxn ang="0">
                  <a:pos x="T8" y="T9"/>
                </a:cxn>
              </a:cxnLst>
              <a:rect l="0" t="0" r="r" b="b"/>
              <a:pathLst>
                <a:path w="61" h="60">
                  <a:moveTo>
                    <a:pt x="33" y="0"/>
                  </a:moveTo>
                  <a:cubicBezTo>
                    <a:pt x="0" y="33"/>
                    <a:pt x="0" y="33"/>
                    <a:pt x="0" y="33"/>
                  </a:cubicBezTo>
                  <a:cubicBezTo>
                    <a:pt x="9" y="43"/>
                    <a:pt x="18" y="52"/>
                    <a:pt x="28" y="60"/>
                  </a:cubicBezTo>
                  <a:cubicBezTo>
                    <a:pt x="61" y="26"/>
                    <a:pt x="61" y="26"/>
                    <a:pt x="61" y="26"/>
                  </a:cubicBezTo>
                  <a:cubicBezTo>
                    <a:pt x="51" y="18"/>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ï$ļï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506AC-6D4D-444B-804B-F082C6C6BB7C}"/>
                </a:ext>
              </a:extLst>
            </p:cNvPr>
            <p:cNvSpPr/>
            <p:nvPr/>
          </p:nvSpPr>
          <p:spPr bwMode="auto">
            <a:xfrm>
              <a:off x="4845836" y="3031520"/>
              <a:ext cx="144200" cy="135188"/>
            </a:xfrm>
            <a:custGeom>
              <a:avLst/>
              <a:gdLst>
                <a:gd name="T0" fmla="*/ 33 w 61"/>
                <a:gd name="T1" fmla="*/ 0 h 57"/>
                <a:gd name="T2" fmla="*/ 0 w 61"/>
                <a:gd name="T3" fmla="*/ 33 h 57"/>
                <a:gd name="T4" fmla="*/ 27 w 61"/>
                <a:gd name="T5" fmla="*/ 57 h 57"/>
                <a:gd name="T6" fmla="*/ 61 w 61"/>
                <a:gd name="T7" fmla="*/ 24 h 57"/>
                <a:gd name="T8" fmla="*/ 33 w 61"/>
                <a:gd name="T9" fmla="*/ 0 h 57"/>
              </a:gdLst>
              <a:ahLst/>
              <a:cxnLst>
                <a:cxn ang="0">
                  <a:pos x="T0" y="T1"/>
                </a:cxn>
                <a:cxn ang="0">
                  <a:pos x="T2" y="T3"/>
                </a:cxn>
                <a:cxn ang="0">
                  <a:pos x="T4" y="T5"/>
                </a:cxn>
                <a:cxn ang="0">
                  <a:pos x="T6" y="T7"/>
                </a:cxn>
                <a:cxn ang="0">
                  <a:pos x="T8" y="T9"/>
                </a:cxn>
              </a:cxnLst>
              <a:rect l="0" t="0" r="r" b="b"/>
              <a:pathLst>
                <a:path w="61" h="57">
                  <a:moveTo>
                    <a:pt x="33" y="0"/>
                  </a:moveTo>
                  <a:cubicBezTo>
                    <a:pt x="0" y="33"/>
                    <a:pt x="0" y="33"/>
                    <a:pt x="0" y="33"/>
                  </a:cubicBezTo>
                  <a:cubicBezTo>
                    <a:pt x="8" y="42"/>
                    <a:pt x="17" y="50"/>
                    <a:pt x="27" y="57"/>
                  </a:cubicBezTo>
                  <a:cubicBezTo>
                    <a:pt x="61" y="24"/>
                    <a:pt x="61" y="24"/>
                    <a:pt x="61" y="24"/>
                  </a:cubicBezTo>
                  <a:cubicBezTo>
                    <a:pt x="50" y="17"/>
                    <a:pt x="41" y="9"/>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šľ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A878458-A769-4CC9-A6DB-980F399EB979}"/>
                </a:ext>
              </a:extLst>
            </p:cNvPr>
            <p:cNvSpPr/>
            <p:nvPr/>
          </p:nvSpPr>
          <p:spPr bwMode="auto">
            <a:xfrm>
              <a:off x="5027374" y="2843544"/>
              <a:ext cx="130038" cy="142913"/>
            </a:xfrm>
            <a:custGeom>
              <a:avLst/>
              <a:gdLst>
                <a:gd name="T0" fmla="*/ 36 w 55"/>
                <a:gd name="T1" fmla="*/ 0 h 61"/>
                <a:gd name="T2" fmla="*/ 0 w 55"/>
                <a:gd name="T3" fmla="*/ 36 h 61"/>
                <a:gd name="T4" fmla="*/ 26 w 55"/>
                <a:gd name="T5" fmla="*/ 61 h 61"/>
                <a:gd name="T6" fmla="*/ 55 w 55"/>
                <a:gd name="T7" fmla="*/ 32 h 61"/>
                <a:gd name="T8" fmla="*/ 42 w 55"/>
                <a:gd name="T9" fmla="*/ 19 h 61"/>
                <a:gd name="T10" fmla="*/ 42 w 55"/>
                <a:gd name="T11" fmla="*/ 19 h 61"/>
                <a:gd name="T12" fmla="*/ 36 w 55"/>
                <a:gd name="T13" fmla="*/ 5 h 61"/>
                <a:gd name="T14" fmla="*/ 36 w 5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61">
                  <a:moveTo>
                    <a:pt x="36" y="0"/>
                  </a:moveTo>
                  <a:cubicBezTo>
                    <a:pt x="0" y="36"/>
                    <a:pt x="0" y="36"/>
                    <a:pt x="0" y="36"/>
                  </a:cubicBezTo>
                  <a:cubicBezTo>
                    <a:pt x="6" y="47"/>
                    <a:pt x="15" y="55"/>
                    <a:pt x="26" y="61"/>
                  </a:cubicBezTo>
                  <a:cubicBezTo>
                    <a:pt x="55" y="32"/>
                    <a:pt x="55" y="32"/>
                    <a:pt x="55" y="32"/>
                  </a:cubicBezTo>
                  <a:cubicBezTo>
                    <a:pt x="42" y="19"/>
                    <a:pt x="42" y="19"/>
                    <a:pt x="42" y="19"/>
                  </a:cubicBezTo>
                  <a:cubicBezTo>
                    <a:pt x="42" y="19"/>
                    <a:pt x="42" y="19"/>
                    <a:pt x="42" y="19"/>
                  </a:cubicBezTo>
                  <a:cubicBezTo>
                    <a:pt x="38" y="16"/>
                    <a:pt x="36" y="11"/>
                    <a:pt x="36" y="5"/>
                  </a:cubicBezTo>
                  <a:cubicBezTo>
                    <a:pt x="36" y="3"/>
                    <a:pt x="36" y="1"/>
                    <a:pt x="36"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S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12199E9-7B6C-44B6-8EAA-8A44E4EBE91E}"/>
                </a:ext>
              </a:extLst>
            </p:cNvPr>
            <p:cNvSpPr/>
            <p:nvPr/>
          </p:nvSpPr>
          <p:spPr bwMode="auto">
            <a:xfrm>
              <a:off x="5112349" y="2838394"/>
              <a:ext cx="63088" cy="79825"/>
            </a:xfrm>
            <a:custGeom>
              <a:avLst/>
              <a:gdLst>
                <a:gd name="T0" fmla="*/ 2 w 27"/>
                <a:gd name="T1" fmla="*/ 0 h 34"/>
                <a:gd name="T2" fmla="*/ 0 w 27"/>
                <a:gd name="T3" fmla="*/ 2 h 34"/>
                <a:gd name="T4" fmla="*/ 0 w 27"/>
                <a:gd name="T5" fmla="*/ 7 h 34"/>
                <a:gd name="T6" fmla="*/ 6 w 27"/>
                <a:gd name="T7" fmla="*/ 21 h 34"/>
                <a:gd name="T8" fmla="*/ 6 w 27"/>
                <a:gd name="T9" fmla="*/ 21 h 34"/>
                <a:gd name="T10" fmla="*/ 19 w 27"/>
                <a:gd name="T11" fmla="*/ 34 h 34"/>
                <a:gd name="T12" fmla="*/ 27 w 27"/>
                <a:gd name="T13" fmla="*/ 25 h 34"/>
                <a:gd name="T14" fmla="*/ 15 w 27"/>
                <a:gd name="T15" fmla="*/ 15 h 34"/>
                <a:gd name="T16" fmla="*/ 2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2" y="0"/>
                  </a:moveTo>
                  <a:cubicBezTo>
                    <a:pt x="0" y="2"/>
                    <a:pt x="0" y="2"/>
                    <a:pt x="0" y="2"/>
                  </a:cubicBezTo>
                  <a:cubicBezTo>
                    <a:pt x="0" y="3"/>
                    <a:pt x="0" y="5"/>
                    <a:pt x="0" y="7"/>
                  </a:cubicBezTo>
                  <a:cubicBezTo>
                    <a:pt x="0" y="13"/>
                    <a:pt x="2" y="18"/>
                    <a:pt x="6" y="21"/>
                  </a:cubicBezTo>
                  <a:cubicBezTo>
                    <a:pt x="6" y="21"/>
                    <a:pt x="6" y="21"/>
                    <a:pt x="6" y="21"/>
                  </a:cubicBezTo>
                  <a:cubicBezTo>
                    <a:pt x="19" y="34"/>
                    <a:pt x="19" y="34"/>
                    <a:pt x="19" y="34"/>
                  </a:cubicBezTo>
                  <a:cubicBezTo>
                    <a:pt x="27" y="25"/>
                    <a:pt x="27" y="25"/>
                    <a:pt x="27" y="25"/>
                  </a:cubicBezTo>
                  <a:cubicBezTo>
                    <a:pt x="15" y="15"/>
                    <a:pt x="15" y="15"/>
                    <a:pt x="15" y="15"/>
                  </a:cubicBezTo>
                  <a:cubicBezTo>
                    <a:pt x="2" y="0"/>
                    <a:pt x="2" y="0"/>
                    <a:pt x="2" y="0"/>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07" name="TextBox 106"/>
          <p:cNvSpPr txBox="1"/>
          <p:nvPr/>
        </p:nvSpPr>
        <p:spPr>
          <a:xfrm>
            <a:off x="581025" y="1247033"/>
            <a:ext cx="8206715" cy="5139869"/>
          </a:xfrm>
          <a:prstGeom prst="rect">
            <a:avLst/>
          </a:prstGeom>
          <a:noFill/>
          <a:ln>
            <a:noFill/>
          </a:ln>
        </p:spPr>
        <p:txBody>
          <a:bodyPr wrap="square" rtlCol="0">
            <a:spAutoFit/>
          </a:bodyPr>
          <a:lstStyle/>
          <a:p>
            <a:pPr marL="285750" indent="-285750">
              <a:lnSpc>
                <a:spcPct val="150000"/>
              </a:lnSpc>
              <a:buFont typeface="Wingdings" pitchFamily="2" charset="2"/>
              <a:buChar char="p"/>
            </a:pPr>
            <a:r>
              <a:rPr lang="zh-CN" altLang="en-US" sz="2800" b="1" kern="100" dirty="0" smtClean="0">
                <a:solidFill>
                  <a:schemeClr val="accent1"/>
                </a:solidFill>
                <a:latin typeface="Times New Roman"/>
                <a:ea typeface="宋体"/>
                <a:cs typeface="Times New Roman"/>
              </a:rPr>
              <a:t>验证项目</a:t>
            </a:r>
            <a:endParaRPr lang="en-US" altLang="zh-CN" sz="2800" b="1" kern="100" dirty="0" smtClean="0">
              <a:solidFill>
                <a:schemeClr val="accent1"/>
              </a:solidFill>
              <a:latin typeface="Times New Roman"/>
              <a:ea typeface="宋体"/>
              <a:cs typeface="Times New Roman"/>
            </a:endParaRPr>
          </a:p>
          <a:p>
            <a:pPr marL="285750" lvl="0" indent="-285750">
              <a:lnSpc>
                <a:spcPct val="150000"/>
              </a:lnSpc>
              <a:buFont typeface="Wingdings" pitchFamily="2" charset="2"/>
              <a:buChar char="l"/>
            </a:pPr>
            <a:r>
              <a:rPr lang="zh-CN" altLang="en-US" sz="2000" b="1" kern="100" dirty="0" smtClean="0">
                <a:solidFill>
                  <a:srgbClr val="FF0000"/>
                </a:solidFill>
                <a:latin typeface="Times New Roman"/>
                <a:ea typeface="宋体"/>
                <a:cs typeface="Times New Roman"/>
              </a:rPr>
              <a:t>空载</a:t>
            </a:r>
            <a:r>
              <a:rPr lang="zh-CN" altLang="en-US" sz="2000" b="1" kern="100" dirty="0">
                <a:solidFill>
                  <a:srgbClr val="FF0000"/>
                </a:solidFill>
                <a:latin typeface="Times New Roman"/>
                <a:ea typeface="宋体"/>
                <a:cs typeface="Times New Roman"/>
              </a:rPr>
              <a:t>温度分布</a:t>
            </a:r>
            <a:r>
              <a:rPr lang="zh-CN" altLang="en-US" sz="2000" b="1" kern="100" dirty="0" smtClean="0">
                <a:solidFill>
                  <a:srgbClr val="FF0000"/>
                </a:solidFill>
                <a:latin typeface="Times New Roman"/>
                <a:ea typeface="宋体"/>
                <a:cs typeface="Times New Roman"/>
              </a:rPr>
              <a:t>测试</a:t>
            </a:r>
            <a:endParaRPr lang="en-US" altLang="zh-CN" sz="2000" b="1" kern="100" dirty="0" smtClean="0">
              <a:solidFill>
                <a:srgbClr val="FF0000"/>
              </a:solidFill>
              <a:latin typeface="Times New Roman"/>
              <a:ea typeface="宋体"/>
              <a:cs typeface="Times New Roman"/>
            </a:endParaRPr>
          </a:p>
          <a:p>
            <a:pPr lvl="0">
              <a:lnSpc>
                <a:spcPct val="200000"/>
              </a:lnSpc>
            </a:pPr>
            <a:r>
              <a:rPr lang="en-US" altLang="zh-CN" kern="100" dirty="0" smtClean="0">
                <a:solidFill>
                  <a:schemeClr val="accent1"/>
                </a:solidFill>
                <a:latin typeface="Times New Roman"/>
                <a:ea typeface="宋体"/>
                <a:cs typeface="Times New Roman"/>
              </a:rPr>
              <a:t>3</a:t>
            </a:r>
            <a:r>
              <a:rPr lang="zh-CN" altLang="en-US" kern="100" dirty="0" smtClean="0">
                <a:solidFill>
                  <a:schemeClr val="accent1"/>
                </a:solidFill>
                <a:latin typeface="Times New Roman"/>
                <a:ea typeface="宋体"/>
                <a:cs typeface="Times New Roman"/>
              </a:rPr>
              <a:t>、</a:t>
            </a:r>
            <a:r>
              <a:rPr lang="zh-CN" altLang="en-US" kern="100" dirty="0" smtClean="0">
                <a:solidFill>
                  <a:srgbClr val="FF0000"/>
                </a:solidFill>
                <a:latin typeface="Times New Roman"/>
                <a:ea typeface="宋体"/>
                <a:cs typeface="Times New Roman"/>
              </a:rPr>
              <a:t>有效采集时间及时间间隔</a:t>
            </a:r>
            <a:r>
              <a:rPr lang="zh-CN" altLang="en-US" kern="100" dirty="0" smtClean="0">
                <a:solidFill>
                  <a:schemeClr val="accent1"/>
                </a:solidFill>
                <a:latin typeface="Times New Roman"/>
                <a:ea typeface="宋体"/>
                <a:cs typeface="Times New Roman"/>
              </a:rPr>
              <a:t>设置：</a:t>
            </a:r>
            <a:endParaRPr lang="en-US" altLang="zh-CN" kern="100" dirty="0" smtClean="0">
              <a:solidFill>
                <a:schemeClr val="accent1"/>
              </a:solidFill>
              <a:latin typeface="Times New Roman"/>
              <a:ea typeface="宋体"/>
              <a:cs typeface="Times New Roman"/>
            </a:endParaRPr>
          </a:p>
          <a:p>
            <a:pPr lvl="0">
              <a:lnSpc>
                <a:spcPct val="200000"/>
              </a:lnSpc>
            </a:pPr>
            <a:r>
              <a:rPr lang="en-US" altLang="zh-CN" kern="100" dirty="0" smtClean="0">
                <a:solidFill>
                  <a:schemeClr val="accent1"/>
                </a:solidFill>
                <a:latin typeface="Times New Roman"/>
                <a:ea typeface="宋体"/>
              </a:rPr>
              <a:t>GSP</a:t>
            </a:r>
            <a:r>
              <a:rPr lang="zh-CN" altLang="en-US" kern="100" dirty="0" smtClean="0">
                <a:solidFill>
                  <a:schemeClr val="accent1"/>
                </a:solidFill>
                <a:latin typeface="Times New Roman"/>
                <a:ea typeface="宋体"/>
              </a:rPr>
              <a:t>：</a:t>
            </a:r>
            <a:r>
              <a:rPr lang="zh-CN" altLang="en-US" kern="100" dirty="0" smtClean="0">
                <a:solidFill>
                  <a:srgbClr val="FF0000"/>
                </a:solidFill>
                <a:latin typeface="Times New Roman"/>
                <a:ea typeface="宋体"/>
              </a:rPr>
              <a:t>不得小于</a:t>
            </a:r>
            <a:r>
              <a:rPr lang="en-US" altLang="zh-CN" kern="100" dirty="0" smtClean="0">
                <a:solidFill>
                  <a:srgbClr val="FF0000"/>
                </a:solidFill>
                <a:latin typeface="Times New Roman"/>
                <a:ea typeface="宋体"/>
              </a:rPr>
              <a:t>48h</a:t>
            </a:r>
            <a:r>
              <a:rPr lang="zh-CN" altLang="en-US" kern="100" dirty="0" smtClean="0">
                <a:solidFill>
                  <a:schemeClr val="accent1"/>
                </a:solidFill>
                <a:latin typeface="Times New Roman"/>
                <a:ea typeface="宋体"/>
              </a:rPr>
              <a:t>，时间间隔</a:t>
            </a:r>
            <a:r>
              <a:rPr lang="zh-CN" altLang="en-US" kern="100" dirty="0" smtClean="0">
                <a:solidFill>
                  <a:srgbClr val="FF0000"/>
                </a:solidFill>
                <a:latin typeface="Times New Roman"/>
                <a:ea typeface="宋体"/>
              </a:rPr>
              <a:t>不得大于</a:t>
            </a:r>
            <a:r>
              <a:rPr lang="en-US" altLang="zh-CN" kern="100" dirty="0" smtClean="0">
                <a:solidFill>
                  <a:srgbClr val="FF0000"/>
                </a:solidFill>
                <a:latin typeface="Times New Roman"/>
                <a:ea typeface="宋体"/>
              </a:rPr>
              <a:t>5min</a:t>
            </a:r>
            <a:r>
              <a:rPr lang="zh-CN" altLang="en-US" kern="100" dirty="0" smtClean="0">
                <a:solidFill>
                  <a:schemeClr val="accent1"/>
                </a:solidFill>
                <a:latin typeface="Times New Roman"/>
                <a:ea typeface="宋体"/>
              </a:rPr>
              <a:t>；</a:t>
            </a:r>
            <a:endParaRPr lang="en-US" altLang="zh-CN" kern="100" dirty="0" smtClean="0">
              <a:solidFill>
                <a:schemeClr val="accent1"/>
              </a:solidFill>
              <a:latin typeface="Times New Roman"/>
              <a:ea typeface="宋体"/>
            </a:endParaRPr>
          </a:p>
          <a:p>
            <a:pPr lvl="0">
              <a:lnSpc>
                <a:spcPct val="200000"/>
              </a:lnSpc>
            </a:pPr>
            <a:r>
              <a:rPr lang="en-US" altLang="zh-CN" kern="100" dirty="0" smtClean="0">
                <a:solidFill>
                  <a:schemeClr val="accent1"/>
                </a:solidFill>
                <a:latin typeface="Times New Roman"/>
                <a:ea typeface="宋体"/>
              </a:rPr>
              <a:t>GB</a:t>
            </a:r>
            <a:r>
              <a:rPr lang="zh-CN" altLang="en-US" kern="100" dirty="0" smtClean="0">
                <a:solidFill>
                  <a:schemeClr val="accent1"/>
                </a:solidFill>
                <a:latin typeface="Times New Roman"/>
                <a:ea typeface="宋体"/>
              </a:rPr>
              <a:t>：</a:t>
            </a:r>
            <a:r>
              <a:rPr lang="zh-CN" altLang="en-US" kern="100" dirty="0">
                <a:solidFill>
                  <a:srgbClr val="FF0000"/>
                </a:solidFill>
                <a:latin typeface="Times New Roman"/>
                <a:ea typeface="宋体"/>
              </a:rPr>
              <a:t>不得小于</a:t>
            </a:r>
            <a:r>
              <a:rPr lang="en-US" altLang="zh-CN" kern="100" dirty="0" smtClean="0">
                <a:solidFill>
                  <a:srgbClr val="FF0000"/>
                </a:solidFill>
                <a:latin typeface="Times New Roman"/>
                <a:ea typeface="宋体"/>
              </a:rPr>
              <a:t>48h</a:t>
            </a:r>
            <a:r>
              <a:rPr lang="zh-CN" altLang="en-US" kern="100" dirty="0" smtClean="0">
                <a:solidFill>
                  <a:schemeClr val="accent1"/>
                </a:solidFill>
                <a:latin typeface="Times New Roman"/>
                <a:ea typeface="宋体"/>
              </a:rPr>
              <a:t>。</a:t>
            </a:r>
            <a:endParaRPr lang="en-US" altLang="zh-CN" kern="100" dirty="0" smtClean="0">
              <a:solidFill>
                <a:schemeClr val="accent1"/>
              </a:solidFill>
              <a:latin typeface="Times New Roman"/>
              <a:ea typeface="宋体"/>
            </a:endParaRPr>
          </a:p>
          <a:p>
            <a:pPr lvl="0">
              <a:lnSpc>
                <a:spcPct val="200000"/>
              </a:lnSpc>
            </a:pPr>
            <a:r>
              <a:rPr lang="en-US" altLang="zh-CN" kern="100" dirty="0" smtClean="0">
                <a:solidFill>
                  <a:schemeClr val="accent1"/>
                </a:solidFill>
                <a:latin typeface="Times New Roman"/>
                <a:ea typeface="宋体"/>
              </a:rPr>
              <a:t>USP1079</a:t>
            </a:r>
            <a:r>
              <a:rPr lang="zh-CN" altLang="en-US" kern="100" dirty="0" smtClean="0">
                <a:solidFill>
                  <a:schemeClr val="accent1"/>
                </a:solidFill>
                <a:latin typeface="Times New Roman"/>
                <a:ea typeface="宋体"/>
              </a:rPr>
              <a:t>：</a:t>
            </a:r>
            <a:r>
              <a:rPr lang="en-US" altLang="zh-CN" kern="100" dirty="0" smtClean="0">
                <a:solidFill>
                  <a:srgbClr val="FF0000"/>
                </a:solidFill>
                <a:latin typeface="Times New Roman"/>
                <a:ea typeface="宋体"/>
              </a:rPr>
              <a:t>3</a:t>
            </a:r>
            <a:r>
              <a:rPr lang="zh-CN" altLang="en-US" kern="100" dirty="0" smtClean="0">
                <a:solidFill>
                  <a:srgbClr val="FF0000"/>
                </a:solidFill>
                <a:latin typeface="Times New Roman"/>
                <a:ea typeface="宋体"/>
              </a:rPr>
              <a:t>个连续的</a:t>
            </a:r>
            <a:r>
              <a:rPr lang="en-US" altLang="zh-CN" kern="100" dirty="0" smtClean="0">
                <a:solidFill>
                  <a:srgbClr val="FF0000"/>
                </a:solidFill>
                <a:latin typeface="Times New Roman"/>
                <a:ea typeface="宋体"/>
              </a:rPr>
              <a:t>24h</a:t>
            </a:r>
            <a:r>
              <a:rPr lang="zh-CN" altLang="en-US" kern="100" dirty="0" smtClean="0">
                <a:solidFill>
                  <a:schemeClr val="accent1"/>
                </a:solidFill>
                <a:latin typeface="Times New Roman"/>
                <a:ea typeface="宋体"/>
              </a:rPr>
              <a:t>；</a:t>
            </a:r>
            <a:endParaRPr lang="en-US" altLang="zh-CN" kern="100" dirty="0" smtClean="0">
              <a:solidFill>
                <a:schemeClr val="accent1"/>
              </a:solidFill>
              <a:latin typeface="Times New Roman"/>
              <a:ea typeface="宋体"/>
            </a:endParaRPr>
          </a:p>
          <a:p>
            <a:pPr lvl="0">
              <a:lnSpc>
                <a:spcPct val="200000"/>
              </a:lnSpc>
            </a:pPr>
            <a:r>
              <a:rPr lang="en-US" altLang="zh-CN" kern="100" dirty="0" smtClean="0">
                <a:solidFill>
                  <a:schemeClr val="accent1"/>
                </a:solidFill>
                <a:latin typeface="Times New Roman"/>
                <a:ea typeface="宋体"/>
              </a:rPr>
              <a:t>WHO</a:t>
            </a:r>
            <a:r>
              <a:rPr lang="zh-CN" altLang="en-US" kern="100" dirty="0" smtClean="0">
                <a:solidFill>
                  <a:schemeClr val="accent1"/>
                </a:solidFill>
                <a:latin typeface="Times New Roman"/>
                <a:ea typeface="宋体"/>
              </a:rPr>
              <a:t>：</a:t>
            </a:r>
            <a:r>
              <a:rPr lang="zh-CN" altLang="en-US" kern="100" dirty="0" smtClean="0">
                <a:solidFill>
                  <a:srgbClr val="FF0000"/>
                </a:solidFill>
                <a:latin typeface="Times New Roman"/>
                <a:ea typeface="宋体"/>
              </a:rPr>
              <a:t>至少</a:t>
            </a:r>
            <a:r>
              <a:rPr lang="en-US" altLang="zh-CN" kern="100" dirty="0" smtClean="0">
                <a:solidFill>
                  <a:srgbClr val="FF0000"/>
                </a:solidFill>
                <a:latin typeface="Times New Roman"/>
                <a:ea typeface="宋体"/>
              </a:rPr>
              <a:t>24h</a:t>
            </a:r>
            <a:r>
              <a:rPr lang="zh-CN" altLang="en-US" kern="100" dirty="0" smtClean="0">
                <a:solidFill>
                  <a:schemeClr val="accent1"/>
                </a:solidFill>
                <a:latin typeface="Times New Roman"/>
                <a:ea typeface="宋体"/>
              </a:rPr>
              <a:t>；时间间隔为</a:t>
            </a:r>
            <a:r>
              <a:rPr lang="en-US" altLang="zh-CN" kern="100" dirty="0" smtClean="0">
                <a:solidFill>
                  <a:srgbClr val="FF0000"/>
                </a:solidFill>
                <a:latin typeface="Times New Roman"/>
                <a:ea typeface="宋体"/>
              </a:rPr>
              <a:t>1-15min</a:t>
            </a:r>
            <a:r>
              <a:rPr lang="zh-CN" altLang="en-US" kern="100" dirty="0" smtClean="0">
                <a:solidFill>
                  <a:srgbClr val="FF0000"/>
                </a:solidFill>
                <a:latin typeface="Times New Roman"/>
                <a:ea typeface="宋体"/>
              </a:rPr>
              <a:t>或更长</a:t>
            </a:r>
            <a:endParaRPr lang="en-US" altLang="zh-CN" kern="100" dirty="0" smtClean="0">
              <a:solidFill>
                <a:srgbClr val="FF0000"/>
              </a:solidFill>
              <a:latin typeface="Times New Roman"/>
              <a:ea typeface="宋体"/>
            </a:endParaRPr>
          </a:p>
          <a:p>
            <a:pPr lvl="0">
              <a:lnSpc>
                <a:spcPct val="200000"/>
              </a:lnSpc>
            </a:pPr>
            <a:r>
              <a:rPr lang="en-US" altLang="zh-CN" kern="100" dirty="0" smtClean="0">
                <a:solidFill>
                  <a:schemeClr val="accent1"/>
                </a:solidFill>
                <a:latin typeface="Times New Roman"/>
                <a:ea typeface="宋体"/>
              </a:rPr>
              <a:t>PDA</a:t>
            </a:r>
            <a:r>
              <a:rPr lang="zh-CN" altLang="en-US" kern="100" dirty="0" smtClean="0">
                <a:solidFill>
                  <a:schemeClr val="accent1"/>
                </a:solidFill>
                <a:latin typeface="Times New Roman"/>
                <a:ea typeface="宋体"/>
              </a:rPr>
              <a:t>：建议每天</a:t>
            </a:r>
            <a:r>
              <a:rPr lang="en-US" altLang="zh-CN" kern="100" dirty="0" smtClean="0">
                <a:solidFill>
                  <a:schemeClr val="accent1"/>
                </a:solidFill>
                <a:latin typeface="Times New Roman"/>
                <a:ea typeface="宋体"/>
              </a:rPr>
              <a:t>24h</a:t>
            </a:r>
            <a:r>
              <a:rPr lang="zh-CN" altLang="en-US" kern="100" dirty="0" smtClean="0">
                <a:solidFill>
                  <a:schemeClr val="accent1"/>
                </a:solidFill>
                <a:latin typeface="Times New Roman"/>
                <a:ea typeface="宋体"/>
              </a:rPr>
              <a:t>，一周</a:t>
            </a:r>
            <a:r>
              <a:rPr lang="en-US" altLang="zh-CN" kern="100" dirty="0" smtClean="0">
                <a:solidFill>
                  <a:schemeClr val="accent1"/>
                </a:solidFill>
                <a:latin typeface="Times New Roman"/>
                <a:ea typeface="宋体"/>
              </a:rPr>
              <a:t>7</a:t>
            </a:r>
            <a:r>
              <a:rPr lang="zh-CN" altLang="en-US" kern="100" dirty="0" smtClean="0">
                <a:solidFill>
                  <a:schemeClr val="accent1"/>
                </a:solidFill>
                <a:latin typeface="Times New Roman"/>
                <a:ea typeface="宋体"/>
              </a:rPr>
              <a:t>天；</a:t>
            </a:r>
            <a:r>
              <a:rPr lang="zh-CN" altLang="en-US" dirty="0" smtClean="0">
                <a:solidFill>
                  <a:srgbClr val="FF0000"/>
                </a:solidFill>
                <a:latin typeface="宋体" pitchFamily="2" charset="-122"/>
                <a:ea typeface="宋体" pitchFamily="2" charset="-122"/>
              </a:rPr>
              <a:t>三</a:t>
            </a:r>
            <a:r>
              <a:rPr lang="zh-CN" altLang="en-US" dirty="0">
                <a:solidFill>
                  <a:srgbClr val="FF0000"/>
                </a:solidFill>
                <a:latin typeface="宋体" pitchFamily="2" charset="-122"/>
                <a:ea typeface="宋体" pitchFamily="2" charset="-122"/>
              </a:rPr>
              <a:t>个或更多的完整除霜</a:t>
            </a:r>
            <a:r>
              <a:rPr lang="zh-CN" altLang="en-US" dirty="0" smtClean="0">
                <a:solidFill>
                  <a:srgbClr val="FF0000"/>
                </a:solidFill>
                <a:latin typeface="宋体" pitchFamily="2" charset="-122"/>
                <a:ea typeface="宋体" pitchFamily="2" charset="-122"/>
              </a:rPr>
              <a:t>周期。</a:t>
            </a:r>
            <a:r>
              <a:rPr lang="zh-CN" altLang="en-US" kern="100" dirty="0" smtClean="0">
                <a:solidFill>
                  <a:schemeClr val="accent1"/>
                </a:solidFill>
                <a:latin typeface="Times New Roman"/>
                <a:ea typeface="宋体"/>
              </a:rPr>
              <a:t>如果外部环境稳定，不小于</a:t>
            </a:r>
            <a:r>
              <a:rPr lang="en-US" altLang="zh-CN" kern="100" dirty="0" smtClean="0">
                <a:solidFill>
                  <a:schemeClr val="accent1"/>
                </a:solidFill>
                <a:latin typeface="Times New Roman"/>
                <a:ea typeface="宋体"/>
              </a:rPr>
              <a:t>24h</a:t>
            </a:r>
            <a:r>
              <a:rPr lang="zh-CN" altLang="en-US" kern="100" dirty="0" smtClean="0">
                <a:solidFill>
                  <a:schemeClr val="accent1"/>
                </a:solidFill>
                <a:latin typeface="Times New Roman"/>
                <a:ea typeface="宋体"/>
              </a:rPr>
              <a:t>；间隔：</a:t>
            </a:r>
            <a:r>
              <a:rPr lang="en-US" altLang="zh-CN" kern="100" dirty="0" smtClean="0">
                <a:solidFill>
                  <a:schemeClr val="accent1"/>
                </a:solidFill>
                <a:latin typeface="Times New Roman"/>
                <a:ea typeface="宋体"/>
              </a:rPr>
              <a:t>15</a:t>
            </a:r>
            <a:r>
              <a:rPr lang="zh-CN" altLang="en-US" kern="100" dirty="0" smtClean="0">
                <a:solidFill>
                  <a:schemeClr val="accent1"/>
                </a:solidFill>
                <a:latin typeface="Times New Roman"/>
                <a:ea typeface="宋体"/>
              </a:rPr>
              <a:t>或</a:t>
            </a:r>
            <a:r>
              <a:rPr lang="en-US" altLang="zh-CN" kern="100" dirty="0" smtClean="0">
                <a:solidFill>
                  <a:schemeClr val="accent1"/>
                </a:solidFill>
                <a:latin typeface="Times New Roman"/>
                <a:ea typeface="宋体"/>
              </a:rPr>
              <a:t>30min</a:t>
            </a:r>
          </a:p>
        </p:txBody>
      </p:sp>
    </p:spTree>
    <p:extLst>
      <p:ext uri="{BB962C8B-B14F-4D97-AF65-F5344CB8AC3E}">
        <p14:creationId xmlns:p14="http://schemas.microsoft.com/office/powerpoint/2010/main" val="2495912032"/>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73758" y="356860"/>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运行确认</a:t>
            </a:r>
            <a:endParaRPr lang="zh-CN" altLang="en-US" dirty="0">
              <a:latin typeface="华文行楷" pitchFamily="2" charset="-122"/>
              <a:ea typeface="华文行楷" pitchFamily="2" charset="-122"/>
            </a:endParaRPr>
          </a:p>
        </p:txBody>
      </p:sp>
      <p:sp>
        <p:nvSpPr>
          <p:cNvPr id="3" name="矩形 2"/>
          <p:cNvSpPr/>
          <p:nvPr/>
        </p:nvSpPr>
        <p:spPr>
          <a:xfrm>
            <a:off x="2648196" y="463138"/>
            <a:ext cx="4429497" cy="6293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400" b="1" dirty="0">
                <a:solidFill>
                  <a:srgbClr val="0366B8"/>
                </a:solidFill>
                <a:effectLst>
                  <a:outerShdw blurRad="38100" dist="38100" dir="2700000" algn="tl">
                    <a:srgbClr val="000000">
                      <a:alpha val="43137"/>
                    </a:srgbClr>
                  </a:outerShdw>
                </a:effectLst>
                <a:latin typeface="Microsoft YaHei"/>
                <a:sym typeface="+mn-lt"/>
              </a:rPr>
              <a:t>冷库验证实操分享</a:t>
            </a:r>
            <a:endParaRPr lang="en-US" altLang="zh-CN" sz="2400" b="1" dirty="0">
              <a:solidFill>
                <a:srgbClr val="0366B8"/>
              </a:solidFill>
              <a:effectLst>
                <a:outerShdw blurRad="38100" dist="38100" dir="2700000" algn="tl">
                  <a:srgbClr val="000000">
                    <a:alpha val="43137"/>
                  </a:srgbClr>
                </a:outerShdw>
              </a:effectLst>
              <a:latin typeface="Microsoft YaHei"/>
              <a:sym typeface="+mn-lt"/>
            </a:endParaRPr>
          </a:p>
          <a:p>
            <a:pPr algn="ctr"/>
            <a:endParaRPr lang="zh-CN" altLang="en-US" dirty="0"/>
          </a:p>
        </p:txBody>
      </p:sp>
      <p:grpSp>
        <p:nvGrpSpPr>
          <p:cNvPr id="4" name="05143f32-10fe-46a8-b263-c1b5e968111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6559510" y="452424"/>
            <a:ext cx="1592585" cy="1535346"/>
            <a:chOff x="3660047" y="1369355"/>
            <a:chExt cx="4871906" cy="4696806"/>
          </a:xfrm>
        </p:grpSpPr>
        <p:sp>
          <p:nvSpPr>
            <p:cNvPr id="5" name="i$ḷ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620119-CF44-4FDE-BEB9-CC78446D084B}"/>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ïṥ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C7C4D1E-033C-4C2A-8532-2D70E373448A}"/>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ŝḻï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6230D7-845D-462C-8111-A8615F174E1F}"/>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išlï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479090-BAA9-4A33-9139-B005D8D974FD}"/>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iṣļi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8D7069-0A05-4120-83B5-5023EFCDE98E}"/>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iṧḻ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B29C936-3814-4247-818E-7B1CBD2A187B}"/>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iṡ1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40369E1-CB15-41C2-8591-B5EAF6AC4292}"/>
                </a:ext>
              </a:extLst>
            </p:cNvPr>
            <p:cNvSpPr/>
            <p:nvPr/>
          </p:nvSpPr>
          <p:spPr bwMode="auto">
            <a:xfrm>
              <a:off x="7136301" y="3671408"/>
              <a:ext cx="1197376" cy="1193514"/>
            </a:xfrm>
            <a:custGeom>
              <a:avLst/>
              <a:gdLst>
                <a:gd name="T0" fmla="*/ 43 w 507"/>
                <a:gd name="T1" fmla="*/ 17 h 505"/>
                <a:gd name="T2" fmla="*/ 43 w 507"/>
                <a:gd name="T3" fmla="*/ 17 h 505"/>
                <a:gd name="T4" fmla="*/ 0 w 507"/>
                <a:gd name="T5" fmla="*/ 0 h 505"/>
                <a:gd name="T6" fmla="*/ 19 w 507"/>
                <a:gd name="T7" fmla="*/ 43 h 505"/>
                <a:gd name="T8" fmla="*/ 19 w 507"/>
                <a:gd name="T9" fmla="*/ 43 h 505"/>
                <a:gd name="T10" fmla="*/ 483 w 507"/>
                <a:gd name="T11" fmla="*/ 505 h 505"/>
                <a:gd name="T12" fmla="*/ 507 w 507"/>
                <a:gd name="T13" fmla="*/ 482 h 505"/>
                <a:gd name="T14" fmla="*/ 43 w 507"/>
                <a:gd name="T15" fmla="*/ 17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5">
                  <a:moveTo>
                    <a:pt x="43" y="17"/>
                  </a:moveTo>
                  <a:cubicBezTo>
                    <a:pt x="43" y="17"/>
                    <a:pt x="43" y="17"/>
                    <a:pt x="43" y="17"/>
                  </a:cubicBezTo>
                  <a:cubicBezTo>
                    <a:pt x="40" y="14"/>
                    <a:pt x="0" y="0"/>
                    <a:pt x="0" y="0"/>
                  </a:cubicBezTo>
                  <a:cubicBezTo>
                    <a:pt x="0" y="0"/>
                    <a:pt x="15" y="40"/>
                    <a:pt x="19" y="43"/>
                  </a:cubicBezTo>
                  <a:cubicBezTo>
                    <a:pt x="19" y="43"/>
                    <a:pt x="19" y="43"/>
                    <a:pt x="19" y="43"/>
                  </a:cubicBezTo>
                  <a:cubicBezTo>
                    <a:pt x="483" y="505"/>
                    <a:pt x="483" y="505"/>
                    <a:pt x="483" y="505"/>
                  </a:cubicBezTo>
                  <a:cubicBezTo>
                    <a:pt x="507" y="482"/>
                    <a:pt x="507" y="482"/>
                    <a:pt x="507" y="482"/>
                  </a:cubicBezTo>
                  <a:cubicBezTo>
                    <a:pt x="43" y="17"/>
                    <a:pt x="43" y="17"/>
                    <a:pt x="43" y="17"/>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îṥ1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0923B6-DD14-47B8-B2A6-F49552D388FC}"/>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ṡl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468ECA4-690B-4E08-B5AE-6C0F8E53B7E9}"/>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ṩḻ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530DA3-FA19-42BB-B0AD-22EE7F77AB16}"/>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ṧ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22C0EF-E360-4DBE-8A42-8D2D65C122DE}"/>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ïSḻî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C77561-75C5-4F2B-A1D3-5F52E9ABF879}"/>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iŝ1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70A06E-DD19-48F0-9766-1B2047488706}"/>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íŝḻ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44307E-39D6-4C68-914F-468788E1AFE9}"/>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îṩḻ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1A0163A-8521-40C3-BD43-3E6423E38C95}"/>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íŝļï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04D6ACD-961A-4FD5-8984-D03A84A634A9}"/>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close/>
                  <a:moveTo>
                    <a:pt x="21" y="0"/>
                  </a:moveTo>
                  <a:lnTo>
                    <a:pt x="21" y="0"/>
                  </a:lnTo>
                  <a:lnTo>
                    <a:pt x="24" y="4"/>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îṩ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9092C-2562-405A-9A09-763A0C03AD6A}"/>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moveTo>
                    <a:pt x="21" y="0"/>
                  </a:moveTo>
                  <a:lnTo>
                    <a:pt x="21" y="0"/>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ṥ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702932-B911-4458-943E-ECB717572ECC}"/>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iŝ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A5CCAA-6AA1-4CB7-BE57-F61F0C489C1D}"/>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sḷ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55B745-38B1-4A18-AC7D-D4FCAF60454A}"/>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close/>
                  <a:moveTo>
                    <a:pt x="160" y="0"/>
                  </a:moveTo>
                  <a:lnTo>
                    <a:pt x="160" y="0"/>
                  </a:lnTo>
                  <a:lnTo>
                    <a:pt x="163" y="4"/>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î$ľî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147346-5F43-43FA-81CB-900E4FB0EACE}"/>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moveTo>
                    <a:pt x="160" y="0"/>
                  </a:moveTo>
                  <a:lnTo>
                    <a:pt x="160" y="0"/>
                  </a:lnTo>
                  <a:lnTo>
                    <a:pt x="163" y="4"/>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îś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FD209F8-5C73-49AB-A98E-D1B1427F0506}"/>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şl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11A0092-32CE-489F-B7B8-879CB576817F}"/>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îṩ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C86F146-D88A-4BEF-8AA9-325B38803955}"/>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close/>
                  <a:moveTo>
                    <a:pt x="159" y="0"/>
                  </a:moveTo>
                  <a:lnTo>
                    <a:pt x="159" y="0"/>
                  </a:lnTo>
                  <a:lnTo>
                    <a:pt x="161" y="2"/>
                  </a:lnTo>
                  <a:lnTo>
                    <a:pt x="159"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ï$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686FF7F-9295-46A0-8E4F-22BE573DE9FB}"/>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moveTo>
                    <a:pt x="159" y="0"/>
                  </a:moveTo>
                  <a:lnTo>
                    <a:pt x="159" y="0"/>
                  </a:lnTo>
                  <a:lnTo>
                    <a:pt x="161" y="2"/>
                  </a:lnTo>
                  <a:lnTo>
                    <a:pt x="1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śḷ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9B851D-0594-47A0-9314-818E93DB02FE}"/>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íśl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6217E2A-ECA9-4744-BC8A-A5C96E0D0445}"/>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ïsľ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153666D-B3D7-4766-BE7F-56200A44201F}"/>
                </a:ext>
              </a:extLst>
            </p:cNvPr>
            <p:cNvSpPr/>
            <p:nvPr/>
          </p:nvSpPr>
          <p:spPr bwMode="auto">
            <a:xfrm>
              <a:off x="7028151" y="4673084"/>
              <a:ext cx="1197376" cy="1194802"/>
            </a:xfrm>
            <a:custGeom>
              <a:avLst/>
              <a:gdLst>
                <a:gd name="T0" fmla="*/ 44 w 507"/>
                <a:gd name="T1" fmla="*/ 17 h 506"/>
                <a:gd name="T2" fmla="*/ 44 w 507"/>
                <a:gd name="T3" fmla="*/ 17 h 506"/>
                <a:gd name="T4" fmla="*/ 0 w 507"/>
                <a:gd name="T5" fmla="*/ 0 h 506"/>
                <a:gd name="T6" fmla="*/ 20 w 507"/>
                <a:gd name="T7" fmla="*/ 43 h 506"/>
                <a:gd name="T8" fmla="*/ 20 w 507"/>
                <a:gd name="T9" fmla="*/ 43 h 506"/>
                <a:gd name="T10" fmla="*/ 484 w 507"/>
                <a:gd name="T11" fmla="*/ 506 h 506"/>
                <a:gd name="T12" fmla="*/ 507 w 507"/>
                <a:gd name="T13" fmla="*/ 482 h 506"/>
                <a:gd name="T14" fmla="*/ 44 w 507"/>
                <a:gd name="T15" fmla="*/ 17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7"/>
                  </a:moveTo>
                  <a:cubicBezTo>
                    <a:pt x="44" y="17"/>
                    <a:pt x="44" y="17"/>
                    <a:pt x="44" y="17"/>
                  </a:cubicBezTo>
                  <a:cubicBezTo>
                    <a:pt x="41" y="14"/>
                    <a:pt x="0" y="0"/>
                    <a:pt x="0" y="0"/>
                  </a:cubicBezTo>
                  <a:cubicBezTo>
                    <a:pt x="0" y="0"/>
                    <a:pt x="16" y="40"/>
                    <a:pt x="20" y="43"/>
                  </a:cubicBezTo>
                  <a:cubicBezTo>
                    <a:pt x="20" y="43"/>
                    <a:pt x="20" y="43"/>
                    <a:pt x="20" y="43"/>
                  </a:cubicBezTo>
                  <a:cubicBezTo>
                    <a:pt x="484" y="506"/>
                    <a:pt x="484" y="506"/>
                    <a:pt x="484" y="506"/>
                  </a:cubicBezTo>
                  <a:cubicBezTo>
                    <a:pt x="507" y="482"/>
                    <a:pt x="507" y="482"/>
                    <a:pt x="507" y="482"/>
                  </a:cubicBezTo>
                  <a:lnTo>
                    <a:pt x="44" y="17"/>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ï$l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722724D-579A-4A3C-BEBA-CFB5784E714F}"/>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íṧļî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E84D935-903E-4903-9A47-E550B4889404}"/>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i$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A86D92-A465-4FF2-B2F2-5D45A981A40D}"/>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ś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02918D-4D71-4CBA-AEB4-941A08D95555}"/>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S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ACCC8B-DAE5-49E2-8E96-08426DD4D329}"/>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í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BE1389F-8CFF-4B46-AC56-26895A53271D}"/>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işḷ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78EF01-B204-4BB3-A1C7-155A608D886F}"/>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îṣ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CD0F23-D77B-4D1C-BCAF-038880F13BC9}"/>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îş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CF40F61-60C2-4533-A9AA-390C15582C70}"/>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ľ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620109B-8ED7-4208-9BDB-C3DCF7A60C2E}"/>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ṥḷ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62F5FBE-0EB4-4C56-BCDD-25464360BFF8}"/>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close/>
                  <a:moveTo>
                    <a:pt x="152" y="0"/>
                  </a:moveTo>
                  <a:lnTo>
                    <a:pt x="152" y="0"/>
                  </a:lnTo>
                  <a:lnTo>
                    <a:pt x="156" y="2"/>
                  </a:lnTo>
                  <a:lnTo>
                    <a:pt x="152"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ś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350D590-E323-43AB-BF8B-47C2EDD9E3AC}"/>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moveTo>
                    <a:pt x="152" y="0"/>
                  </a:moveTo>
                  <a:lnTo>
                    <a:pt x="152" y="0"/>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ś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B73D45-A552-4CA8-AFBA-92F9255BA1C3}"/>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ïšļ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7F16ABC-2E6A-4A31-A2F7-DAD3715A62CA}"/>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ŝḻ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9B4301-813E-4CA4-B59D-0F4972F296DF}"/>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iṣḷ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0AF68E-943B-4204-8BC4-EDE6A78F855E}"/>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íṥl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19C2E8-5871-4F43-B45A-697406CE4475}"/>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ïṣ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724A16-F0B9-41C6-8FEC-F6335A998830}"/>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ïṧ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9738D9-389B-4796-AB6A-2A21D4DCD1B6}"/>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ṩ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FA0233-F78C-4806-8A4F-3BFABBBCC4A3}"/>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î$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B6F546D-C028-4E70-8E46-529F78A2E0DA}"/>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s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2BB9CD0-9DAA-48E1-9547-16993AE37E53}"/>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ṧ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4D7B049-E5BB-41A9-81E1-636377DD37FF}"/>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ľ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FA0992-288C-4EFE-8BD7-887E502A32AB}"/>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1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D7DC8A-4583-4C59-8577-6945CCB48565}"/>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close/>
                  <a:moveTo>
                    <a:pt x="21" y="0"/>
                  </a:moveTo>
                  <a:lnTo>
                    <a:pt x="21" y="0"/>
                  </a:lnTo>
                  <a:lnTo>
                    <a:pt x="22" y="3"/>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ľ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3858042-5A17-445C-8711-A15845D4A0AC}"/>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moveTo>
                    <a:pt x="21" y="0"/>
                  </a:moveTo>
                  <a:lnTo>
                    <a:pt x="21" y="0"/>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ṩḷ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0B8C9C-F20B-4777-81E6-F70E0B7BC809}"/>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S1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8DBFA1-5621-4D23-93B3-7C429835C074}"/>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iṥ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3AE6807-377E-4062-8D58-10DAB7F2EFD0}"/>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close/>
                  <a:moveTo>
                    <a:pt x="160" y="0"/>
                  </a:moveTo>
                  <a:lnTo>
                    <a:pt x="160" y="0"/>
                  </a:lnTo>
                  <a:lnTo>
                    <a:pt x="162" y="2"/>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ṩľ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2898ADC-FBBD-4736-BBAB-2F8B162C68B3}"/>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moveTo>
                    <a:pt x="160" y="0"/>
                  </a:moveTo>
                  <a:lnTo>
                    <a:pt x="160" y="0"/>
                  </a:lnTo>
                  <a:lnTo>
                    <a:pt x="162" y="2"/>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ḻi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CCF16A0-9261-4D7A-94F8-C5D22FD08000}"/>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îśl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693ECA-6AE1-485A-B15B-14572A415D64}"/>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ŝl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C80FB25-C2D7-4241-AD79-FBE9E8AFA6C7}"/>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close/>
                  <a:moveTo>
                    <a:pt x="161" y="0"/>
                  </a:moveTo>
                  <a:lnTo>
                    <a:pt x="161" y="0"/>
                  </a:lnTo>
                  <a:lnTo>
                    <a:pt x="161" y="0"/>
                  </a:lnTo>
                  <a:lnTo>
                    <a:pt x="16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íṧḷ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DA43BF-03BB-430D-B680-95E0A5107149}"/>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moveTo>
                    <a:pt x="161" y="0"/>
                  </a:moveTo>
                  <a:lnTo>
                    <a:pt x="161" y="0"/>
                  </a:lnTo>
                  <a:lnTo>
                    <a:pt x="161" y="0"/>
                  </a:lnTo>
                  <a:lnTo>
                    <a:pt x="1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ṡ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A1B12E4-1407-407A-A272-A1DD26999580}"/>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ïş1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9672893-FE93-4E28-8459-10B071EEC7B8}"/>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ŝ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10934AC-86D8-4251-A6E7-D7320B291E40}"/>
                </a:ext>
              </a:extLst>
            </p:cNvPr>
            <p:cNvSpPr/>
            <p:nvPr/>
          </p:nvSpPr>
          <p:spPr bwMode="auto">
            <a:xfrm>
              <a:off x="5802450" y="4537897"/>
              <a:ext cx="1197376" cy="1194802"/>
            </a:xfrm>
            <a:custGeom>
              <a:avLst/>
              <a:gdLst>
                <a:gd name="T0" fmla="*/ 44 w 507"/>
                <a:gd name="T1" fmla="*/ 18 h 506"/>
                <a:gd name="T2" fmla="*/ 44 w 507"/>
                <a:gd name="T3" fmla="*/ 18 h 506"/>
                <a:gd name="T4" fmla="*/ 0 w 507"/>
                <a:gd name="T5" fmla="*/ 0 h 506"/>
                <a:gd name="T6" fmla="*/ 19 w 507"/>
                <a:gd name="T7" fmla="*/ 44 h 506"/>
                <a:gd name="T8" fmla="*/ 19 w 507"/>
                <a:gd name="T9" fmla="*/ 44 h 506"/>
                <a:gd name="T10" fmla="*/ 483 w 507"/>
                <a:gd name="T11" fmla="*/ 506 h 506"/>
                <a:gd name="T12" fmla="*/ 507 w 507"/>
                <a:gd name="T13" fmla="*/ 482 h 506"/>
                <a:gd name="T14" fmla="*/ 44 w 507"/>
                <a:gd name="T15" fmla="*/ 18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8"/>
                  </a:moveTo>
                  <a:cubicBezTo>
                    <a:pt x="44" y="18"/>
                    <a:pt x="44" y="18"/>
                    <a:pt x="44" y="18"/>
                  </a:cubicBezTo>
                  <a:cubicBezTo>
                    <a:pt x="40" y="14"/>
                    <a:pt x="0" y="0"/>
                    <a:pt x="0" y="0"/>
                  </a:cubicBezTo>
                  <a:cubicBezTo>
                    <a:pt x="0" y="0"/>
                    <a:pt x="16" y="40"/>
                    <a:pt x="19" y="44"/>
                  </a:cubicBezTo>
                  <a:cubicBezTo>
                    <a:pt x="19" y="44"/>
                    <a:pt x="19" y="44"/>
                    <a:pt x="19" y="44"/>
                  </a:cubicBezTo>
                  <a:cubicBezTo>
                    <a:pt x="483" y="506"/>
                    <a:pt x="483" y="506"/>
                    <a:pt x="483" y="506"/>
                  </a:cubicBezTo>
                  <a:cubicBezTo>
                    <a:pt x="507" y="482"/>
                    <a:pt x="507" y="482"/>
                    <a:pt x="507" y="482"/>
                  </a:cubicBezTo>
                  <a:lnTo>
                    <a:pt x="44" y="18"/>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îş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928D4F-371A-40DD-80C3-2CB6F14D0051}"/>
                </a:ext>
              </a:extLst>
            </p:cNvPr>
            <p:cNvSpPr/>
            <p:nvPr/>
          </p:nvSpPr>
          <p:spPr bwMode="auto">
            <a:xfrm>
              <a:off x="3660047" y="1369355"/>
              <a:ext cx="2975416" cy="2972841"/>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î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0C09F6-552C-4C50-BD89-8CC38333ADD0}"/>
                </a:ext>
              </a:extLst>
            </p:cNvPr>
            <p:cNvSpPr/>
            <p:nvPr/>
          </p:nvSpPr>
          <p:spPr bwMode="auto">
            <a:xfrm>
              <a:off x="3963897" y="1674493"/>
              <a:ext cx="2366428" cy="236385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D2CD06C-8EF9-4434-9D99-B530F31CC7B1}"/>
                </a:ext>
              </a:extLst>
            </p:cNvPr>
            <p:cNvSpPr/>
            <p:nvPr/>
          </p:nvSpPr>
          <p:spPr bwMode="auto">
            <a:xfrm>
              <a:off x="3909822" y="1617843"/>
              <a:ext cx="2475866" cy="2477153"/>
            </a:xfrm>
            <a:custGeom>
              <a:avLst/>
              <a:gdLst>
                <a:gd name="T0" fmla="*/ 524 w 1048"/>
                <a:gd name="T1" fmla="*/ 0 h 1049"/>
                <a:gd name="T2" fmla="*/ 0 w 1048"/>
                <a:gd name="T3" fmla="*/ 525 h 1049"/>
                <a:gd name="T4" fmla="*/ 506 w 1048"/>
                <a:gd name="T5" fmla="*/ 1049 h 1049"/>
                <a:gd name="T6" fmla="*/ 524 w 1048"/>
                <a:gd name="T7" fmla="*/ 1049 h 1049"/>
                <a:gd name="T8" fmla="*/ 547 w 1048"/>
                <a:gd name="T9" fmla="*/ 1048 h 1049"/>
                <a:gd name="T10" fmla="*/ 1048 w 1048"/>
                <a:gd name="T11" fmla="*/ 525 h 1049"/>
                <a:gd name="T12" fmla="*/ 524 w 1048"/>
                <a:gd name="T13" fmla="*/ 0 h 1049"/>
                <a:gd name="T14" fmla="*/ 547 w 1048"/>
                <a:gd name="T15" fmla="*/ 1001 h 1049"/>
                <a:gd name="T16" fmla="*/ 524 w 1048"/>
                <a:gd name="T17" fmla="*/ 1002 h 1049"/>
                <a:gd name="T18" fmla="*/ 506 w 1048"/>
                <a:gd name="T19" fmla="*/ 1002 h 1049"/>
                <a:gd name="T20" fmla="*/ 47 w 1048"/>
                <a:gd name="T21" fmla="*/ 525 h 1049"/>
                <a:gd name="T22" fmla="*/ 524 w 1048"/>
                <a:gd name="T23" fmla="*/ 47 h 1049"/>
                <a:gd name="T24" fmla="*/ 1002 w 1048"/>
                <a:gd name="T25" fmla="*/ 525 h 1049"/>
                <a:gd name="T26" fmla="*/ 547 w 1048"/>
                <a:gd name="T27" fmla="*/ 1001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8" h="1049">
                  <a:moveTo>
                    <a:pt x="524" y="0"/>
                  </a:moveTo>
                  <a:cubicBezTo>
                    <a:pt x="235" y="0"/>
                    <a:pt x="0" y="235"/>
                    <a:pt x="0" y="525"/>
                  </a:cubicBezTo>
                  <a:cubicBezTo>
                    <a:pt x="0" y="808"/>
                    <a:pt x="225" y="1039"/>
                    <a:pt x="506" y="1049"/>
                  </a:cubicBezTo>
                  <a:cubicBezTo>
                    <a:pt x="512" y="1049"/>
                    <a:pt x="518" y="1049"/>
                    <a:pt x="524" y="1049"/>
                  </a:cubicBezTo>
                  <a:cubicBezTo>
                    <a:pt x="532" y="1049"/>
                    <a:pt x="539" y="1049"/>
                    <a:pt x="547" y="1048"/>
                  </a:cubicBezTo>
                  <a:cubicBezTo>
                    <a:pt x="826" y="1036"/>
                    <a:pt x="1048" y="806"/>
                    <a:pt x="1048" y="525"/>
                  </a:cubicBezTo>
                  <a:cubicBezTo>
                    <a:pt x="1048" y="235"/>
                    <a:pt x="813" y="0"/>
                    <a:pt x="524" y="0"/>
                  </a:cubicBezTo>
                  <a:moveTo>
                    <a:pt x="547" y="1001"/>
                  </a:moveTo>
                  <a:cubicBezTo>
                    <a:pt x="539" y="1002"/>
                    <a:pt x="532" y="1002"/>
                    <a:pt x="524" y="1002"/>
                  </a:cubicBezTo>
                  <a:cubicBezTo>
                    <a:pt x="518" y="1002"/>
                    <a:pt x="512" y="1002"/>
                    <a:pt x="506" y="1002"/>
                  </a:cubicBezTo>
                  <a:cubicBezTo>
                    <a:pt x="251" y="992"/>
                    <a:pt x="47" y="782"/>
                    <a:pt x="47" y="525"/>
                  </a:cubicBezTo>
                  <a:cubicBezTo>
                    <a:pt x="47" y="261"/>
                    <a:pt x="261" y="47"/>
                    <a:pt x="524" y="47"/>
                  </a:cubicBezTo>
                  <a:cubicBezTo>
                    <a:pt x="788" y="47"/>
                    <a:pt x="1002" y="261"/>
                    <a:pt x="1002" y="525"/>
                  </a:cubicBezTo>
                  <a:cubicBezTo>
                    <a:pt x="1002" y="780"/>
                    <a:pt x="800" y="989"/>
                    <a:pt x="547" y="100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í$ḻ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C49A8B-58C3-4740-A18D-D0A18D5FBA6C}"/>
                </a:ext>
              </a:extLst>
            </p:cNvPr>
            <p:cNvSpPr/>
            <p:nvPr/>
          </p:nvSpPr>
          <p:spPr bwMode="auto">
            <a:xfrm>
              <a:off x="4189210" y="1901093"/>
              <a:ext cx="1917090" cy="1910652"/>
            </a:xfrm>
            <a:custGeom>
              <a:avLst/>
              <a:gdLst>
                <a:gd name="T0" fmla="*/ 406 w 812"/>
                <a:gd name="T1" fmla="*/ 0 h 809"/>
                <a:gd name="T2" fmla="*/ 0 w 812"/>
                <a:gd name="T3" fmla="*/ 405 h 809"/>
                <a:gd name="T4" fmla="*/ 406 w 812"/>
                <a:gd name="T5" fmla="*/ 809 h 809"/>
                <a:gd name="T6" fmla="*/ 812 w 812"/>
                <a:gd name="T7" fmla="*/ 405 h 809"/>
                <a:gd name="T8" fmla="*/ 406 w 812"/>
                <a:gd name="T9" fmla="*/ 0 h 809"/>
                <a:gd name="T10" fmla="*/ 406 w 812"/>
                <a:gd name="T11" fmla="*/ 762 h 809"/>
                <a:gd name="T12" fmla="*/ 47 w 812"/>
                <a:gd name="T13" fmla="*/ 405 h 809"/>
                <a:gd name="T14" fmla="*/ 406 w 812"/>
                <a:gd name="T15" fmla="*/ 47 h 809"/>
                <a:gd name="T16" fmla="*/ 766 w 812"/>
                <a:gd name="T17" fmla="*/ 405 h 809"/>
                <a:gd name="T18" fmla="*/ 406 w 812"/>
                <a:gd name="T19" fmla="*/ 7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2" h="809">
                  <a:moveTo>
                    <a:pt x="406" y="0"/>
                  </a:moveTo>
                  <a:cubicBezTo>
                    <a:pt x="182" y="0"/>
                    <a:pt x="0" y="182"/>
                    <a:pt x="0" y="405"/>
                  </a:cubicBezTo>
                  <a:cubicBezTo>
                    <a:pt x="0" y="627"/>
                    <a:pt x="182" y="809"/>
                    <a:pt x="406" y="809"/>
                  </a:cubicBezTo>
                  <a:cubicBezTo>
                    <a:pt x="630" y="809"/>
                    <a:pt x="812" y="627"/>
                    <a:pt x="812" y="405"/>
                  </a:cubicBezTo>
                  <a:cubicBezTo>
                    <a:pt x="812" y="182"/>
                    <a:pt x="630" y="0"/>
                    <a:pt x="406" y="0"/>
                  </a:cubicBezTo>
                  <a:moveTo>
                    <a:pt x="406" y="762"/>
                  </a:moveTo>
                  <a:cubicBezTo>
                    <a:pt x="208" y="762"/>
                    <a:pt x="47" y="602"/>
                    <a:pt x="47" y="405"/>
                  </a:cubicBezTo>
                  <a:cubicBezTo>
                    <a:pt x="47" y="207"/>
                    <a:pt x="208" y="47"/>
                    <a:pt x="406" y="47"/>
                  </a:cubicBezTo>
                  <a:cubicBezTo>
                    <a:pt x="604" y="47"/>
                    <a:pt x="766" y="207"/>
                    <a:pt x="766" y="405"/>
                  </a:cubicBezTo>
                  <a:cubicBezTo>
                    <a:pt x="766" y="602"/>
                    <a:pt x="604" y="762"/>
                    <a:pt x="406" y="762"/>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íSľ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542852-FB29-41A3-9FBD-F23694F80669}"/>
                </a:ext>
              </a:extLst>
            </p:cNvPr>
            <p:cNvSpPr/>
            <p:nvPr/>
          </p:nvSpPr>
          <p:spPr bwMode="auto">
            <a:xfrm>
              <a:off x="4467310" y="2186919"/>
              <a:ext cx="1360889" cy="1339002"/>
            </a:xfrm>
            <a:custGeom>
              <a:avLst/>
              <a:gdLst>
                <a:gd name="T0" fmla="*/ 288 w 576"/>
                <a:gd name="T1" fmla="*/ 0 h 567"/>
                <a:gd name="T2" fmla="*/ 0 w 576"/>
                <a:gd name="T3" fmla="*/ 284 h 567"/>
                <a:gd name="T4" fmla="*/ 288 w 576"/>
                <a:gd name="T5" fmla="*/ 567 h 567"/>
                <a:gd name="T6" fmla="*/ 576 w 576"/>
                <a:gd name="T7" fmla="*/ 284 h 567"/>
                <a:gd name="T8" fmla="*/ 288 w 576"/>
                <a:gd name="T9" fmla="*/ 0 h 567"/>
                <a:gd name="T10" fmla="*/ 288 w 576"/>
                <a:gd name="T11" fmla="*/ 521 h 567"/>
                <a:gd name="T12" fmla="*/ 47 w 576"/>
                <a:gd name="T13" fmla="*/ 284 h 567"/>
                <a:gd name="T14" fmla="*/ 288 w 576"/>
                <a:gd name="T15" fmla="*/ 46 h 567"/>
                <a:gd name="T16" fmla="*/ 529 w 576"/>
                <a:gd name="T17" fmla="*/ 284 h 567"/>
                <a:gd name="T18" fmla="*/ 288 w 576"/>
                <a:gd name="T19" fmla="*/ 521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 h="567">
                  <a:moveTo>
                    <a:pt x="288" y="0"/>
                  </a:moveTo>
                  <a:cubicBezTo>
                    <a:pt x="129" y="0"/>
                    <a:pt x="0" y="127"/>
                    <a:pt x="0" y="284"/>
                  </a:cubicBezTo>
                  <a:cubicBezTo>
                    <a:pt x="0" y="440"/>
                    <a:pt x="129" y="567"/>
                    <a:pt x="288" y="567"/>
                  </a:cubicBezTo>
                  <a:cubicBezTo>
                    <a:pt x="447" y="567"/>
                    <a:pt x="576" y="440"/>
                    <a:pt x="576" y="284"/>
                  </a:cubicBezTo>
                  <a:cubicBezTo>
                    <a:pt x="576" y="127"/>
                    <a:pt x="447" y="0"/>
                    <a:pt x="288" y="0"/>
                  </a:cubicBezTo>
                  <a:moveTo>
                    <a:pt x="288" y="521"/>
                  </a:moveTo>
                  <a:cubicBezTo>
                    <a:pt x="155" y="521"/>
                    <a:pt x="47" y="414"/>
                    <a:pt x="47" y="284"/>
                  </a:cubicBezTo>
                  <a:cubicBezTo>
                    <a:pt x="47" y="153"/>
                    <a:pt x="155" y="46"/>
                    <a:pt x="288" y="46"/>
                  </a:cubicBezTo>
                  <a:cubicBezTo>
                    <a:pt x="421" y="46"/>
                    <a:pt x="529" y="153"/>
                    <a:pt x="529" y="284"/>
                  </a:cubicBezTo>
                  <a:cubicBezTo>
                    <a:pt x="529" y="414"/>
                    <a:pt x="421" y="521"/>
                    <a:pt x="288" y="52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îṡl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2C4233D-AB94-433F-90EE-4AEC131EC124}"/>
                </a:ext>
              </a:extLst>
            </p:cNvPr>
            <p:cNvSpPr/>
            <p:nvPr/>
          </p:nvSpPr>
          <p:spPr bwMode="auto">
            <a:xfrm>
              <a:off x="4746698" y="2470169"/>
              <a:ext cx="802113" cy="772501"/>
            </a:xfrm>
            <a:custGeom>
              <a:avLst/>
              <a:gdLst>
                <a:gd name="T0" fmla="*/ 170 w 340"/>
                <a:gd name="T1" fmla="*/ 0 h 327"/>
                <a:gd name="T2" fmla="*/ 0 w 340"/>
                <a:gd name="T3" fmla="*/ 164 h 327"/>
                <a:gd name="T4" fmla="*/ 170 w 340"/>
                <a:gd name="T5" fmla="*/ 327 h 327"/>
                <a:gd name="T6" fmla="*/ 340 w 340"/>
                <a:gd name="T7" fmla="*/ 164 h 327"/>
                <a:gd name="T8" fmla="*/ 170 w 340"/>
                <a:gd name="T9" fmla="*/ 0 h 327"/>
                <a:gd name="T10" fmla="*/ 170 w 340"/>
                <a:gd name="T11" fmla="*/ 281 h 327"/>
                <a:gd name="T12" fmla="*/ 47 w 340"/>
                <a:gd name="T13" fmla="*/ 164 h 327"/>
                <a:gd name="T14" fmla="*/ 170 w 340"/>
                <a:gd name="T15" fmla="*/ 47 h 327"/>
                <a:gd name="T16" fmla="*/ 293 w 340"/>
                <a:gd name="T17" fmla="*/ 164 h 327"/>
                <a:gd name="T18" fmla="*/ 170 w 340"/>
                <a:gd name="T19" fmla="*/ 28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27">
                  <a:moveTo>
                    <a:pt x="170" y="0"/>
                  </a:moveTo>
                  <a:cubicBezTo>
                    <a:pt x="76" y="0"/>
                    <a:pt x="0" y="73"/>
                    <a:pt x="0" y="164"/>
                  </a:cubicBezTo>
                  <a:cubicBezTo>
                    <a:pt x="0" y="254"/>
                    <a:pt x="76" y="327"/>
                    <a:pt x="170" y="327"/>
                  </a:cubicBezTo>
                  <a:cubicBezTo>
                    <a:pt x="264" y="327"/>
                    <a:pt x="340" y="254"/>
                    <a:pt x="340" y="164"/>
                  </a:cubicBezTo>
                  <a:cubicBezTo>
                    <a:pt x="340" y="73"/>
                    <a:pt x="264" y="0"/>
                    <a:pt x="170" y="0"/>
                  </a:cubicBezTo>
                  <a:moveTo>
                    <a:pt x="170" y="281"/>
                  </a:moveTo>
                  <a:cubicBezTo>
                    <a:pt x="102" y="281"/>
                    <a:pt x="47" y="228"/>
                    <a:pt x="47" y="164"/>
                  </a:cubicBezTo>
                  <a:cubicBezTo>
                    <a:pt x="47" y="99"/>
                    <a:pt x="102" y="47"/>
                    <a:pt x="170" y="47"/>
                  </a:cubicBezTo>
                  <a:cubicBezTo>
                    <a:pt x="238" y="47"/>
                    <a:pt x="293" y="99"/>
                    <a:pt x="293" y="164"/>
                  </a:cubicBezTo>
                  <a:cubicBezTo>
                    <a:pt x="293" y="228"/>
                    <a:pt x="238" y="281"/>
                    <a:pt x="170" y="28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C2172E-4C2E-4D76-B1BC-79DAFD196955}"/>
                </a:ext>
              </a:extLst>
            </p:cNvPr>
            <p:cNvSpPr/>
            <p:nvPr/>
          </p:nvSpPr>
          <p:spPr bwMode="auto">
            <a:xfrm>
              <a:off x="5008061" y="2710932"/>
              <a:ext cx="293550" cy="289688"/>
            </a:xfrm>
            <a:prstGeom prst="ellipse">
              <a:avLst/>
            </a:pr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38218E3-F563-4B79-920A-8E3F5A99191D}"/>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ḷ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7FEA0B3-3B93-4FD5-B4D0-FA4B1F40447A}"/>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iṥḷ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5EB3C48-D6B4-4C2C-BE28-A4FB0E3783EC}"/>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ṩ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8EF281-909D-4110-B438-B92D6C138407}"/>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íśļ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BCA8D1-E60E-4CA1-972D-59A412AA1F65}"/>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şľ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39E966-3CE2-41D6-864C-C119630F6851}"/>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íşl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DDE951E-4E32-4095-B6BB-0D9DADC497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ṡḻ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C4DF79E-348D-4DB1-B72D-D00BC8751F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îş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E4EB825-7099-473B-A63D-C96E57DC77DA}"/>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B49F59-67CC-407A-809B-BE3AB27F6D37}"/>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ṥḻ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1164E1C-5196-43F2-BE4A-7F9C9A56275E}"/>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ïṩľ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B239A9-EFFF-4F9A-BC90-6EA09D53CF42}"/>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š1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DEE252-0544-440E-B254-19F4DB7EA5FC}"/>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close/>
                </a:path>
              </a:pathLst>
            </a:custGeom>
            <a:solidFill>
              <a:srgbClr val="0049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íṥļ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A9D20B-1D85-4E70-AB5E-856F70EFB3A3}"/>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3477101-C161-4987-A492-FD05D4B0C869}"/>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îṩḻ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996DEA8-7E9C-442F-97CC-21E7A0A2F08B}"/>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ṩ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E88D24-3D66-483B-9290-D08570610FBA}"/>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ïs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4576F74-5121-4C92-9635-D04DD0C5C3C3}"/>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śľ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0A6DFBC-6010-4C51-B8E4-BE2D4EE07BE1}"/>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iŝḻ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5B9991-E09E-49CE-9158-1ED51D02E8F0}"/>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ṧ1î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68F4E4-9CC8-49B4-9F7B-84C5641382F1}"/>
                </a:ext>
              </a:extLst>
            </p:cNvPr>
            <p:cNvSpPr/>
            <p:nvPr/>
          </p:nvSpPr>
          <p:spPr bwMode="auto">
            <a:xfrm>
              <a:off x="5112349" y="2815219"/>
              <a:ext cx="1163901" cy="1163901"/>
            </a:xfrm>
            <a:custGeom>
              <a:avLst/>
              <a:gdLst>
                <a:gd name="T0" fmla="*/ 30 w 493"/>
                <a:gd name="T1" fmla="*/ 5 h 493"/>
                <a:gd name="T2" fmla="*/ 30 w 493"/>
                <a:gd name="T3" fmla="*/ 5 h 493"/>
                <a:gd name="T4" fmla="*/ 17 w 493"/>
                <a:gd name="T5" fmla="*/ 0 h 493"/>
                <a:gd name="T6" fmla="*/ 0 w 493"/>
                <a:gd name="T7" fmla="*/ 17 h 493"/>
                <a:gd name="T8" fmla="*/ 6 w 493"/>
                <a:gd name="T9" fmla="*/ 31 h 493"/>
                <a:gd name="T10" fmla="*/ 6 w 493"/>
                <a:gd name="T11" fmla="*/ 31 h 493"/>
                <a:gd name="T12" fmla="*/ 470 w 493"/>
                <a:gd name="T13" fmla="*/ 493 h 493"/>
                <a:gd name="T14" fmla="*/ 493 w 493"/>
                <a:gd name="T15" fmla="*/ 469 h 493"/>
                <a:gd name="T16" fmla="*/ 30 w 493"/>
                <a:gd name="T17" fmla="*/ 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493">
                  <a:moveTo>
                    <a:pt x="30" y="5"/>
                  </a:moveTo>
                  <a:cubicBezTo>
                    <a:pt x="30" y="5"/>
                    <a:pt x="30" y="5"/>
                    <a:pt x="30" y="5"/>
                  </a:cubicBezTo>
                  <a:cubicBezTo>
                    <a:pt x="27" y="2"/>
                    <a:pt x="22" y="0"/>
                    <a:pt x="17" y="0"/>
                  </a:cubicBezTo>
                  <a:cubicBezTo>
                    <a:pt x="8" y="0"/>
                    <a:pt x="0" y="8"/>
                    <a:pt x="0" y="17"/>
                  </a:cubicBezTo>
                  <a:cubicBezTo>
                    <a:pt x="0" y="23"/>
                    <a:pt x="2" y="28"/>
                    <a:pt x="6" y="31"/>
                  </a:cubicBezTo>
                  <a:cubicBezTo>
                    <a:pt x="6" y="31"/>
                    <a:pt x="6" y="31"/>
                    <a:pt x="6" y="31"/>
                  </a:cubicBezTo>
                  <a:cubicBezTo>
                    <a:pt x="470" y="493"/>
                    <a:pt x="470" y="493"/>
                    <a:pt x="470" y="493"/>
                  </a:cubicBezTo>
                  <a:cubicBezTo>
                    <a:pt x="493" y="469"/>
                    <a:pt x="493" y="469"/>
                    <a:pt x="493" y="469"/>
                  </a:cubicBezTo>
                  <a:cubicBezTo>
                    <a:pt x="30" y="5"/>
                    <a:pt x="30" y="5"/>
                    <a:pt x="30" y="5"/>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îṥ1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153AB31-A6FF-4358-ABE6-DF6A66210687}"/>
                </a:ext>
              </a:extLst>
            </p:cNvPr>
            <p:cNvSpPr/>
            <p:nvPr/>
          </p:nvSpPr>
          <p:spPr bwMode="auto">
            <a:xfrm>
              <a:off x="4061747" y="3877408"/>
              <a:ext cx="74675" cy="75963"/>
            </a:xfrm>
            <a:custGeom>
              <a:avLst/>
              <a:gdLst>
                <a:gd name="T0" fmla="*/ 3 w 32"/>
                <a:gd name="T1" fmla="*/ 0 h 32"/>
                <a:gd name="T2" fmla="*/ 0 w 32"/>
                <a:gd name="T3" fmla="*/ 3 h 32"/>
                <a:gd name="T4" fmla="*/ 13 w 32"/>
                <a:gd name="T5" fmla="*/ 17 h 32"/>
                <a:gd name="T6" fmla="*/ 29 w 32"/>
                <a:gd name="T7" fmla="*/ 32 h 32"/>
                <a:gd name="T8" fmla="*/ 32 w 32"/>
                <a:gd name="T9" fmla="*/ 29 h 32"/>
                <a:gd name="T10" fmla="*/ 3 w 32"/>
                <a:gd name="T11" fmla="*/ 0 h 32"/>
              </a:gdLst>
              <a:ahLst/>
              <a:cxnLst>
                <a:cxn ang="0">
                  <a:pos x="T0" y="T1"/>
                </a:cxn>
                <a:cxn ang="0">
                  <a:pos x="T2" y="T3"/>
                </a:cxn>
                <a:cxn ang="0">
                  <a:pos x="T4" y="T5"/>
                </a:cxn>
                <a:cxn ang="0">
                  <a:pos x="T6" y="T7"/>
                </a:cxn>
                <a:cxn ang="0">
                  <a:pos x="T8" y="T9"/>
                </a:cxn>
                <a:cxn ang="0">
                  <a:pos x="T10" y="T11"/>
                </a:cxn>
              </a:cxnLst>
              <a:rect l="0" t="0" r="r" b="b"/>
              <a:pathLst>
                <a:path w="32" h="32">
                  <a:moveTo>
                    <a:pt x="3" y="0"/>
                  </a:moveTo>
                  <a:cubicBezTo>
                    <a:pt x="0" y="3"/>
                    <a:pt x="0" y="3"/>
                    <a:pt x="0" y="3"/>
                  </a:cubicBezTo>
                  <a:cubicBezTo>
                    <a:pt x="4" y="8"/>
                    <a:pt x="8" y="12"/>
                    <a:pt x="13" y="17"/>
                  </a:cubicBezTo>
                  <a:cubicBezTo>
                    <a:pt x="18" y="22"/>
                    <a:pt x="24" y="27"/>
                    <a:pt x="29" y="32"/>
                  </a:cubicBezTo>
                  <a:cubicBezTo>
                    <a:pt x="32" y="29"/>
                    <a:pt x="32" y="29"/>
                    <a:pt x="32" y="29"/>
                  </a:cubicBezTo>
                  <a:cubicBezTo>
                    <a:pt x="22" y="20"/>
                    <a:pt x="12" y="10"/>
                    <a:pt x="3"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išļ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DFC182D-D613-400A-9151-3CB1E3A50967}"/>
                </a:ext>
              </a:extLst>
            </p:cNvPr>
            <p:cNvSpPr/>
            <p:nvPr/>
          </p:nvSpPr>
          <p:spPr bwMode="auto">
            <a:xfrm>
              <a:off x="4068185" y="3702308"/>
              <a:ext cx="245913" cy="243338"/>
            </a:xfrm>
            <a:custGeom>
              <a:avLst/>
              <a:gdLst>
                <a:gd name="T0" fmla="*/ 75 w 104"/>
                <a:gd name="T1" fmla="*/ 0 h 103"/>
                <a:gd name="T2" fmla="*/ 37 w 104"/>
                <a:gd name="T3" fmla="*/ 38 h 103"/>
                <a:gd name="T4" fmla="*/ 0 w 104"/>
                <a:gd name="T5" fmla="*/ 74 h 103"/>
                <a:gd name="T6" fmla="*/ 29 w 104"/>
                <a:gd name="T7" fmla="*/ 103 h 103"/>
                <a:gd name="T8" fmla="*/ 66 w 104"/>
                <a:gd name="T9" fmla="*/ 67 h 103"/>
                <a:gd name="T10" fmla="*/ 104 w 104"/>
                <a:gd name="T11" fmla="*/ 29 h 103"/>
                <a:gd name="T12" fmla="*/ 75 w 104"/>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104" h="103">
                  <a:moveTo>
                    <a:pt x="75" y="0"/>
                  </a:moveTo>
                  <a:cubicBezTo>
                    <a:pt x="37" y="38"/>
                    <a:pt x="37" y="38"/>
                    <a:pt x="37" y="38"/>
                  </a:cubicBezTo>
                  <a:cubicBezTo>
                    <a:pt x="0" y="74"/>
                    <a:pt x="0" y="74"/>
                    <a:pt x="0" y="74"/>
                  </a:cubicBezTo>
                  <a:cubicBezTo>
                    <a:pt x="9" y="84"/>
                    <a:pt x="19" y="94"/>
                    <a:pt x="29" y="103"/>
                  </a:cubicBezTo>
                  <a:cubicBezTo>
                    <a:pt x="66" y="67"/>
                    <a:pt x="66" y="67"/>
                    <a:pt x="66" y="67"/>
                  </a:cubicBezTo>
                  <a:cubicBezTo>
                    <a:pt x="104" y="29"/>
                    <a:pt x="104" y="29"/>
                    <a:pt x="104" y="29"/>
                  </a:cubicBezTo>
                  <a:cubicBezTo>
                    <a:pt x="94" y="19"/>
                    <a:pt x="84" y="10"/>
                    <a:pt x="75"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ŝḻí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8D0336-7237-4CED-BCF3-815D3CC9C9B1}"/>
                </a:ext>
              </a:extLst>
            </p:cNvPr>
            <p:cNvSpPr/>
            <p:nvPr/>
          </p:nvSpPr>
          <p:spPr bwMode="auto">
            <a:xfrm>
              <a:off x="4323110" y="2928519"/>
              <a:ext cx="766063" cy="762201"/>
            </a:xfrm>
            <a:custGeom>
              <a:avLst/>
              <a:gdLst>
                <a:gd name="T0" fmla="*/ 51 w 324"/>
                <a:gd name="T1" fmla="*/ 244 h 323"/>
                <a:gd name="T2" fmla="*/ 0 w 324"/>
                <a:gd name="T3" fmla="*/ 295 h 323"/>
                <a:gd name="T4" fmla="*/ 29 w 324"/>
                <a:gd name="T5" fmla="*/ 323 h 323"/>
                <a:gd name="T6" fmla="*/ 80 w 324"/>
                <a:gd name="T7" fmla="*/ 272 h 323"/>
                <a:gd name="T8" fmla="*/ 51 w 324"/>
                <a:gd name="T9" fmla="*/ 244 h 323"/>
                <a:gd name="T10" fmla="*/ 136 w 324"/>
                <a:gd name="T11" fmla="*/ 160 h 323"/>
                <a:gd name="T12" fmla="*/ 85 w 324"/>
                <a:gd name="T13" fmla="*/ 211 h 323"/>
                <a:gd name="T14" fmla="*/ 113 w 324"/>
                <a:gd name="T15" fmla="*/ 238 h 323"/>
                <a:gd name="T16" fmla="*/ 164 w 324"/>
                <a:gd name="T17" fmla="*/ 187 h 323"/>
                <a:gd name="T18" fmla="*/ 136 w 324"/>
                <a:gd name="T19" fmla="*/ 160 h 323"/>
                <a:gd name="T20" fmla="*/ 221 w 324"/>
                <a:gd name="T21" fmla="*/ 77 h 323"/>
                <a:gd name="T22" fmla="*/ 169 w 324"/>
                <a:gd name="T23" fmla="*/ 127 h 323"/>
                <a:gd name="T24" fmla="*/ 197 w 324"/>
                <a:gd name="T25" fmla="*/ 153 h 323"/>
                <a:gd name="T26" fmla="*/ 248 w 324"/>
                <a:gd name="T27" fmla="*/ 101 h 323"/>
                <a:gd name="T28" fmla="*/ 221 w 324"/>
                <a:gd name="T29" fmla="*/ 77 h 323"/>
                <a:gd name="T30" fmla="*/ 298 w 324"/>
                <a:gd name="T31" fmla="*/ 0 h 323"/>
                <a:gd name="T32" fmla="*/ 254 w 324"/>
                <a:gd name="T33" fmla="*/ 44 h 323"/>
                <a:gd name="T34" fmla="*/ 282 w 324"/>
                <a:gd name="T35" fmla="*/ 68 h 323"/>
                <a:gd name="T36" fmla="*/ 324 w 324"/>
                <a:gd name="T37" fmla="*/ 25 h 323"/>
                <a:gd name="T38" fmla="*/ 298 w 324"/>
                <a:gd name="T3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4" h="323">
                  <a:moveTo>
                    <a:pt x="51" y="244"/>
                  </a:moveTo>
                  <a:cubicBezTo>
                    <a:pt x="0" y="295"/>
                    <a:pt x="0" y="295"/>
                    <a:pt x="0" y="295"/>
                  </a:cubicBezTo>
                  <a:cubicBezTo>
                    <a:pt x="9" y="305"/>
                    <a:pt x="19" y="314"/>
                    <a:pt x="29" y="323"/>
                  </a:cubicBezTo>
                  <a:cubicBezTo>
                    <a:pt x="80" y="272"/>
                    <a:pt x="80" y="272"/>
                    <a:pt x="80" y="272"/>
                  </a:cubicBezTo>
                  <a:cubicBezTo>
                    <a:pt x="70" y="263"/>
                    <a:pt x="60" y="254"/>
                    <a:pt x="51" y="244"/>
                  </a:cubicBezTo>
                  <a:moveTo>
                    <a:pt x="136" y="160"/>
                  </a:moveTo>
                  <a:cubicBezTo>
                    <a:pt x="85" y="211"/>
                    <a:pt x="85" y="211"/>
                    <a:pt x="85" y="211"/>
                  </a:cubicBezTo>
                  <a:cubicBezTo>
                    <a:pt x="93" y="221"/>
                    <a:pt x="103" y="230"/>
                    <a:pt x="113" y="238"/>
                  </a:cubicBezTo>
                  <a:cubicBezTo>
                    <a:pt x="164" y="187"/>
                    <a:pt x="164" y="187"/>
                    <a:pt x="164" y="187"/>
                  </a:cubicBezTo>
                  <a:cubicBezTo>
                    <a:pt x="154" y="179"/>
                    <a:pt x="145" y="170"/>
                    <a:pt x="136" y="160"/>
                  </a:cubicBezTo>
                  <a:moveTo>
                    <a:pt x="221" y="77"/>
                  </a:moveTo>
                  <a:cubicBezTo>
                    <a:pt x="169" y="127"/>
                    <a:pt x="169" y="127"/>
                    <a:pt x="169" y="127"/>
                  </a:cubicBezTo>
                  <a:cubicBezTo>
                    <a:pt x="178" y="137"/>
                    <a:pt x="187" y="145"/>
                    <a:pt x="197" y="153"/>
                  </a:cubicBezTo>
                  <a:cubicBezTo>
                    <a:pt x="248" y="101"/>
                    <a:pt x="248" y="101"/>
                    <a:pt x="248" y="101"/>
                  </a:cubicBezTo>
                  <a:cubicBezTo>
                    <a:pt x="238" y="94"/>
                    <a:pt x="229" y="86"/>
                    <a:pt x="221" y="77"/>
                  </a:cubicBezTo>
                  <a:moveTo>
                    <a:pt x="298" y="0"/>
                  </a:moveTo>
                  <a:cubicBezTo>
                    <a:pt x="254" y="44"/>
                    <a:pt x="254" y="44"/>
                    <a:pt x="254" y="44"/>
                  </a:cubicBezTo>
                  <a:cubicBezTo>
                    <a:pt x="262" y="53"/>
                    <a:pt x="271" y="61"/>
                    <a:pt x="282" y="68"/>
                  </a:cubicBezTo>
                  <a:cubicBezTo>
                    <a:pt x="324" y="25"/>
                    <a:pt x="324" y="25"/>
                    <a:pt x="324" y="25"/>
                  </a:cubicBezTo>
                  <a:cubicBezTo>
                    <a:pt x="313" y="19"/>
                    <a:pt x="304" y="11"/>
                    <a:pt x="298"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ṣḻ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B217DC-3E0A-4019-BFD1-78F2BE4797E4}"/>
                </a:ext>
              </a:extLst>
            </p:cNvPr>
            <p:cNvSpPr/>
            <p:nvPr/>
          </p:nvSpPr>
          <p:spPr bwMode="auto">
            <a:xfrm>
              <a:off x="4245860" y="3625058"/>
              <a:ext cx="145488" cy="145488"/>
            </a:xfrm>
            <a:custGeom>
              <a:avLst/>
              <a:gdLst>
                <a:gd name="T0" fmla="*/ 33 w 62"/>
                <a:gd name="T1" fmla="*/ 0 h 62"/>
                <a:gd name="T2" fmla="*/ 0 w 62"/>
                <a:gd name="T3" fmla="*/ 33 h 62"/>
                <a:gd name="T4" fmla="*/ 29 w 62"/>
                <a:gd name="T5" fmla="*/ 62 h 62"/>
                <a:gd name="T6" fmla="*/ 62 w 62"/>
                <a:gd name="T7" fmla="*/ 28 h 62"/>
                <a:gd name="T8" fmla="*/ 33 w 62"/>
                <a:gd name="T9" fmla="*/ 0 h 62"/>
              </a:gdLst>
              <a:ahLst/>
              <a:cxnLst>
                <a:cxn ang="0">
                  <a:pos x="T0" y="T1"/>
                </a:cxn>
                <a:cxn ang="0">
                  <a:pos x="T2" y="T3"/>
                </a:cxn>
                <a:cxn ang="0">
                  <a:pos x="T4" y="T5"/>
                </a:cxn>
                <a:cxn ang="0">
                  <a:pos x="T6" y="T7"/>
                </a:cxn>
                <a:cxn ang="0">
                  <a:pos x="T8" y="T9"/>
                </a:cxn>
              </a:cxnLst>
              <a:rect l="0" t="0" r="r" b="b"/>
              <a:pathLst>
                <a:path w="62" h="62">
                  <a:moveTo>
                    <a:pt x="33" y="0"/>
                  </a:moveTo>
                  <a:cubicBezTo>
                    <a:pt x="0" y="33"/>
                    <a:pt x="0" y="33"/>
                    <a:pt x="0" y="33"/>
                  </a:cubicBezTo>
                  <a:cubicBezTo>
                    <a:pt x="9" y="43"/>
                    <a:pt x="19" y="52"/>
                    <a:pt x="29" y="62"/>
                  </a:cubicBezTo>
                  <a:cubicBezTo>
                    <a:pt x="62" y="28"/>
                    <a:pt x="62" y="28"/>
                    <a:pt x="62" y="28"/>
                  </a:cubicBezTo>
                  <a:cubicBezTo>
                    <a:pt x="52" y="19"/>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iṩ1í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511C476-966F-4CB3-A8FE-3EB4295DCD72}"/>
                </a:ext>
              </a:extLst>
            </p:cNvPr>
            <p:cNvSpPr/>
            <p:nvPr/>
          </p:nvSpPr>
          <p:spPr bwMode="auto">
            <a:xfrm>
              <a:off x="4444135" y="3426783"/>
              <a:ext cx="146775" cy="142913"/>
            </a:xfrm>
            <a:custGeom>
              <a:avLst/>
              <a:gdLst>
                <a:gd name="T0" fmla="*/ 34 w 62"/>
                <a:gd name="T1" fmla="*/ 0 h 61"/>
                <a:gd name="T2" fmla="*/ 0 w 62"/>
                <a:gd name="T3" fmla="*/ 33 h 61"/>
                <a:gd name="T4" fmla="*/ 29 w 62"/>
                <a:gd name="T5" fmla="*/ 61 h 61"/>
                <a:gd name="T6" fmla="*/ 62 w 62"/>
                <a:gd name="T7" fmla="*/ 27 h 61"/>
                <a:gd name="T8" fmla="*/ 34 w 62"/>
                <a:gd name="T9" fmla="*/ 0 h 61"/>
              </a:gdLst>
              <a:ahLst/>
              <a:cxnLst>
                <a:cxn ang="0">
                  <a:pos x="T0" y="T1"/>
                </a:cxn>
                <a:cxn ang="0">
                  <a:pos x="T2" y="T3"/>
                </a:cxn>
                <a:cxn ang="0">
                  <a:pos x="T4" y="T5"/>
                </a:cxn>
                <a:cxn ang="0">
                  <a:pos x="T6" y="T7"/>
                </a:cxn>
                <a:cxn ang="0">
                  <a:pos x="T8" y="T9"/>
                </a:cxn>
              </a:cxnLst>
              <a:rect l="0" t="0" r="r" b="b"/>
              <a:pathLst>
                <a:path w="62" h="61">
                  <a:moveTo>
                    <a:pt x="34" y="0"/>
                  </a:moveTo>
                  <a:cubicBezTo>
                    <a:pt x="0" y="33"/>
                    <a:pt x="0" y="33"/>
                    <a:pt x="0" y="33"/>
                  </a:cubicBezTo>
                  <a:cubicBezTo>
                    <a:pt x="9" y="43"/>
                    <a:pt x="19" y="52"/>
                    <a:pt x="29" y="61"/>
                  </a:cubicBezTo>
                  <a:cubicBezTo>
                    <a:pt x="62" y="27"/>
                    <a:pt x="62" y="27"/>
                    <a:pt x="62" y="27"/>
                  </a:cubicBezTo>
                  <a:cubicBezTo>
                    <a:pt x="52" y="19"/>
                    <a:pt x="42" y="10"/>
                    <a:pt x="34"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iś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3604AB-9499-4A68-A436-053D3C97E5F5}"/>
                </a:ext>
              </a:extLst>
            </p:cNvPr>
            <p:cNvSpPr/>
            <p:nvPr/>
          </p:nvSpPr>
          <p:spPr bwMode="auto">
            <a:xfrm>
              <a:off x="4644986" y="3228507"/>
              <a:ext cx="144200" cy="141625"/>
            </a:xfrm>
            <a:custGeom>
              <a:avLst/>
              <a:gdLst>
                <a:gd name="T0" fmla="*/ 33 w 61"/>
                <a:gd name="T1" fmla="*/ 0 h 60"/>
                <a:gd name="T2" fmla="*/ 0 w 61"/>
                <a:gd name="T3" fmla="*/ 33 h 60"/>
                <a:gd name="T4" fmla="*/ 28 w 61"/>
                <a:gd name="T5" fmla="*/ 60 h 60"/>
                <a:gd name="T6" fmla="*/ 61 w 61"/>
                <a:gd name="T7" fmla="*/ 26 h 60"/>
                <a:gd name="T8" fmla="*/ 33 w 61"/>
                <a:gd name="T9" fmla="*/ 0 h 60"/>
              </a:gdLst>
              <a:ahLst/>
              <a:cxnLst>
                <a:cxn ang="0">
                  <a:pos x="T0" y="T1"/>
                </a:cxn>
                <a:cxn ang="0">
                  <a:pos x="T2" y="T3"/>
                </a:cxn>
                <a:cxn ang="0">
                  <a:pos x="T4" y="T5"/>
                </a:cxn>
                <a:cxn ang="0">
                  <a:pos x="T6" y="T7"/>
                </a:cxn>
                <a:cxn ang="0">
                  <a:pos x="T8" y="T9"/>
                </a:cxn>
              </a:cxnLst>
              <a:rect l="0" t="0" r="r" b="b"/>
              <a:pathLst>
                <a:path w="61" h="60">
                  <a:moveTo>
                    <a:pt x="33" y="0"/>
                  </a:moveTo>
                  <a:cubicBezTo>
                    <a:pt x="0" y="33"/>
                    <a:pt x="0" y="33"/>
                    <a:pt x="0" y="33"/>
                  </a:cubicBezTo>
                  <a:cubicBezTo>
                    <a:pt x="9" y="43"/>
                    <a:pt x="18" y="52"/>
                    <a:pt x="28" y="60"/>
                  </a:cubicBezTo>
                  <a:cubicBezTo>
                    <a:pt x="61" y="26"/>
                    <a:pt x="61" y="26"/>
                    <a:pt x="61" y="26"/>
                  </a:cubicBezTo>
                  <a:cubicBezTo>
                    <a:pt x="51" y="18"/>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ï$ļï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506AC-6D4D-444B-804B-F082C6C6BB7C}"/>
                </a:ext>
              </a:extLst>
            </p:cNvPr>
            <p:cNvSpPr/>
            <p:nvPr/>
          </p:nvSpPr>
          <p:spPr bwMode="auto">
            <a:xfrm>
              <a:off x="4845836" y="3031520"/>
              <a:ext cx="144200" cy="135188"/>
            </a:xfrm>
            <a:custGeom>
              <a:avLst/>
              <a:gdLst>
                <a:gd name="T0" fmla="*/ 33 w 61"/>
                <a:gd name="T1" fmla="*/ 0 h 57"/>
                <a:gd name="T2" fmla="*/ 0 w 61"/>
                <a:gd name="T3" fmla="*/ 33 h 57"/>
                <a:gd name="T4" fmla="*/ 27 w 61"/>
                <a:gd name="T5" fmla="*/ 57 h 57"/>
                <a:gd name="T6" fmla="*/ 61 w 61"/>
                <a:gd name="T7" fmla="*/ 24 h 57"/>
                <a:gd name="T8" fmla="*/ 33 w 61"/>
                <a:gd name="T9" fmla="*/ 0 h 57"/>
              </a:gdLst>
              <a:ahLst/>
              <a:cxnLst>
                <a:cxn ang="0">
                  <a:pos x="T0" y="T1"/>
                </a:cxn>
                <a:cxn ang="0">
                  <a:pos x="T2" y="T3"/>
                </a:cxn>
                <a:cxn ang="0">
                  <a:pos x="T4" y="T5"/>
                </a:cxn>
                <a:cxn ang="0">
                  <a:pos x="T6" y="T7"/>
                </a:cxn>
                <a:cxn ang="0">
                  <a:pos x="T8" y="T9"/>
                </a:cxn>
              </a:cxnLst>
              <a:rect l="0" t="0" r="r" b="b"/>
              <a:pathLst>
                <a:path w="61" h="57">
                  <a:moveTo>
                    <a:pt x="33" y="0"/>
                  </a:moveTo>
                  <a:cubicBezTo>
                    <a:pt x="0" y="33"/>
                    <a:pt x="0" y="33"/>
                    <a:pt x="0" y="33"/>
                  </a:cubicBezTo>
                  <a:cubicBezTo>
                    <a:pt x="8" y="42"/>
                    <a:pt x="17" y="50"/>
                    <a:pt x="27" y="57"/>
                  </a:cubicBezTo>
                  <a:cubicBezTo>
                    <a:pt x="61" y="24"/>
                    <a:pt x="61" y="24"/>
                    <a:pt x="61" y="24"/>
                  </a:cubicBezTo>
                  <a:cubicBezTo>
                    <a:pt x="50" y="17"/>
                    <a:pt x="41" y="9"/>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šľ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A878458-A769-4CC9-A6DB-980F399EB979}"/>
                </a:ext>
              </a:extLst>
            </p:cNvPr>
            <p:cNvSpPr/>
            <p:nvPr/>
          </p:nvSpPr>
          <p:spPr bwMode="auto">
            <a:xfrm>
              <a:off x="5027374" y="2843544"/>
              <a:ext cx="130038" cy="142913"/>
            </a:xfrm>
            <a:custGeom>
              <a:avLst/>
              <a:gdLst>
                <a:gd name="T0" fmla="*/ 36 w 55"/>
                <a:gd name="T1" fmla="*/ 0 h 61"/>
                <a:gd name="T2" fmla="*/ 0 w 55"/>
                <a:gd name="T3" fmla="*/ 36 h 61"/>
                <a:gd name="T4" fmla="*/ 26 w 55"/>
                <a:gd name="T5" fmla="*/ 61 h 61"/>
                <a:gd name="T6" fmla="*/ 55 w 55"/>
                <a:gd name="T7" fmla="*/ 32 h 61"/>
                <a:gd name="T8" fmla="*/ 42 w 55"/>
                <a:gd name="T9" fmla="*/ 19 h 61"/>
                <a:gd name="T10" fmla="*/ 42 w 55"/>
                <a:gd name="T11" fmla="*/ 19 h 61"/>
                <a:gd name="T12" fmla="*/ 36 w 55"/>
                <a:gd name="T13" fmla="*/ 5 h 61"/>
                <a:gd name="T14" fmla="*/ 36 w 5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61">
                  <a:moveTo>
                    <a:pt x="36" y="0"/>
                  </a:moveTo>
                  <a:cubicBezTo>
                    <a:pt x="0" y="36"/>
                    <a:pt x="0" y="36"/>
                    <a:pt x="0" y="36"/>
                  </a:cubicBezTo>
                  <a:cubicBezTo>
                    <a:pt x="6" y="47"/>
                    <a:pt x="15" y="55"/>
                    <a:pt x="26" y="61"/>
                  </a:cubicBezTo>
                  <a:cubicBezTo>
                    <a:pt x="55" y="32"/>
                    <a:pt x="55" y="32"/>
                    <a:pt x="55" y="32"/>
                  </a:cubicBezTo>
                  <a:cubicBezTo>
                    <a:pt x="42" y="19"/>
                    <a:pt x="42" y="19"/>
                    <a:pt x="42" y="19"/>
                  </a:cubicBezTo>
                  <a:cubicBezTo>
                    <a:pt x="42" y="19"/>
                    <a:pt x="42" y="19"/>
                    <a:pt x="42" y="19"/>
                  </a:cubicBezTo>
                  <a:cubicBezTo>
                    <a:pt x="38" y="16"/>
                    <a:pt x="36" y="11"/>
                    <a:pt x="36" y="5"/>
                  </a:cubicBezTo>
                  <a:cubicBezTo>
                    <a:pt x="36" y="3"/>
                    <a:pt x="36" y="1"/>
                    <a:pt x="36"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S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12199E9-7B6C-44B6-8EAA-8A44E4EBE91E}"/>
                </a:ext>
              </a:extLst>
            </p:cNvPr>
            <p:cNvSpPr/>
            <p:nvPr/>
          </p:nvSpPr>
          <p:spPr bwMode="auto">
            <a:xfrm>
              <a:off x="5112349" y="2838394"/>
              <a:ext cx="63088" cy="79825"/>
            </a:xfrm>
            <a:custGeom>
              <a:avLst/>
              <a:gdLst>
                <a:gd name="T0" fmla="*/ 2 w 27"/>
                <a:gd name="T1" fmla="*/ 0 h 34"/>
                <a:gd name="T2" fmla="*/ 0 w 27"/>
                <a:gd name="T3" fmla="*/ 2 h 34"/>
                <a:gd name="T4" fmla="*/ 0 w 27"/>
                <a:gd name="T5" fmla="*/ 7 h 34"/>
                <a:gd name="T6" fmla="*/ 6 w 27"/>
                <a:gd name="T7" fmla="*/ 21 h 34"/>
                <a:gd name="T8" fmla="*/ 6 w 27"/>
                <a:gd name="T9" fmla="*/ 21 h 34"/>
                <a:gd name="T10" fmla="*/ 19 w 27"/>
                <a:gd name="T11" fmla="*/ 34 h 34"/>
                <a:gd name="T12" fmla="*/ 27 w 27"/>
                <a:gd name="T13" fmla="*/ 25 h 34"/>
                <a:gd name="T14" fmla="*/ 15 w 27"/>
                <a:gd name="T15" fmla="*/ 15 h 34"/>
                <a:gd name="T16" fmla="*/ 2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2" y="0"/>
                  </a:moveTo>
                  <a:cubicBezTo>
                    <a:pt x="0" y="2"/>
                    <a:pt x="0" y="2"/>
                    <a:pt x="0" y="2"/>
                  </a:cubicBezTo>
                  <a:cubicBezTo>
                    <a:pt x="0" y="3"/>
                    <a:pt x="0" y="5"/>
                    <a:pt x="0" y="7"/>
                  </a:cubicBezTo>
                  <a:cubicBezTo>
                    <a:pt x="0" y="13"/>
                    <a:pt x="2" y="18"/>
                    <a:pt x="6" y="21"/>
                  </a:cubicBezTo>
                  <a:cubicBezTo>
                    <a:pt x="6" y="21"/>
                    <a:pt x="6" y="21"/>
                    <a:pt x="6" y="21"/>
                  </a:cubicBezTo>
                  <a:cubicBezTo>
                    <a:pt x="19" y="34"/>
                    <a:pt x="19" y="34"/>
                    <a:pt x="19" y="34"/>
                  </a:cubicBezTo>
                  <a:cubicBezTo>
                    <a:pt x="27" y="25"/>
                    <a:pt x="27" y="25"/>
                    <a:pt x="27" y="25"/>
                  </a:cubicBezTo>
                  <a:cubicBezTo>
                    <a:pt x="15" y="15"/>
                    <a:pt x="15" y="15"/>
                    <a:pt x="15" y="15"/>
                  </a:cubicBezTo>
                  <a:cubicBezTo>
                    <a:pt x="2" y="0"/>
                    <a:pt x="2" y="0"/>
                    <a:pt x="2" y="0"/>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07" name="TextBox 106"/>
          <p:cNvSpPr txBox="1"/>
          <p:nvPr/>
        </p:nvSpPr>
        <p:spPr>
          <a:xfrm>
            <a:off x="581025" y="1247033"/>
            <a:ext cx="8206715" cy="4524315"/>
          </a:xfrm>
          <a:prstGeom prst="rect">
            <a:avLst/>
          </a:prstGeom>
          <a:noFill/>
          <a:ln>
            <a:noFill/>
          </a:ln>
        </p:spPr>
        <p:txBody>
          <a:bodyPr wrap="square" rtlCol="0">
            <a:spAutoFit/>
          </a:bodyPr>
          <a:lstStyle/>
          <a:p>
            <a:pPr marL="285750" indent="-285750">
              <a:lnSpc>
                <a:spcPct val="150000"/>
              </a:lnSpc>
              <a:buFont typeface="Wingdings" pitchFamily="2" charset="2"/>
              <a:buChar char="p"/>
            </a:pPr>
            <a:r>
              <a:rPr lang="zh-CN" altLang="en-US" sz="2800" b="1" kern="100" dirty="0" smtClean="0">
                <a:solidFill>
                  <a:schemeClr val="accent1"/>
                </a:solidFill>
                <a:latin typeface="Times New Roman"/>
                <a:ea typeface="宋体"/>
                <a:cs typeface="Times New Roman"/>
              </a:rPr>
              <a:t>验证项目</a:t>
            </a:r>
            <a:endParaRPr lang="en-US" altLang="zh-CN" sz="2800" b="1" kern="100" dirty="0" smtClean="0">
              <a:solidFill>
                <a:schemeClr val="accent1"/>
              </a:solidFill>
              <a:latin typeface="Times New Roman"/>
              <a:ea typeface="宋体"/>
              <a:cs typeface="Times New Roman"/>
            </a:endParaRPr>
          </a:p>
          <a:p>
            <a:pPr marL="285750" lvl="0" indent="-285750">
              <a:lnSpc>
                <a:spcPct val="150000"/>
              </a:lnSpc>
              <a:buFont typeface="Wingdings" pitchFamily="2" charset="2"/>
              <a:buChar char="l"/>
            </a:pPr>
            <a:r>
              <a:rPr lang="zh-CN" altLang="en-US" sz="2000" b="1" kern="100" dirty="0" smtClean="0">
                <a:solidFill>
                  <a:srgbClr val="FF0000"/>
                </a:solidFill>
                <a:latin typeface="Times New Roman"/>
                <a:ea typeface="宋体"/>
                <a:cs typeface="Times New Roman"/>
              </a:rPr>
              <a:t>空载</a:t>
            </a:r>
            <a:r>
              <a:rPr lang="zh-CN" altLang="en-US" sz="2000" b="1" kern="100" dirty="0">
                <a:solidFill>
                  <a:srgbClr val="FF0000"/>
                </a:solidFill>
                <a:latin typeface="Times New Roman"/>
                <a:ea typeface="宋体"/>
                <a:cs typeface="Times New Roman"/>
              </a:rPr>
              <a:t>温度分布</a:t>
            </a:r>
            <a:r>
              <a:rPr lang="zh-CN" altLang="en-US" sz="2000" b="1" kern="100" dirty="0" smtClean="0">
                <a:solidFill>
                  <a:srgbClr val="FF0000"/>
                </a:solidFill>
                <a:latin typeface="Times New Roman"/>
                <a:ea typeface="宋体"/>
                <a:cs typeface="Times New Roman"/>
              </a:rPr>
              <a:t>测试</a:t>
            </a:r>
            <a:endParaRPr lang="en-US" altLang="zh-CN" sz="2000" b="1" kern="100" dirty="0" smtClean="0">
              <a:solidFill>
                <a:srgbClr val="FF0000"/>
              </a:solidFill>
              <a:latin typeface="Times New Roman"/>
              <a:ea typeface="宋体"/>
              <a:cs typeface="Times New Roman"/>
            </a:endParaRPr>
          </a:p>
          <a:p>
            <a:pPr lvl="0">
              <a:lnSpc>
                <a:spcPct val="200000"/>
              </a:lnSpc>
            </a:pPr>
            <a:r>
              <a:rPr lang="en-US" altLang="zh-CN" kern="100" dirty="0">
                <a:solidFill>
                  <a:schemeClr val="accent1"/>
                </a:solidFill>
                <a:latin typeface="Times New Roman"/>
                <a:ea typeface="宋体"/>
                <a:cs typeface="Times New Roman"/>
              </a:rPr>
              <a:t>4</a:t>
            </a:r>
            <a:r>
              <a:rPr lang="zh-CN" altLang="en-US" kern="100" dirty="0" smtClean="0">
                <a:solidFill>
                  <a:schemeClr val="accent1"/>
                </a:solidFill>
                <a:latin typeface="Times New Roman"/>
                <a:ea typeface="宋体"/>
                <a:cs typeface="Times New Roman"/>
              </a:rPr>
              <a:t>、</a:t>
            </a:r>
            <a:r>
              <a:rPr lang="zh-CN" altLang="en-US" kern="100" dirty="0" smtClean="0">
                <a:solidFill>
                  <a:srgbClr val="FF0000"/>
                </a:solidFill>
                <a:latin typeface="Times New Roman"/>
                <a:ea typeface="宋体"/>
                <a:cs typeface="Times New Roman"/>
              </a:rPr>
              <a:t>可接受标准：</a:t>
            </a:r>
            <a:endParaRPr lang="en-US" altLang="zh-CN" kern="100" dirty="0" smtClean="0">
              <a:solidFill>
                <a:srgbClr val="FF0000"/>
              </a:solidFill>
              <a:latin typeface="Times New Roman"/>
              <a:ea typeface="宋体"/>
              <a:cs typeface="Times New Roman"/>
            </a:endParaRPr>
          </a:p>
          <a:p>
            <a:pPr>
              <a:lnSpc>
                <a:spcPct val="200000"/>
              </a:lnSpc>
            </a:pPr>
            <a:r>
              <a:rPr lang="en-US" altLang="zh-CN" kern="100" dirty="0">
                <a:solidFill>
                  <a:schemeClr val="accent1"/>
                </a:solidFill>
                <a:latin typeface="Times New Roman"/>
                <a:ea typeface="宋体"/>
                <a:cs typeface="Times New Roman"/>
              </a:rPr>
              <a:t>GSP</a:t>
            </a:r>
            <a:r>
              <a:rPr lang="zh-CN" altLang="en-US" kern="100" dirty="0">
                <a:solidFill>
                  <a:schemeClr val="accent1"/>
                </a:solidFill>
                <a:latin typeface="Times New Roman"/>
                <a:ea typeface="宋体"/>
                <a:cs typeface="Times New Roman"/>
              </a:rPr>
              <a:t>：在</a:t>
            </a:r>
            <a:r>
              <a:rPr lang="en-US" altLang="zh-CN" kern="100" dirty="0" smtClean="0">
                <a:solidFill>
                  <a:schemeClr val="accent1"/>
                </a:solidFill>
                <a:latin typeface="Times New Roman"/>
                <a:ea typeface="宋体"/>
                <a:cs typeface="Times New Roman"/>
              </a:rPr>
              <a:t>2-10</a:t>
            </a:r>
            <a:r>
              <a:rPr lang="zh-CN" altLang="en-US" kern="100" dirty="0" smtClean="0">
                <a:solidFill>
                  <a:schemeClr val="accent1"/>
                </a:solidFill>
                <a:latin typeface="Times New Roman"/>
                <a:ea typeface="宋体"/>
                <a:cs typeface="Times New Roman"/>
              </a:rPr>
              <a:t>℃</a:t>
            </a:r>
            <a:r>
              <a:rPr lang="zh-CN" altLang="en-US" kern="100" dirty="0">
                <a:solidFill>
                  <a:schemeClr val="accent1"/>
                </a:solidFill>
                <a:latin typeface="Times New Roman"/>
                <a:ea typeface="宋体"/>
                <a:cs typeface="Times New Roman"/>
              </a:rPr>
              <a:t>范围内或产品贮存条件温度范围；</a:t>
            </a:r>
            <a:endParaRPr lang="en-US" altLang="zh-CN" kern="100" dirty="0">
              <a:solidFill>
                <a:schemeClr val="accent1"/>
              </a:solidFill>
              <a:latin typeface="Times New Roman"/>
              <a:ea typeface="宋体"/>
              <a:cs typeface="Times New Roman"/>
            </a:endParaRPr>
          </a:p>
          <a:p>
            <a:pPr>
              <a:lnSpc>
                <a:spcPct val="200000"/>
              </a:lnSpc>
            </a:pPr>
            <a:r>
              <a:rPr lang="en-US" altLang="zh-CN" kern="100" dirty="0">
                <a:solidFill>
                  <a:schemeClr val="accent1"/>
                </a:solidFill>
                <a:latin typeface="Times New Roman"/>
                <a:ea typeface="宋体"/>
                <a:cs typeface="Times New Roman"/>
              </a:rPr>
              <a:t>GB/T 34399-2017</a:t>
            </a:r>
            <a:r>
              <a:rPr lang="zh-CN" altLang="en-US" kern="100" dirty="0" smtClean="0">
                <a:solidFill>
                  <a:schemeClr val="accent1"/>
                </a:solidFill>
                <a:latin typeface="Times New Roman"/>
                <a:ea typeface="宋体"/>
                <a:cs typeface="Times New Roman"/>
              </a:rPr>
              <a:t>：</a:t>
            </a:r>
            <a:r>
              <a:rPr lang="zh-CN" altLang="en-US" kern="100" dirty="0">
                <a:solidFill>
                  <a:schemeClr val="accent1"/>
                </a:solidFill>
                <a:latin typeface="Times New Roman"/>
                <a:ea typeface="宋体"/>
                <a:cs typeface="Times New Roman"/>
              </a:rPr>
              <a:t>温度偏差、均匀度、波动度应不高于</a:t>
            </a:r>
            <a:r>
              <a:rPr lang="en-US" altLang="zh-CN" kern="100" dirty="0">
                <a:solidFill>
                  <a:schemeClr val="accent1"/>
                </a:solidFill>
                <a:latin typeface="Times New Roman"/>
                <a:ea typeface="宋体"/>
                <a:cs typeface="Times New Roman"/>
              </a:rPr>
              <a:t>±3℃</a:t>
            </a:r>
            <a:r>
              <a:rPr lang="zh-CN" altLang="en-US" kern="100" dirty="0">
                <a:solidFill>
                  <a:schemeClr val="accent1"/>
                </a:solidFill>
                <a:latin typeface="Times New Roman"/>
                <a:ea typeface="宋体"/>
                <a:cs typeface="Times New Roman"/>
              </a:rPr>
              <a:t>；</a:t>
            </a:r>
            <a:endParaRPr lang="en-US" altLang="zh-CN" kern="100" dirty="0">
              <a:solidFill>
                <a:schemeClr val="accent1"/>
              </a:solidFill>
              <a:latin typeface="Times New Roman"/>
              <a:ea typeface="宋体"/>
              <a:cs typeface="Times New Roman"/>
            </a:endParaRPr>
          </a:p>
          <a:p>
            <a:pPr>
              <a:lnSpc>
                <a:spcPct val="200000"/>
              </a:lnSpc>
            </a:pPr>
            <a:r>
              <a:rPr lang="en-US" altLang="zh-CN" kern="100" dirty="0">
                <a:solidFill>
                  <a:schemeClr val="accent1"/>
                </a:solidFill>
                <a:latin typeface="Times New Roman"/>
                <a:ea typeface="宋体"/>
                <a:cs typeface="Times New Roman"/>
              </a:rPr>
              <a:t>USP1079</a:t>
            </a:r>
            <a:r>
              <a:rPr lang="zh-CN" altLang="en-US" kern="100" dirty="0">
                <a:solidFill>
                  <a:schemeClr val="accent1"/>
                </a:solidFill>
                <a:latin typeface="Times New Roman"/>
                <a:ea typeface="宋体"/>
                <a:cs typeface="Times New Roman"/>
              </a:rPr>
              <a:t>：</a:t>
            </a:r>
            <a:r>
              <a:rPr lang="en-US" altLang="zh-CN" kern="100" dirty="0">
                <a:solidFill>
                  <a:schemeClr val="accent1"/>
                </a:solidFill>
                <a:latin typeface="Times New Roman"/>
                <a:ea typeface="宋体"/>
                <a:cs typeface="Times New Roman"/>
              </a:rPr>
              <a:t>2-8</a:t>
            </a:r>
            <a:r>
              <a:rPr lang="zh-CN" altLang="en-US" kern="100" dirty="0">
                <a:solidFill>
                  <a:schemeClr val="accent1"/>
                </a:solidFill>
                <a:latin typeface="Times New Roman"/>
                <a:ea typeface="宋体"/>
                <a:cs typeface="Times New Roman"/>
              </a:rPr>
              <a:t>℃，允许</a:t>
            </a:r>
            <a:r>
              <a:rPr lang="en-US" altLang="zh-CN" kern="100" dirty="0">
                <a:solidFill>
                  <a:schemeClr val="accent1"/>
                </a:solidFill>
                <a:latin typeface="Times New Roman"/>
                <a:ea typeface="宋体"/>
                <a:cs typeface="Times New Roman"/>
              </a:rPr>
              <a:t>0-15</a:t>
            </a:r>
            <a:r>
              <a:rPr lang="zh-CN" altLang="en-US" kern="100" dirty="0">
                <a:solidFill>
                  <a:schemeClr val="accent1"/>
                </a:solidFill>
                <a:latin typeface="Times New Roman"/>
                <a:ea typeface="宋体"/>
                <a:cs typeface="Times New Roman"/>
              </a:rPr>
              <a:t>℃，短</a:t>
            </a:r>
            <a:r>
              <a:rPr lang="zh-CN" altLang="en-US" kern="100" dirty="0" smtClean="0">
                <a:solidFill>
                  <a:schemeClr val="accent1"/>
                </a:solidFill>
                <a:latin typeface="Times New Roman"/>
                <a:ea typeface="宋体"/>
                <a:cs typeface="Times New Roman"/>
              </a:rPr>
              <a:t>时可</a:t>
            </a:r>
            <a:r>
              <a:rPr lang="zh-CN" altLang="en-US" kern="100" dirty="0">
                <a:solidFill>
                  <a:schemeClr val="accent1"/>
                </a:solidFill>
                <a:latin typeface="Times New Roman"/>
                <a:ea typeface="宋体"/>
                <a:cs typeface="Times New Roman"/>
              </a:rPr>
              <a:t>超过</a:t>
            </a:r>
            <a:r>
              <a:rPr lang="en-US" altLang="zh-CN" kern="100" dirty="0">
                <a:solidFill>
                  <a:schemeClr val="accent1"/>
                </a:solidFill>
                <a:latin typeface="Times New Roman"/>
                <a:ea typeface="宋体"/>
                <a:cs typeface="Times New Roman"/>
              </a:rPr>
              <a:t>25℃</a:t>
            </a:r>
            <a:r>
              <a:rPr lang="zh-CN" altLang="en-US" kern="100" dirty="0">
                <a:solidFill>
                  <a:schemeClr val="accent1"/>
                </a:solidFill>
                <a:latin typeface="Times New Roman"/>
                <a:ea typeface="宋体"/>
                <a:cs typeface="Times New Roman"/>
              </a:rPr>
              <a:t>，但应保证不超过</a:t>
            </a:r>
            <a:r>
              <a:rPr lang="en-US" altLang="zh-CN" kern="100" dirty="0">
                <a:solidFill>
                  <a:schemeClr val="accent1"/>
                </a:solidFill>
                <a:latin typeface="Times New Roman"/>
                <a:ea typeface="宋体"/>
                <a:cs typeface="Times New Roman"/>
              </a:rPr>
              <a:t>24h</a:t>
            </a:r>
            <a:r>
              <a:rPr lang="zh-CN" altLang="en-US" kern="100" dirty="0">
                <a:solidFill>
                  <a:schemeClr val="accent1"/>
                </a:solidFill>
                <a:latin typeface="Times New Roman"/>
                <a:ea typeface="宋体"/>
                <a:cs typeface="Times New Roman"/>
              </a:rPr>
              <a:t>，除非有稳定性数据支持或生产商许可标识；</a:t>
            </a:r>
            <a:endParaRPr lang="en-US" altLang="zh-CN" kern="100" dirty="0">
              <a:solidFill>
                <a:schemeClr val="accent1"/>
              </a:solidFill>
              <a:latin typeface="Times New Roman"/>
              <a:ea typeface="宋体"/>
              <a:cs typeface="Times New Roman"/>
            </a:endParaRPr>
          </a:p>
          <a:p>
            <a:pPr>
              <a:lnSpc>
                <a:spcPct val="200000"/>
              </a:lnSpc>
            </a:pPr>
            <a:r>
              <a:rPr lang="en-US" altLang="zh-CN" kern="100" dirty="0" smtClean="0">
                <a:solidFill>
                  <a:schemeClr val="accent1"/>
                </a:solidFill>
                <a:latin typeface="Times New Roman"/>
                <a:ea typeface="宋体"/>
                <a:cs typeface="Times New Roman"/>
              </a:rPr>
              <a:t>PDA</a:t>
            </a:r>
            <a:r>
              <a:rPr lang="zh-CN" altLang="en-US" kern="100" dirty="0" smtClean="0">
                <a:solidFill>
                  <a:schemeClr val="accent1"/>
                </a:solidFill>
                <a:latin typeface="Times New Roman"/>
                <a:ea typeface="宋体"/>
                <a:cs typeface="Times New Roman"/>
              </a:rPr>
              <a:t>：普遍情况，在</a:t>
            </a:r>
            <a:r>
              <a:rPr lang="en-US" altLang="zh-CN" kern="100" dirty="0" smtClean="0">
                <a:solidFill>
                  <a:schemeClr val="accent1"/>
                </a:solidFill>
                <a:latin typeface="Times New Roman"/>
                <a:ea typeface="宋体"/>
                <a:cs typeface="Times New Roman"/>
              </a:rPr>
              <a:t>2-8</a:t>
            </a:r>
            <a:r>
              <a:rPr lang="zh-CN" altLang="en-US" kern="100" dirty="0" smtClean="0">
                <a:solidFill>
                  <a:schemeClr val="accent1"/>
                </a:solidFill>
                <a:latin typeface="Times New Roman"/>
                <a:ea typeface="宋体"/>
                <a:cs typeface="Times New Roman"/>
              </a:rPr>
              <a:t>℃范围</a:t>
            </a:r>
            <a:endParaRPr lang="en-US" altLang="zh-CN" kern="100" dirty="0">
              <a:solidFill>
                <a:schemeClr val="accent1"/>
              </a:solidFill>
              <a:latin typeface="Times New Roman"/>
              <a:ea typeface="宋体"/>
              <a:cs typeface="Times New Roman"/>
            </a:endParaRPr>
          </a:p>
        </p:txBody>
      </p:sp>
    </p:spTree>
    <p:extLst>
      <p:ext uri="{BB962C8B-B14F-4D97-AF65-F5344CB8AC3E}">
        <p14:creationId xmlns:p14="http://schemas.microsoft.com/office/powerpoint/2010/main" val="91442207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73758" y="356860"/>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运行确认</a:t>
            </a:r>
            <a:endParaRPr lang="zh-CN" altLang="en-US" dirty="0">
              <a:latin typeface="华文行楷" pitchFamily="2" charset="-122"/>
              <a:ea typeface="华文行楷" pitchFamily="2" charset="-122"/>
            </a:endParaRPr>
          </a:p>
        </p:txBody>
      </p:sp>
      <p:sp>
        <p:nvSpPr>
          <p:cNvPr id="3" name="矩形 2"/>
          <p:cNvSpPr/>
          <p:nvPr/>
        </p:nvSpPr>
        <p:spPr>
          <a:xfrm>
            <a:off x="2648196" y="463138"/>
            <a:ext cx="4429497" cy="6293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400" b="1" dirty="0">
                <a:solidFill>
                  <a:srgbClr val="0366B8"/>
                </a:solidFill>
                <a:effectLst>
                  <a:outerShdw blurRad="38100" dist="38100" dir="2700000" algn="tl">
                    <a:srgbClr val="000000">
                      <a:alpha val="43137"/>
                    </a:srgbClr>
                  </a:outerShdw>
                </a:effectLst>
                <a:latin typeface="Microsoft YaHei"/>
                <a:sym typeface="+mn-lt"/>
              </a:rPr>
              <a:t>冷库验证实操分享</a:t>
            </a:r>
            <a:endParaRPr lang="en-US" altLang="zh-CN" sz="2400" b="1" dirty="0">
              <a:solidFill>
                <a:srgbClr val="0366B8"/>
              </a:solidFill>
              <a:effectLst>
                <a:outerShdw blurRad="38100" dist="38100" dir="2700000" algn="tl">
                  <a:srgbClr val="000000">
                    <a:alpha val="43137"/>
                  </a:srgbClr>
                </a:outerShdw>
              </a:effectLst>
              <a:latin typeface="Microsoft YaHei"/>
              <a:sym typeface="+mn-lt"/>
            </a:endParaRPr>
          </a:p>
          <a:p>
            <a:pPr algn="ctr"/>
            <a:endParaRPr lang="zh-CN" altLang="en-US" dirty="0"/>
          </a:p>
        </p:txBody>
      </p:sp>
      <p:grpSp>
        <p:nvGrpSpPr>
          <p:cNvPr id="4" name="05143f32-10fe-46a8-b263-c1b5e968111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6559510" y="452424"/>
            <a:ext cx="1592585" cy="1535346"/>
            <a:chOff x="3660047" y="1369355"/>
            <a:chExt cx="4871906" cy="4696806"/>
          </a:xfrm>
        </p:grpSpPr>
        <p:sp>
          <p:nvSpPr>
            <p:cNvPr id="5" name="i$ḷ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620119-CF44-4FDE-BEB9-CC78446D084B}"/>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ïṥ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C7C4D1E-033C-4C2A-8532-2D70E373448A}"/>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ŝḻï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6230D7-845D-462C-8111-A8615F174E1F}"/>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išlï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479090-BAA9-4A33-9139-B005D8D974FD}"/>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iṣļi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8D7069-0A05-4120-83B5-5023EFCDE98E}"/>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iṧḻ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B29C936-3814-4247-818E-7B1CBD2A187B}"/>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iṡ1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40369E1-CB15-41C2-8591-B5EAF6AC4292}"/>
                </a:ext>
              </a:extLst>
            </p:cNvPr>
            <p:cNvSpPr/>
            <p:nvPr/>
          </p:nvSpPr>
          <p:spPr bwMode="auto">
            <a:xfrm>
              <a:off x="7136301" y="3671408"/>
              <a:ext cx="1197376" cy="1193514"/>
            </a:xfrm>
            <a:custGeom>
              <a:avLst/>
              <a:gdLst>
                <a:gd name="T0" fmla="*/ 43 w 507"/>
                <a:gd name="T1" fmla="*/ 17 h 505"/>
                <a:gd name="T2" fmla="*/ 43 w 507"/>
                <a:gd name="T3" fmla="*/ 17 h 505"/>
                <a:gd name="T4" fmla="*/ 0 w 507"/>
                <a:gd name="T5" fmla="*/ 0 h 505"/>
                <a:gd name="T6" fmla="*/ 19 w 507"/>
                <a:gd name="T7" fmla="*/ 43 h 505"/>
                <a:gd name="T8" fmla="*/ 19 w 507"/>
                <a:gd name="T9" fmla="*/ 43 h 505"/>
                <a:gd name="T10" fmla="*/ 483 w 507"/>
                <a:gd name="T11" fmla="*/ 505 h 505"/>
                <a:gd name="T12" fmla="*/ 507 w 507"/>
                <a:gd name="T13" fmla="*/ 482 h 505"/>
                <a:gd name="T14" fmla="*/ 43 w 507"/>
                <a:gd name="T15" fmla="*/ 17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5">
                  <a:moveTo>
                    <a:pt x="43" y="17"/>
                  </a:moveTo>
                  <a:cubicBezTo>
                    <a:pt x="43" y="17"/>
                    <a:pt x="43" y="17"/>
                    <a:pt x="43" y="17"/>
                  </a:cubicBezTo>
                  <a:cubicBezTo>
                    <a:pt x="40" y="14"/>
                    <a:pt x="0" y="0"/>
                    <a:pt x="0" y="0"/>
                  </a:cubicBezTo>
                  <a:cubicBezTo>
                    <a:pt x="0" y="0"/>
                    <a:pt x="15" y="40"/>
                    <a:pt x="19" y="43"/>
                  </a:cubicBezTo>
                  <a:cubicBezTo>
                    <a:pt x="19" y="43"/>
                    <a:pt x="19" y="43"/>
                    <a:pt x="19" y="43"/>
                  </a:cubicBezTo>
                  <a:cubicBezTo>
                    <a:pt x="483" y="505"/>
                    <a:pt x="483" y="505"/>
                    <a:pt x="483" y="505"/>
                  </a:cubicBezTo>
                  <a:cubicBezTo>
                    <a:pt x="507" y="482"/>
                    <a:pt x="507" y="482"/>
                    <a:pt x="507" y="482"/>
                  </a:cubicBezTo>
                  <a:cubicBezTo>
                    <a:pt x="43" y="17"/>
                    <a:pt x="43" y="17"/>
                    <a:pt x="43" y="17"/>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îṥ1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0923B6-DD14-47B8-B2A6-F49552D388FC}"/>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ṡl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468ECA4-690B-4E08-B5AE-6C0F8E53B7E9}"/>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ṩḻ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530DA3-FA19-42BB-B0AD-22EE7F77AB16}"/>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ṧ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22C0EF-E360-4DBE-8A42-8D2D65C122DE}"/>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ïSḻî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C77561-75C5-4F2B-A1D3-5F52E9ABF879}"/>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iŝ1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70A06E-DD19-48F0-9766-1B2047488706}"/>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íŝḻ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44307E-39D6-4C68-914F-468788E1AFE9}"/>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îṩḻ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1A0163A-8521-40C3-BD43-3E6423E38C95}"/>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íŝļï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04D6ACD-961A-4FD5-8984-D03A84A634A9}"/>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close/>
                  <a:moveTo>
                    <a:pt x="21" y="0"/>
                  </a:moveTo>
                  <a:lnTo>
                    <a:pt x="21" y="0"/>
                  </a:lnTo>
                  <a:lnTo>
                    <a:pt x="24" y="4"/>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îṩ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9092C-2562-405A-9A09-763A0C03AD6A}"/>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moveTo>
                    <a:pt x="21" y="0"/>
                  </a:moveTo>
                  <a:lnTo>
                    <a:pt x="21" y="0"/>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ṥ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702932-B911-4458-943E-ECB717572ECC}"/>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iŝ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A5CCAA-6AA1-4CB7-BE57-F61F0C489C1D}"/>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sḷ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55B745-38B1-4A18-AC7D-D4FCAF60454A}"/>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close/>
                  <a:moveTo>
                    <a:pt x="160" y="0"/>
                  </a:moveTo>
                  <a:lnTo>
                    <a:pt x="160" y="0"/>
                  </a:lnTo>
                  <a:lnTo>
                    <a:pt x="163" y="4"/>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î$ľî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147346-5F43-43FA-81CB-900E4FB0EACE}"/>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moveTo>
                    <a:pt x="160" y="0"/>
                  </a:moveTo>
                  <a:lnTo>
                    <a:pt x="160" y="0"/>
                  </a:lnTo>
                  <a:lnTo>
                    <a:pt x="163" y="4"/>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îś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FD209F8-5C73-49AB-A98E-D1B1427F0506}"/>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şl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11A0092-32CE-489F-B7B8-879CB576817F}"/>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îṩ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C86F146-D88A-4BEF-8AA9-325B38803955}"/>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close/>
                  <a:moveTo>
                    <a:pt x="159" y="0"/>
                  </a:moveTo>
                  <a:lnTo>
                    <a:pt x="159" y="0"/>
                  </a:lnTo>
                  <a:lnTo>
                    <a:pt x="161" y="2"/>
                  </a:lnTo>
                  <a:lnTo>
                    <a:pt x="159"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ï$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686FF7F-9295-46A0-8E4F-22BE573DE9FB}"/>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moveTo>
                    <a:pt x="159" y="0"/>
                  </a:moveTo>
                  <a:lnTo>
                    <a:pt x="159" y="0"/>
                  </a:lnTo>
                  <a:lnTo>
                    <a:pt x="161" y="2"/>
                  </a:lnTo>
                  <a:lnTo>
                    <a:pt x="1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śḷ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9B851D-0594-47A0-9314-818E93DB02FE}"/>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íśl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6217E2A-ECA9-4744-BC8A-A5C96E0D0445}"/>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ïsľ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153666D-B3D7-4766-BE7F-56200A44201F}"/>
                </a:ext>
              </a:extLst>
            </p:cNvPr>
            <p:cNvSpPr/>
            <p:nvPr/>
          </p:nvSpPr>
          <p:spPr bwMode="auto">
            <a:xfrm>
              <a:off x="7028151" y="4673084"/>
              <a:ext cx="1197376" cy="1194802"/>
            </a:xfrm>
            <a:custGeom>
              <a:avLst/>
              <a:gdLst>
                <a:gd name="T0" fmla="*/ 44 w 507"/>
                <a:gd name="T1" fmla="*/ 17 h 506"/>
                <a:gd name="T2" fmla="*/ 44 w 507"/>
                <a:gd name="T3" fmla="*/ 17 h 506"/>
                <a:gd name="T4" fmla="*/ 0 w 507"/>
                <a:gd name="T5" fmla="*/ 0 h 506"/>
                <a:gd name="T6" fmla="*/ 20 w 507"/>
                <a:gd name="T7" fmla="*/ 43 h 506"/>
                <a:gd name="T8" fmla="*/ 20 w 507"/>
                <a:gd name="T9" fmla="*/ 43 h 506"/>
                <a:gd name="T10" fmla="*/ 484 w 507"/>
                <a:gd name="T11" fmla="*/ 506 h 506"/>
                <a:gd name="T12" fmla="*/ 507 w 507"/>
                <a:gd name="T13" fmla="*/ 482 h 506"/>
                <a:gd name="T14" fmla="*/ 44 w 507"/>
                <a:gd name="T15" fmla="*/ 17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7"/>
                  </a:moveTo>
                  <a:cubicBezTo>
                    <a:pt x="44" y="17"/>
                    <a:pt x="44" y="17"/>
                    <a:pt x="44" y="17"/>
                  </a:cubicBezTo>
                  <a:cubicBezTo>
                    <a:pt x="41" y="14"/>
                    <a:pt x="0" y="0"/>
                    <a:pt x="0" y="0"/>
                  </a:cubicBezTo>
                  <a:cubicBezTo>
                    <a:pt x="0" y="0"/>
                    <a:pt x="16" y="40"/>
                    <a:pt x="20" y="43"/>
                  </a:cubicBezTo>
                  <a:cubicBezTo>
                    <a:pt x="20" y="43"/>
                    <a:pt x="20" y="43"/>
                    <a:pt x="20" y="43"/>
                  </a:cubicBezTo>
                  <a:cubicBezTo>
                    <a:pt x="484" y="506"/>
                    <a:pt x="484" y="506"/>
                    <a:pt x="484" y="506"/>
                  </a:cubicBezTo>
                  <a:cubicBezTo>
                    <a:pt x="507" y="482"/>
                    <a:pt x="507" y="482"/>
                    <a:pt x="507" y="482"/>
                  </a:cubicBezTo>
                  <a:lnTo>
                    <a:pt x="44" y="17"/>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ï$l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722724D-579A-4A3C-BEBA-CFB5784E714F}"/>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íṧļî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E84D935-903E-4903-9A47-E550B4889404}"/>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i$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A86D92-A465-4FF2-B2F2-5D45A981A40D}"/>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ś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02918D-4D71-4CBA-AEB4-941A08D95555}"/>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S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ACCC8B-DAE5-49E2-8E96-08426DD4D329}"/>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í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BE1389F-8CFF-4B46-AC56-26895A53271D}"/>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işḷ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78EF01-B204-4BB3-A1C7-155A608D886F}"/>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îṣ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CD0F23-D77B-4D1C-BCAF-038880F13BC9}"/>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îş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CF40F61-60C2-4533-A9AA-390C15582C70}"/>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ľ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620109B-8ED7-4208-9BDB-C3DCF7A60C2E}"/>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ṥḷ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62F5FBE-0EB4-4C56-BCDD-25464360BFF8}"/>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close/>
                  <a:moveTo>
                    <a:pt x="152" y="0"/>
                  </a:moveTo>
                  <a:lnTo>
                    <a:pt x="152" y="0"/>
                  </a:lnTo>
                  <a:lnTo>
                    <a:pt x="156" y="2"/>
                  </a:lnTo>
                  <a:lnTo>
                    <a:pt x="152"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ś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350D590-E323-43AB-BF8B-47C2EDD9E3AC}"/>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moveTo>
                    <a:pt x="152" y="0"/>
                  </a:moveTo>
                  <a:lnTo>
                    <a:pt x="152" y="0"/>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ś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B73D45-A552-4CA8-AFBA-92F9255BA1C3}"/>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ïšļ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7F16ABC-2E6A-4A31-A2F7-DAD3715A62CA}"/>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ŝḻ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9B4301-813E-4CA4-B59D-0F4972F296DF}"/>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iṣḷ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0AF68E-943B-4204-8BC4-EDE6A78F855E}"/>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íṥl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19C2E8-5871-4F43-B45A-697406CE4475}"/>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ïṣ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724A16-F0B9-41C6-8FEC-F6335A998830}"/>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ïṧ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9738D9-389B-4796-AB6A-2A21D4DCD1B6}"/>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ṩ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FA0233-F78C-4806-8A4F-3BFABBBCC4A3}"/>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î$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B6F546D-C028-4E70-8E46-529F78A2E0DA}"/>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s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2BB9CD0-9DAA-48E1-9547-16993AE37E53}"/>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ṧ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4D7B049-E5BB-41A9-81E1-636377DD37FF}"/>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ľ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FA0992-288C-4EFE-8BD7-887E502A32AB}"/>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1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D7DC8A-4583-4C59-8577-6945CCB48565}"/>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close/>
                  <a:moveTo>
                    <a:pt x="21" y="0"/>
                  </a:moveTo>
                  <a:lnTo>
                    <a:pt x="21" y="0"/>
                  </a:lnTo>
                  <a:lnTo>
                    <a:pt x="22" y="3"/>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ľ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3858042-5A17-445C-8711-A15845D4A0AC}"/>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moveTo>
                    <a:pt x="21" y="0"/>
                  </a:moveTo>
                  <a:lnTo>
                    <a:pt x="21" y="0"/>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ṩḷ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0B8C9C-F20B-4777-81E6-F70E0B7BC809}"/>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S1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8DBFA1-5621-4D23-93B3-7C429835C074}"/>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iṥ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3AE6807-377E-4062-8D58-10DAB7F2EFD0}"/>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close/>
                  <a:moveTo>
                    <a:pt x="160" y="0"/>
                  </a:moveTo>
                  <a:lnTo>
                    <a:pt x="160" y="0"/>
                  </a:lnTo>
                  <a:lnTo>
                    <a:pt x="162" y="2"/>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ṩľ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2898ADC-FBBD-4736-BBAB-2F8B162C68B3}"/>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moveTo>
                    <a:pt x="160" y="0"/>
                  </a:moveTo>
                  <a:lnTo>
                    <a:pt x="160" y="0"/>
                  </a:lnTo>
                  <a:lnTo>
                    <a:pt x="162" y="2"/>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ḻi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CCF16A0-9261-4D7A-94F8-C5D22FD08000}"/>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îśl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693ECA-6AE1-485A-B15B-14572A415D64}"/>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ŝl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C80FB25-C2D7-4241-AD79-FBE9E8AFA6C7}"/>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close/>
                  <a:moveTo>
                    <a:pt x="161" y="0"/>
                  </a:moveTo>
                  <a:lnTo>
                    <a:pt x="161" y="0"/>
                  </a:lnTo>
                  <a:lnTo>
                    <a:pt x="161" y="0"/>
                  </a:lnTo>
                  <a:lnTo>
                    <a:pt x="16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íṧḷ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DA43BF-03BB-430D-B680-95E0A5107149}"/>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moveTo>
                    <a:pt x="161" y="0"/>
                  </a:moveTo>
                  <a:lnTo>
                    <a:pt x="161" y="0"/>
                  </a:lnTo>
                  <a:lnTo>
                    <a:pt x="161" y="0"/>
                  </a:lnTo>
                  <a:lnTo>
                    <a:pt x="1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ṡ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A1B12E4-1407-407A-A272-A1DD26999580}"/>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ïş1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9672893-FE93-4E28-8459-10B071EEC7B8}"/>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ŝ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10934AC-86D8-4251-A6E7-D7320B291E40}"/>
                </a:ext>
              </a:extLst>
            </p:cNvPr>
            <p:cNvSpPr/>
            <p:nvPr/>
          </p:nvSpPr>
          <p:spPr bwMode="auto">
            <a:xfrm>
              <a:off x="5802450" y="4537897"/>
              <a:ext cx="1197376" cy="1194802"/>
            </a:xfrm>
            <a:custGeom>
              <a:avLst/>
              <a:gdLst>
                <a:gd name="T0" fmla="*/ 44 w 507"/>
                <a:gd name="T1" fmla="*/ 18 h 506"/>
                <a:gd name="T2" fmla="*/ 44 w 507"/>
                <a:gd name="T3" fmla="*/ 18 h 506"/>
                <a:gd name="T4" fmla="*/ 0 w 507"/>
                <a:gd name="T5" fmla="*/ 0 h 506"/>
                <a:gd name="T6" fmla="*/ 19 w 507"/>
                <a:gd name="T7" fmla="*/ 44 h 506"/>
                <a:gd name="T8" fmla="*/ 19 w 507"/>
                <a:gd name="T9" fmla="*/ 44 h 506"/>
                <a:gd name="T10" fmla="*/ 483 w 507"/>
                <a:gd name="T11" fmla="*/ 506 h 506"/>
                <a:gd name="T12" fmla="*/ 507 w 507"/>
                <a:gd name="T13" fmla="*/ 482 h 506"/>
                <a:gd name="T14" fmla="*/ 44 w 507"/>
                <a:gd name="T15" fmla="*/ 18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8"/>
                  </a:moveTo>
                  <a:cubicBezTo>
                    <a:pt x="44" y="18"/>
                    <a:pt x="44" y="18"/>
                    <a:pt x="44" y="18"/>
                  </a:cubicBezTo>
                  <a:cubicBezTo>
                    <a:pt x="40" y="14"/>
                    <a:pt x="0" y="0"/>
                    <a:pt x="0" y="0"/>
                  </a:cubicBezTo>
                  <a:cubicBezTo>
                    <a:pt x="0" y="0"/>
                    <a:pt x="16" y="40"/>
                    <a:pt x="19" y="44"/>
                  </a:cubicBezTo>
                  <a:cubicBezTo>
                    <a:pt x="19" y="44"/>
                    <a:pt x="19" y="44"/>
                    <a:pt x="19" y="44"/>
                  </a:cubicBezTo>
                  <a:cubicBezTo>
                    <a:pt x="483" y="506"/>
                    <a:pt x="483" y="506"/>
                    <a:pt x="483" y="506"/>
                  </a:cubicBezTo>
                  <a:cubicBezTo>
                    <a:pt x="507" y="482"/>
                    <a:pt x="507" y="482"/>
                    <a:pt x="507" y="482"/>
                  </a:cubicBezTo>
                  <a:lnTo>
                    <a:pt x="44" y="18"/>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îş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928D4F-371A-40DD-80C3-2CB6F14D0051}"/>
                </a:ext>
              </a:extLst>
            </p:cNvPr>
            <p:cNvSpPr/>
            <p:nvPr/>
          </p:nvSpPr>
          <p:spPr bwMode="auto">
            <a:xfrm>
              <a:off x="3660047" y="1369355"/>
              <a:ext cx="2975416" cy="2972841"/>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î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0C09F6-552C-4C50-BD89-8CC38333ADD0}"/>
                </a:ext>
              </a:extLst>
            </p:cNvPr>
            <p:cNvSpPr/>
            <p:nvPr/>
          </p:nvSpPr>
          <p:spPr bwMode="auto">
            <a:xfrm>
              <a:off x="3963897" y="1674493"/>
              <a:ext cx="2366428" cy="236385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D2CD06C-8EF9-4434-9D99-B530F31CC7B1}"/>
                </a:ext>
              </a:extLst>
            </p:cNvPr>
            <p:cNvSpPr/>
            <p:nvPr/>
          </p:nvSpPr>
          <p:spPr bwMode="auto">
            <a:xfrm>
              <a:off x="3909822" y="1617843"/>
              <a:ext cx="2475866" cy="2477153"/>
            </a:xfrm>
            <a:custGeom>
              <a:avLst/>
              <a:gdLst>
                <a:gd name="T0" fmla="*/ 524 w 1048"/>
                <a:gd name="T1" fmla="*/ 0 h 1049"/>
                <a:gd name="T2" fmla="*/ 0 w 1048"/>
                <a:gd name="T3" fmla="*/ 525 h 1049"/>
                <a:gd name="T4" fmla="*/ 506 w 1048"/>
                <a:gd name="T5" fmla="*/ 1049 h 1049"/>
                <a:gd name="T6" fmla="*/ 524 w 1048"/>
                <a:gd name="T7" fmla="*/ 1049 h 1049"/>
                <a:gd name="T8" fmla="*/ 547 w 1048"/>
                <a:gd name="T9" fmla="*/ 1048 h 1049"/>
                <a:gd name="T10" fmla="*/ 1048 w 1048"/>
                <a:gd name="T11" fmla="*/ 525 h 1049"/>
                <a:gd name="T12" fmla="*/ 524 w 1048"/>
                <a:gd name="T13" fmla="*/ 0 h 1049"/>
                <a:gd name="T14" fmla="*/ 547 w 1048"/>
                <a:gd name="T15" fmla="*/ 1001 h 1049"/>
                <a:gd name="T16" fmla="*/ 524 w 1048"/>
                <a:gd name="T17" fmla="*/ 1002 h 1049"/>
                <a:gd name="T18" fmla="*/ 506 w 1048"/>
                <a:gd name="T19" fmla="*/ 1002 h 1049"/>
                <a:gd name="T20" fmla="*/ 47 w 1048"/>
                <a:gd name="T21" fmla="*/ 525 h 1049"/>
                <a:gd name="T22" fmla="*/ 524 w 1048"/>
                <a:gd name="T23" fmla="*/ 47 h 1049"/>
                <a:gd name="T24" fmla="*/ 1002 w 1048"/>
                <a:gd name="T25" fmla="*/ 525 h 1049"/>
                <a:gd name="T26" fmla="*/ 547 w 1048"/>
                <a:gd name="T27" fmla="*/ 1001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8" h="1049">
                  <a:moveTo>
                    <a:pt x="524" y="0"/>
                  </a:moveTo>
                  <a:cubicBezTo>
                    <a:pt x="235" y="0"/>
                    <a:pt x="0" y="235"/>
                    <a:pt x="0" y="525"/>
                  </a:cubicBezTo>
                  <a:cubicBezTo>
                    <a:pt x="0" y="808"/>
                    <a:pt x="225" y="1039"/>
                    <a:pt x="506" y="1049"/>
                  </a:cubicBezTo>
                  <a:cubicBezTo>
                    <a:pt x="512" y="1049"/>
                    <a:pt x="518" y="1049"/>
                    <a:pt x="524" y="1049"/>
                  </a:cubicBezTo>
                  <a:cubicBezTo>
                    <a:pt x="532" y="1049"/>
                    <a:pt x="539" y="1049"/>
                    <a:pt x="547" y="1048"/>
                  </a:cubicBezTo>
                  <a:cubicBezTo>
                    <a:pt x="826" y="1036"/>
                    <a:pt x="1048" y="806"/>
                    <a:pt x="1048" y="525"/>
                  </a:cubicBezTo>
                  <a:cubicBezTo>
                    <a:pt x="1048" y="235"/>
                    <a:pt x="813" y="0"/>
                    <a:pt x="524" y="0"/>
                  </a:cubicBezTo>
                  <a:moveTo>
                    <a:pt x="547" y="1001"/>
                  </a:moveTo>
                  <a:cubicBezTo>
                    <a:pt x="539" y="1002"/>
                    <a:pt x="532" y="1002"/>
                    <a:pt x="524" y="1002"/>
                  </a:cubicBezTo>
                  <a:cubicBezTo>
                    <a:pt x="518" y="1002"/>
                    <a:pt x="512" y="1002"/>
                    <a:pt x="506" y="1002"/>
                  </a:cubicBezTo>
                  <a:cubicBezTo>
                    <a:pt x="251" y="992"/>
                    <a:pt x="47" y="782"/>
                    <a:pt x="47" y="525"/>
                  </a:cubicBezTo>
                  <a:cubicBezTo>
                    <a:pt x="47" y="261"/>
                    <a:pt x="261" y="47"/>
                    <a:pt x="524" y="47"/>
                  </a:cubicBezTo>
                  <a:cubicBezTo>
                    <a:pt x="788" y="47"/>
                    <a:pt x="1002" y="261"/>
                    <a:pt x="1002" y="525"/>
                  </a:cubicBezTo>
                  <a:cubicBezTo>
                    <a:pt x="1002" y="780"/>
                    <a:pt x="800" y="989"/>
                    <a:pt x="547" y="100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í$ḻ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C49A8B-58C3-4740-A18D-D0A18D5FBA6C}"/>
                </a:ext>
              </a:extLst>
            </p:cNvPr>
            <p:cNvSpPr/>
            <p:nvPr/>
          </p:nvSpPr>
          <p:spPr bwMode="auto">
            <a:xfrm>
              <a:off x="4189210" y="1901093"/>
              <a:ext cx="1917090" cy="1910652"/>
            </a:xfrm>
            <a:custGeom>
              <a:avLst/>
              <a:gdLst>
                <a:gd name="T0" fmla="*/ 406 w 812"/>
                <a:gd name="T1" fmla="*/ 0 h 809"/>
                <a:gd name="T2" fmla="*/ 0 w 812"/>
                <a:gd name="T3" fmla="*/ 405 h 809"/>
                <a:gd name="T4" fmla="*/ 406 w 812"/>
                <a:gd name="T5" fmla="*/ 809 h 809"/>
                <a:gd name="T6" fmla="*/ 812 w 812"/>
                <a:gd name="T7" fmla="*/ 405 h 809"/>
                <a:gd name="T8" fmla="*/ 406 w 812"/>
                <a:gd name="T9" fmla="*/ 0 h 809"/>
                <a:gd name="T10" fmla="*/ 406 w 812"/>
                <a:gd name="T11" fmla="*/ 762 h 809"/>
                <a:gd name="T12" fmla="*/ 47 w 812"/>
                <a:gd name="T13" fmla="*/ 405 h 809"/>
                <a:gd name="T14" fmla="*/ 406 w 812"/>
                <a:gd name="T15" fmla="*/ 47 h 809"/>
                <a:gd name="T16" fmla="*/ 766 w 812"/>
                <a:gd name="T17" fmla="*/ 405 h 809"/>
                <a:gd name="T18" fmla="*/ 406 w 812"/>
                <a:gd name="T19" fmla="*/ 7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2" h="809">
                  <a:moveTo>
                    <a:pt x="406" y="0"/>
                  </a:moveTo>
                  <a:cubicBezTo>
                    <a:pt x="182" y="0"/>
                    <a:pt x="0" y="182"/>
                    <a:pt x="0" y="405"/>
                  </a:cubicBezTo>
                  <a:cubicBezTo>
                    <a:pt x="0" y="627"/>
                    <a:pt x="182" y="809"/>
                    <a:pt x="406" y="809"/>
                  </a:cubicBezTo>
                  <a:cubicBezTo>
                    <a:pt x="630" y="809"/>
                    <a:pt x="812" y="627"/>
                    <a:pt x="812" y="405"/>
                  </a:cubicBezTo>
                  <a:cubicBezTo>
                    <a:pt x="812" y="182"/>
                    <a:pt x="630" y="0"/>
                    <a:pt x="406" y="0"/>
                  </a:cubicBezTo>
                  <a:moveTo>
                    <a:pt x="406" y="762"/>
                  </a:moveTo>
                  <a:cubicBezTo>
                    <a:pt x="208" y="762"/>
                    <a:pt x="47" y="602"/>
                    <a:pt x="47" y="405"/>
                  </a:cubicBezTo>
                  <a:cubicBezTo>
                    <a:pt x="47" y="207"/>
                    <a:pt x="208" y="47"/>
                    <a:pt x="406" y="47"/>
                  </a:cubicBezTo>
                  <a:cubicBezTo>
                    <a:pt x="604" y="47"/>
                    <a:pt x="766" y="207"/>
                    <a:pt x="766" y="405"/>
                  </a:cubicBezTo>
                  <a:cubicBezTo>
                    <a:pt x="766" y="602"/>
                    <a:pt x="604" y="762"/>
                    <a:pt x="406" y="762"/>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íSľ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542852-FB29-41A3-9FBD-F23694F80669}"/>
                </a:ext>
              </a:extLst>
            </p:cNvPr>
            <p:cNvSpPr/>
            <p:nvPr/>
          </p:nvSpPr>
          <p:spPr bwMode="auto">
            <a:xfrm>
              <a:off x="4467310" y="2186919"/>
              <a:ext cx="1360889" cy="1339002"/>
            </a:xfrm>
            <a:custGeom>
              <a:avLst/>
              <a:gdLst>
                <a:gd name="T0" fmla="*/ 288 w 576"/>
                <a:gd name="T1" fmla="*/ 0 h 567"/>
                <a:gd name="T2" fmla="*/ 0 w 576"/>
                <a:gd name="T3" fmla="*/ 284 h 567"/>
                <a:gd name="T4" fmla="*/ 288 w 576"/>
                <a:gd name="T5" fmla="*/ 567 h 567"/>
                <a:gd name="T6" fmla="*/ 576 w 576"/>
                <a:gd name="T7" fmla="*/ 284 h 567"/>
                <a:gd name="T8" fmla="*/ 288 w 576"/>
                <a:gd name="T9" fmla="*/ 0 h 567"/>
                <a:gd name="T10" fmla="*/ 288 w 576"/>
                <a:gd name="T11" fmla="*/ 521 h 567"/>
                <a:gd name="T12" fmla="*/ 47 w 576"/>
                <a:gd name="T13" fmla="*/ 284 h 567"/>
                <a:gd name="T14" fmla="*/ 288 w 576"/>
                <a:gd name="T15" fmla="*/ 46 h 567"/>
                <a:gd name="T16" fmla="*/ 529 w 576"/>
                <a:gd name="T17" fmla="*/ 284 h 567"/>
                <a:gd name="T18" fmla="*/ 288 w 576"/>
                <a:gd name="T19" fmla="*/ 521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 h="567">
                  <a:moveTo>
                    <a:pt x="288" y="0"/>
                  </a:moveTo>
                  <a:cubicBezTo>
                    <a:pt x="129" y="0"/>
                    <a:pt x="0" y="127"/>
                    <a:pt x="0" y="284"/>
                  </a:cubicBezTo>
                  <a:cubicBezTo>
                    <a:pt x="0" y="440"/>
                    <a:pt x="129" y="567"/>
                    <a:pt x="288" y="567"/>
                  </a:cubicBezTo>
                  <a:cubicBezTo>
                    <a:pt x="447" y="567"/>
                    <a:pt x="576" y="440"/>
                    <a:pt x="576" y="284"/>
                  </a:cubicBezTo>
                  <a:cubicBezTo>
                    <a:pt x="576" y="127"/>
                    <a:pt x="447" y="0"/>
                    <a:pt x="288" y="0"/>
                  </a:cubicBezTo>
                  <a:moveTo>
                    <a:pt x="288" y="521"/>
                  </a:moveTo>
                  <a:cubicBezTo>
                    <a:pt x="155" y="521"/>
                    <a:pt x="47" y="414"/>
                    <a:pt x="47" y="284"/>
                  </a:cubicBezTo>
                  <a:cubicBezTo>
                    <a:pt x="47" y="153"/>
                    <a:pt x="155" y="46"/>
                    <a:pt x="288" y="46"/>
                  </a:cubicBezTo>
                  <a:cubicBezTo>
                    <a:pt x="421" y="46"/>
                    <a:pt x="529" y="153"/>
                    <a:pt x="529" y="284"/>
                  </a:cubicBezTo>
                  <a:cubicBezTo>
                    <a:pt x="529" y="414"/>
                    <a:pt x="421" y="521"/>
                    <a:pt x="288" y="52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îṡl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2C4233D-AB94-433F-90EE-4AEC131EC124}"/>
                </a:ext>
              </a:extLst>
            </p:cNvPr>
            <p:cNvSpPr/>
            <p:nvPr/>
          </p:nvSpPr>
          <p:spPr bwMode="auto">
            <a:xfrm>
              <a:off x="4746698" y="2470169"/>
              <a:ext cx="802113" cy="772501"/>
            </a:xfrm>
            <a:custGeom>
              <a:avLst/>
              <a:gdLst>
                <a:gd name="T0" fmla="*/ 170 w 340"/>
                <a:gd name="T1" fmla="*/ 0 h 327"/>
                <a:gd name="T2" fmla="*/ 0 w 340"/>
                <a:gd name="T3" fmla="*/ 164 h 327"/>
                <a:gd name="T4" fmla="*/ 170 w 340"/>
                <a:gd name="T5" fmla="*/ 327 h 327"/>
                <a:gd name="T6" fmla="*/ 340 w 340"/>
                <a:gd name="T7" fmla="*/ 164 h 327"/>
                <a:gd name="T8" fmla="*/ 170 w 340"/>
                <a:gd name="T9" fmla="*/ 0 h 327"/>
                <a:gd name="T10" fmla="*/ 170 w 340"/>
                <a:gd name="T11" fmla="*/ 281 h 327"/>
                <a:gd name="T12" fmla="*/ 47 w 340"/>
                <a:gd name="T13" fmla="*/ 164 h 327"/>
                <a:gd name="T14" fmla="*/ 170 w 340"/>
                <a:gd name="T15" fmla="*/ 47 h 327"/>
                <a:gd name="T16" fmla="*/ 293 w 340"/>
                <a:gd name="T17" fmla="*/ 164 h 327"/>
                <a:gd name="T18" fmla="*/ 170 w 340"/>
                <a:gd name="T19" fmla="*/ 28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27">
                  <a:moveTo>
                    <a:pt x="170" y="0"/>
                  </a:moveTo>
                  <a:cubicBezTo>
                    <a:pt x="76" y="0"/>
                    <a:pt x="0" y="73"/>
                    <a:pt x="0" y="164"/>
                  </a:cubicBezTo>
                  <a:cubicBezTo>
                    <a:pt x="0" y="254"/>
                    <a:pt x="76" y="327"/>
                    <a:pt x="170" y="327"/>
                  </a:cubicBezTo>
                  <a:cubicBezTo>
                    <a:pt x="264" y="327"/>
                    <a:pt x="340" y="254"/>
                    <a:pt x="340" y="164"/>
                  </a:cubicBezTo>
                  <a:cubicBezTo>
                    <a:pt x="340" y="73"/>
                    <a:pt x="264" y="0"/>
                    <a:pt x="170" y="0"/>
                  </a:cubicBezTo>
                  <a:moveTo>
                    <a:pt x="170" y="281"/>
                  </a:moveTo>
                  <a:cubicBezTo>
                    <a:pt x="102" y="281"/>
                    <a:pt x="47" y="228"/>
                    <a:pt x="47" y="164"/>
                  </a:cubicBezTo>
                  <a:cubicBezTo>
                    <a:pt x="47" y="99"/>
                    <a:pt x="102" y="47"/>
                    <a:pt x="170" y="47"/>
                  </a:cubicBezTo>
                  <a:cubicBezTo>
                    <a:pt x="238" y="47"/>
                    <a:pt x="293" y="99"/>
                    <a:pt x="293" y="164"/>
                  </a:cubicBezTo>
                  <a:cubicBezTo>
                    <a:pt x="293" y="228"/>
                    <a:pt x="238" y="281"/>
                    <a:pt x="170" y="28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C2172E-4C2E-4D76-B1BC-79DAFD196955}"/>
                </a:ext>
              </a:extLst>
            </p:cNvPr>
            <p:cNvSpPr/>
            <p:nvPr/>
          </p:nvSpPr>
          <p:spPr bwMode="auto">
            <a:xfrm>
              <a:off x="5008061" y="2710932"/>
              <a:ext cx="293550" cy="289688"/>
            </a:xfrm>
            <a:prstGeom prst="ellipse">
              <a:avLst/>
            </a:pr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38218E3-F563-4B79-920A-8E3F5A99191D}"/>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ḷ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7FEA0B3-3B93-4FD5-B4D0-FA4B1F40447A}"/>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iṥḷ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5EB3C48-D6B4-4C2C-BE28-A4FB0E3783EC}"/>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ṩ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8EF281-909D-4110-B438-B92D6C138407}"/>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íśļ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BCA8D1-E60E-4CA1-972D-59A412AA1F65}"/>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şľ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39E966-3CE2-41D6-864C-C119630F6851}"/>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íşl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DDE951E-4E32-4095-B6BB-0D9DADC497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ṡḻ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C4DF79E-348D-4DB1-B72D-D00BC8751F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îş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E4EB825-7099-473B-A63D-C96E57DC77DA}"/>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B49F59-67CC-407A-809B-BE3AB27F6D37}"/>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ṥḻ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1164E1C-5196-43F2-BE4A-7F9C9A56275E}"/>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ïṩľ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B239A9-EFFF-4F9A-BC90-6EA09D53CF42}"/>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š1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DEE252-0544-440E-B254-19F4DB7EA5FC}"/>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close/>
                </a:path>
              </a:pathLst>
            </a:custGeom>
            <a:solidFill>
              <a:srgbClr val="0049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íṥļ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A9D20B-1D85-4E70-AB5E-856F70EFB3A3}"/>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3477101-C161-4987-A492-FD05D4B0C869}"/>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îṩḻ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996DEA8-7E9C-442F-97CC-21E7A0A2F08B}"/>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ṩ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E88D24-3D66-483B-9290-D08570610FBA}"/>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ïs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4576F74-5121-4C92-9635-D04DD0C5C3C3}"/>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śľ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0A6DFBC-6010-4C51-B8E4-BE2D4EE07BE1}"/>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iŝḻ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5B9991-E09E-49CE-9158-1ED51D02E8F0}"/>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ṧ1î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68F4E4-9CC8-49B4-9F7B-84C5641382F1}"/>
                </a:ext>
              </a:extLst>
            </p:cNvPr>
            <p:cNvSpPr/>
            <p:nvPr/>
          </p:nvSpPr>
          <p:spPr bwMode="auto">
            <a:xfrm>
              <a:off x="5112349" y="2815219"/>
              <a:ext cx="1163901" cy="1163901"/>
            </a:xfrm>
            <a:custGeom>
              <a:avLst/>
              <a:gdLst>
                <a:gd name="T0" fmla="*/ 30 w 493"/>
                <a:gd name="T1" fmla="*/ 5 h 493"/>
                <a:gd name="T2" fmla="*/ 30 w 493"/>
                <a:gd name="T3" fmla="*/ 5 h 493"/>
                <a:gd name="T4" fmla="*/ 17 w 493"/>
                <a:gd name="T5" fmla="*/ 0 h 493"/>
                <a:gd name="T6" fmla="*/ 0 w 493"/>
                <a:gd name="T7" fmla="*/ 17 h 493"/>
                <a:gd name="T8" fmla="*/ 6 w 493"/>
                <a:gd name="T9" fmla="*/ 31 h 493"/>
                <a:gd name="T10" fmla="*/ 6 w 493"/>
                <a:gd name="T11" fmla="*/ 31 h 493"/>
                <a:gd name="T12" fmla="*/ 470 w 493"/>
                <a:gd name="T13" fmla="*/ 493 h 493"/>
                <a:gd name="T14" fmla="*/ 493 w 493"/>
                <a:gd name="T15" fmla="*/ 469 h 493"/>
                <a:gd name="T16" fmla="*/ 30 w 493"/>
                <a:gd name="T17" fmla="*/ 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493">
                  <a:moveTo>
                    <a:pt x="30" y="5"/>
                  </a:moveTo>
                  <a:cubicBezTo>
                    <a:pt x="30" y="5"/>
                    <a:pt x="30" y="5"/>
                    <a:pt x="30" y="5"/>
                  </a:cubicBezTo>
                  <a:cubicBezTo>
                    <a:pt x="27" y="2"/>
                    <a:pt x="22" y="0"/>
                    <a:pt x="17" y="0"/>
                  </a:cubicBezTo>
                  <a:cubicBezTo>
                    <a:pt x="8" y="0"/>
                    <a:pt x="0" y="8"/>
                    <a:pt x="0" y="17"/>
                  </a:cubicBezTo>
                  <a:cubicBezTo>
                    <a:pt x="0" y="23"/>
                    <a:pt x="2" y="28"/>
                    <a:pt x="6" y="31"/>
                  </a:cubicBezTo>
                  <a:cubicBezTo>
                    <a:pt x="6" y="31"/>
                    <a:pt x="6" y="31"/>
                    <a:pt x="6" y="31"/>
                  </a:cubicBezTo>
                  <a:cubicBezTo>
                    <a:pt x="470" y="493"/>
                    <a:pt x="470" y="493"/>
                    <a:pt x="470" y="493"/>
                  </a:cubicBezTo>
                  <a:cubicBezTo>
                    <a:pt x="493" y="469"/>
                    <a:pt x="493" y="469"/>
                    <a:pt x="493" y="469"/>
                  </a:cubicBezTo>
                  <a:cubicBezTo>
                    <a:pt x="30" y="5"/>
                    <a:pt x="30" y="5"/>
                    <a:pt x="30" y="5"/>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îṥ1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153AB31-A6FF-4358-ABE6-DF6A66210687}"/>
                </a:ext>
              </a:extLst>
            </p:cNvPr>
            <p:cNvSpPr/>
            <p:nvPr/>
          </p:nvSpPr>
          <p:spPr bwMode="auto">
            <a:xfrm>
              <a:off x="4061747" y="3877408"/>
              <a:ext cx="74675" cy="75963"/>
            </a:xfrm>
            <a:custGeom>
              <a:avLst/>
              <a:gdLst>
                <a:gd name="T0" fmla="*/ 3 w 32"/>
                <a:gd name="T1" fmla="*/ 0 h 32"/>
                <a:gd name="T2" fmla="*/ 0 w 32"/>
                <a:gd name="T3" fmla="*/ 3 h 32"/>
                <a:gd name="T4" fmla="*/ 13 w 32"/>
                <a:gd name="T5" fmla="*/ 17 h 32"/>
                <a:gd name="T6" fmla="*/ 29 w 32"/>
                <a:gd name="T7" fmla="*/ 32 h 32"/>
                <a:gd name="T8" fmla="*/ 32 w 32"/>
                <a:gd name="T9" fmla="*/ 29 h 32"/>
                <a:gd name="T10" fmla="*/ 3 w 32"/>
                <a:gd name="T11" fmla="*/ 0 h 32"/>
              </a:gdLst>
              <a:ahLst/>
              <a:cxnLst>
                <a:cxn ang="0">
                  <a:pos x="T0" y="T1"/>
                </a:cxn>
                <a:cxn ang="0">
                  <a:pos x="T2" y="T3"/>
                </a:cxn>
                <a:cxn ang="0">
                  <a:pos x="T4" y="T5"/>
                </a:cxn>
                <a:cxn ang="0">
                  <a:pos x="T6" y="T7"/>
                </a:cxn>
                <a:cxn ang="0">
                  <a:pos x="T8" y="T9"/>
                </a:cxn>
                <a:cxn ang="0">
                  <a:pos x="T10" y="T11"/>
                </a:cxn>
              </a:cxnLst>
              <a:rect l="0" t="0" r="r" b="b"/>
              <a:pathLst>
                <a:path w="32" h="32">
                  <a:moveTo>
                    <a:pt x="3" y="0"/>
                  </a:moveTo>
                  <a:cubicBezTo>
                    <a:pt x="0" y="3"/>
                    <a:pt x="0" y="3"/>
                    <a:pt x="0" y="3"/>
                  </a:cubicBezTo>
                  <a:cubicBezTo>
                    <a:pt x="4" y="8"/>
                    <a:pt x="8" y="12"/>
                    <a:pt x="13" y="17"/>
                  </a:cubicBezTo>
                  <a:cubicBezTo>
                    <a:pt x="18" y="22"/>
                    <a:pt x="24" y="27"/>
                    <a:pt x="29" y="32"/>
                  </a:cubicBezTo>
                  <a:cubicBezTo>
                    <a:pt x="32" y="29"/>
                    <a:pt x="32" y="29"/>
                    <a:pt x="32" y="29"/>
                  </a:cubicBezTo>
                  <a:cubicBezTo>
                    <a:pt x="22" y="20"/>
                    <a:pt x="12" y="10"/>
                    <a:pt x="3"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išļ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DFC182D-D613-400A-9151-3CB1E3A50967}"/>
                </a:ext>
              </a:extLst>
            </p:cNvPr>
            <p:cNvSpPr/>
            <p:nvPr/>
          </p:nvSpPr>
          <p:spPr bwMode="auto">
            <a:xfrm>
              <a:off x="4068185" y="3702308"/>
              <a:ext cx="245913" cy="243338"/>
            </a:xfrm>
            <a:custGeom>
              <a:avLst/>
              <a:gdLst>
                <a:gd name="T0" fmla="*/ 75 w 104"/>
                <a:gd name="T1" fmla="*/ 0 h 103"/>
                <a:gd name="T2" fmla="*/ 37 w 104"/>
                <a:gd name="T3" fmla="*/ 38 h 103"/>
                <a:gd name="T4" fmla="*/ 0 w 104"/>
                <a:gd name="T5" fmla="*/ 74 h 103"/>
                <a:gd name="T6" fmla="*/ 29 w 104"/>
                <a:gd name="T7" fmla="*/ 103 h 103"/>
                <a:gd name="T8" fmla="*/ 66 w 104"/>
                <a:gd name="T9" fmla="*/ 67 h 103"/>
                <a:gd name="T10" fmla="*/ 104 w 104"/>
                <a:gd name="T11" fmla="*/ 29 h 103"/>
                <a:gd name="T12" fmla="*/ 75 w 104"/>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104" h="103">
                  <a:moveTo>
                    <a:pt x="75" y="0"/>
                  </a:moveTo>
                  <a:cubicBezTo>
                    <a:pt x="37" y="38"/>
                    <a:pt x="37" y="38"/>
                    <a:pt x="37" y="38"/>
                  </a:cubicBezTo>
                  <a:cubicBezTo>
                    <a:pt x="0" y="74"/>
                    <a:pt x="0" y="74"/>
                    <a:pt x="0" y="74"/>
                  </a:cubicBezTo>
                  <a:cubicBezTo>
                    <a:pt x="9" y="84"/>
                    <a:pt x="19" y="94"/>
                    <a:pt x="29" y="103"/>
                  </a:cubicBezTo>
                  <a:cubicBezTo>
                    <a:pt x="66" y="67"/>
                    <a:pt x="66" y="67"/>
                    <a:pt x="66" y="67"/>
                  </a:cubicBezTo>
                  <a:cubicBezTo>
                    <a:pt x="104" y="29"/>
                    <a:pt x="104" y="29"/>
                    <a:pt x="104" y="29"/>
                  </a:cubicBezTo>
                  <a:cubicBezTo>
                    <a:pt x="94" y="19"/>
                    <a:pt x="84" y="10"/>
                    <a:pt x="75"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ŝḻí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8D0336-7237-4CED-BCF3-815D3CC9C9B1}"/>
                </a:ext>
              </a:extLst>
            </p:cNvPr>
            <p:cNvSpPr/>
            <p:nvPr/>
          </p:nvSpPr>
          <p:spPr bwMode="auto">
            <a:xfrm>
              <a:off x="4323110" y="2928519"/>
              <a:ext cx="766063" cy="762201"/>
            </a:xfrm>
            <a:custGeom>
              <a:avLst/>
              <a:gdLst>
                <a:gd name="T0" fmla="*/ 51 w 324"/>
                <a:gd name="T1" fmla="*/ 244 h 323"/>
                <a:gd name="T2" fmla="*/ 0 w 324"/>
                <a:gd name="T3" fmla="*/ 295 h 323"/>
                <a:gd name="T4" fmla="*/ 29 w 324"/>
                <a:gd name="T5" fmla="*/ 323 h 323"/>
                <a:gd name="T6" fmla="*/ 80 w 324"/>
                <a:gd name="T7" fmla="*/ 272 h 323"/>
                <a:gd name="T8" fmla="*/ 51 w 324"/>
                <a:gd name="T9" fmla="*/ 244 h 323"/>
                <a:gd name="T10" fmla="*/ 136 w 324"/>
                <a:gd name="T11" fmla="*/ 160 h 323"/>
                <a:gd name="T12" fmla="*/ 85 w 324"/>
                <a:gd name="T13" fmla="*/ 211 h 323"/>
                <a:gd name="T14" fmla="*/ 113 w 324"/>
                <a:gd name="T15" fmla="*/ 238 h 323"/>
                <a:gd name="T16" fmla="*/ 164 w 324"/>
                <a:gd name="T17" fmla="*/ 187 h 323"/>
                <a:gd name="T18" fmla="*/ 136 w 324"/>
                <a:gd name="T19" fmla="*/ 160 h 323"/>
                <a:gd name="T20" fmla="*/ 221 w 324"/>
                <a:gd name="T21" fmla="*/ 77 h 323"/>
                <a:gd name="T22" fmla="*/ 169 w 324"/>
                <a:gd name="T23" fmla="*/ 127 h 323"/>
                <a:gd name="T24" fmla="*/ 197 w 324"/>
                <a:gd name="T25" fmla="*/ 153 h 323"/>
                <a:gd name="T26" fmla="*/ 248 w 324"/>
                <a:gd name="T27" fmla="*/ 101 h 323"/>
                <a:gd name="T28" fmla="*/ 221 w 324"/>
                <a:gd name="T29" fmla="*/ 77 h 323"/>
                <a:gd name="T30" fmla="*/ 298 w 324"/>
                <a:gd name="T31" fmla="*/ 0 h 323"/>
                <a:gd name="T32" fmla="*/ 254 w 324"/>
                <a:gd name="T33" fmla="*/ 44 h 323"/>
                <a:gd name="T34" fmla="*/ 282 w 324"/>
                <a:gd name="T35" fmla="*/ 68 h 323"/>
                <a:gd name="T36" fmla="*/ 324 w 324"/>
                <a:gd name="T37" fmla="*/ 25 h 323"/>
                <a:gd name="T38" fmla="*/ 298 w 324"/>
                <a:gd name="T3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4" h="323">
                  <a:moveTo>
                    <a:pt x="51" y="244"/>
                  </a:moveTo>
                  <a:cubicBezTo>
                    <a:pt x="0" y="295"/>
                    <a:pt x="0" y="295"/>
                    <a:pt x="0" y="295"/>
                  </a:cubicBezTo>
                  <a:cubicBezTo>
                    <a:pt x="9" y="305"/>
                    <a:pt x="19" y="314"/>
                    <a:pt x="29" y="323"/>
                  </a:cubicBezTo>
                  <a:cubicBezTo>
                    <a:pt x="80" y="272"/>
                    <a:pt x="80" y="272"/>
                    <a:pt x="80" y="272"/>
                  </a:cubicBezTo>
                  <a:cubicBezTo>
                    <a:pt x="70" y="263"/>
                    <a:pt x="60" y="254"/>
                    <a:pt x="51" y="244"/>
                  </a:cubicBezTo>
                  <a:moveTo>
                    <a:pt x="136" y="160"/>
                  </a:moveTo>
                  <a:cubicBezTo>
                    <a:pt x="85" y="211"/>
                    <a:pt x="85" y="211"/>
                    <a:pt x="85" y="211"/>
                  </a:cubicBezTo>
                  <a:cubicBezTo>
                    <a:pt x="93" y="221"/>
                    <a:pt x="103" y="230"/>
                    <a:pt x="113" y="238"/>
                  </a:cubicBezTo>
                  <a:cubicBezTo>
                    <a:pt x="164" y="187"/>
                    <a:pt x="164" y="187"/>
                    <a:pt x="164" y="187"/>
                  </a:cubicBezTo>
                  <a:cubicBezTo>
                    <a:pt x="154" y="179"/>
                    <a:pt x="145" y="170"/>
                    <a:pt x="136" y="160"/>
                  </a:cubicBezTo>
                  <a:moveTo>
                    <a:pt x="221" y="77"/>
                  </a:moveTo>
                  <a:cubicBezTo>
                    <a:pt x="169" y="127"/>
                    <a:pt x="169" y="127"/>
                    <a:pt x="169" y="127"/>
                  </a:cubicBezTo>
                  <a:cubicBezTo>
                    <a:pt x="178" y="137"/>
                    <a:pt x="187" y="145"/>
                    <a:pt x="197" y="153"/>
                  </a:cubicBezTo>
                  <a:cubicBezTo>
                    <a:pt x="248" y="101"/>
                    <a:pt x="248" y="101"/>
                    <a:pt x="248" y="101"/>
                  </a:cubicBezTo>
                  <a:cubicBezTo>
                    <a:pt x="238" y="94"/>
                    <a:pt x="229" y="86"/>
                    <a:pt x="221" y="77"/>
                  </a:cubicBezTo>
                  <a:moveTo>
                    <a:pt x="298" y="0"/>
                  </a:moveTo>
                  <a:cubicBezTo>
                    <a:pt x="254" y="44"/>
                    <a:pt x="254" y="44"/>
                    <a:pt x="254" y="44"/>
                  </a:cubicBezTo>
                  <a:cubicBezTo>
                    <a:pt x="262" y="53"/>
                    <a:pt x="271" y="61"/>
                    <a:pt x="282" y="68"/>
                  </a:cubicBezTo>
                  <a:cubicBezTo>
                    <a:pt x="324" y="25"/>
                    <a:pt x="324" y="25"/>
                    <a:pt x="324" y="25"/>
                  </a:cubicBezTo>
                  <a:cubicBezTo>
                    <a:pt x="313" y="19"/>
                    <a:pt x="304" y="11"/>
                    <a:pt x="298"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ṣḻ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B217DC-3E0A-4019-BFD1-78F2BE4797E4}"/>
                </a:ext>
              </a:extLst>
            </p:cNvPr>
            <p:cNvSpPr/>
            <p:nvPr/>
          </p:nvSpPr>
          <p:spPr bwMode="auto">
            <a:xfrm>
              <a:off x="4245860" y="3625058"/>
              <a:ext cx="145488" cy="145488"/>
            </a:xfrm>
            <a:custGeom>
              <a:avLst/>
              <a:gdLst>
                <a:gd name="T0" fmla="*/ 33 w 62"/>
                <a:gd name="T1" fmla="*/ 0 h 62"/>
                <a:gd name="T2" fmla="*/ 0 w 62"/>
                <a:gd name="T3" fmla="*/ 33 h 62"/>
                <a:gd name="T4" fmla="*/ 29 w 62"/>
                <a:gd name="T5" fmla="*/ 62 h 62"/>
                <a:gd name="T6" fmla="*/ 62 w 62"/>
                <a:gd name="T7" fmla="*/ 28 h 62"/>
                <a:gd name="T8" fmla="*/ 33 w 62"/>
                <a:gd name="T9" fmla="*/ 0 h 62"/>
              </a:gdLst>
              <a:ahLst/>
              <a:cxnLst>
                <a:cxn ang="0">
                  <a:pos x="T0" y="T1"/>
                </a:cxn>
                <a:cxn ang="0">
                  <a:pos x="T2" y="T3"/>
                </a:cxn>
                <a:cxn ang="0">
                  <a:pos x="T4" y="T5"/>
                </a:cxn>
                <a:cxn ang="0">
                  <a:pos x="T6" y="T7"/>
                </a:cxn>
                <a:cxn ang="0">
                  <a:pos x="T8" y="T9"/>
                </a:cxn>
              </a:cxnLst>
              <a:rect l="0" t="0" r="r" b="b"/>
              <a:pathLst>
                <a:path w="62" h="62">
                  <a:moveTo>
                    <a:pt x="33" y="0"/>
                  </a:moveTo>
                  <a:cubicBezTo>
                    <a:pt x="0" y="33"/>
                    <a:pt x="0" y="33"/>
                    <a:pt x="0" y="33"/>
                  </a:cubicBezTo>
                  <a:cubicBezTo>
                    <a:pt x="9" y="43"/>
                    <a:pt x="19" y="52"/>
                    <a:pt x="29" y="62"/>
                  </a:cubicBezTo>
                  <a:cubicBezTo>
                    <a:pt x="62" y="28"/>
                    <a:pt x="62" y="28"/>
                    <a:pt x="62" y="28"/>
                  </a:cubicBezTo>
                  <a:cubicBezTo>
                    <a:pt x="52" y="19"/>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iṩ1í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511C476-966F-4CB3-A8FE-3EB4295DCD72}"/>
                </a:ext>
              </a:extLst>
            </p:cNvPr>
            <p:cNvSpPr/>
            <p:nvPr/>
          </p:nvSpPr>
          <p:spPr bwMode="auto">
            <a:xfrm>
              <a:off x="4444135" y="3426783"/>
              <a:ext cx="146775" cy="142913"/>
            </a:xfrm>
            <a:custGeom>
              <a:avLst/>
              <a:gdLst>
                <a:gd name="T0" fmla="*/ 34 w 62"/>
                <a:gd name="T1" fmla="*/ 0 h 61"/>
                <a:gd name="T2" fmla="*/ 0 w 62"/>
                <a:gd name="T3" fmla="*/ 33 h 61"/>
                <a:gd name="T4" fmla="*/ 29 w 62"/>
                <a:gd name="T5" fmla="*/ 61 h 61"/>
                <a:gd name="T6" fmla="*/ 62 w 62"/>
                <a:gd name="T7" fmla="*/ 27 h 61"/>
                <a:gd name="T8" fmla="*/ 34 w 62"/>
                <a:gd name="T9" fmla="*/ 0 h 61"/>
              </a:gdLst>
              <a:ahLst/>
              <a:cxnLst>
                <a:cxn ang="0">
                  <a:pos x="T0" y="T1"/>
                </a:cxn>
                <a:cxn ang="0">
                  <a:pos x="T2" y="T3"/>
                </a:cxn>
                <a:cxn ang="0">
                  <a:pos x="T4" y="T5"/>
                </a:cxn>
                <a:cxn ang="0">
                  <a:pos x="T6" y="T7"/>
                </a:cxn>
                <a:cxn ang="0">
                  <a:pos x="T8" y="T9"/>
                </a:cxn>
              </a:cxnLst>
              <a:rect l="0" t="0" r="r" b="b"/>
              <a:pathLst>
                <a:path w="62" h="61">
                  <a:moveTo>
                    <a:pt x="34" y="0"/>
                  </a:moveTo>
                  <a:cubicBezTo>
                    <a:pt x="0" y="33"/>
                    <a:pt x="0" y="33"/>
                    <a:pt x="0" y="33"/>
                  </a:cubicBezTo>
                  <a:cubicBezTo>
                    <a:pt x="9" y="43"/>
                    <a:pt x="19" y="52"/>
                    <a:pt x="29" y="61"/>
                  </a:cubicBezTo>
                  <a:cubicBezTo>
                    <a:pt x="62" y="27"/>
                    <a:pt x="62" y="27"/>
                    <a:pt x="62" y="27"/>
                  </a:cubicBezTo>
                  <a:cubicBezTo>
                    <a:pt x="52" y="19"/>
                    <a:pt x="42" y="10"/>
                    <a:pt x="34"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iś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3604AB-9499-4A68-A436-053D3C97E5F5}"/>
                </a:ext>
              </a:extLst>
            </p:cNvPr>
            <p:cNvSpPr/>
            <p:nvPr/>
          </p:nvSpPr>
          <p:spPr bwMode="auto">
            <a:xfrm>
              <a:off x="4644986" y="3228507"/>
              <a:ext cx="144200" cy="141625"/>
            </a:xfrm>
            <a:custGeom>
              <a:avLst/>
              <a:gdLst>
                <a:gd name="T0" fmla="*/ 33 w 61"/>
                <a:gd name="T1" fmla="*/ 0 h 60"/>
                <a:gd name="T2" fmla="*/ 0 w 61"/>
                <a:gd name="T3" fmla="*/ 33 h 60"/>
                <a:gd name="T4" fmla="*/ 28 w 61"/>
                <a:gd name="T5" fmla="*/ 60 h 60"/>
                <a:gd name="T6" fmla="*/ 61 w 61"/>
                <a:gd name="T7" fmla="*/ 26 h 60"/>
                <a:gd name="T8" fmla="*/ 33 w 61"/>
                <a:gd name="T9" fmla="*/ 0 h 60"/>
              </a:gdLst>
              <a:ahLst/>
              <a:cxnLst>
                <a:cxn ang="0">
                  <a:pos x="T0" y="T1"/>
                </a:cxn>
                <a:cxn ang="0">
                  <a:pos x="T2" y="T3"/>
                </a:cxn>
                <a:cxn ang="0">
                  <a:pos x="T4" y="T5"/>
                </a:cxn>
                <a:cxn ang="0">
                  <a:pos x="T6" y="T7"/>
                </a:cxn>
                <a:cxn ang="0">
                  <a:pos x="T8" y="T9"/>
                </a:cxn>
              </a:cxnLst>
              <a:rect l="0" t="0" r="r" b="b"/>
              <a:pathLst>
                <a:path w="61" h="60">
                  <a:moveTo>
                    <a:pt x="33" y="0"/>
                  </a:moveTo>
                  <a:cubicBezTo>
                    <a:pt x="0" y="33"/>
                    <a:pt x="0" y="33"/>
                    <a:pt x="0" y="33"/>
                  </a:cubicBezTo>
                  <a:cubicBezTo>
                    <a:pt x="9" y="43"/>
                    <a:pt x="18" y="52"/>
                    <a:pt x="28" y="60"/>
                  </a:cubicBezTo>
                  <a:cubicBezTo>
                    <a:pt x="61" y="26"/>
                    <a:pt x="61" y="26"/>
                    <a:pt x="61" y="26"/>
                  </a:cubicBezTo>
                  <a:cubicBezTo>
                    <a:pt x="51" y="18"/>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ï$ļï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506AC-6D4D-444B-804B-F082C6C6BB7C}"/>
                </a:ext>
              </a:extLst>
            </p:cNvPr>
            <p:cNvSpPr/>
            <p:nvPr/>
          </p:nvSpPr>
          <p:spPr bwMode="auto">
            <a:xfrm>
              <a:off x="4845836" y="3031520"/>
              <a:ext cx="144200" cy="135188"/>
            </a:xfrm>
            <a:custGeom>
              <a:avLst/>
              <a:gdLst>
                <a:gd name="T0" fmla="*/ 33 w 61"/>
                <a:gd name="T1" fmla="*/ 0 h 57"/>
                <a:gd name="T2" fmla="*/ 0 w 61"/>
                <a:gd name="T3" fmla="*/ 33 h 57"/>
                <a:gd name="T4" fmla="*/ 27 w 61"/>
                <a:gd name="T5" fmla="*/ 57 h 57"/>
                <a:gd name="T6" fmla="*/ 61 w 61"/>
                <a:gd name="T7" fmla="*/ 24 h 57"/>
                <a:gd name="T8" fmla="*/ 33 w 61"/>
                <a:gd name="T9" fmla="*/ 0 h 57"/>
              </a:gdLst>
              <a:ahLst/>
              <a:cxnLst>
                <a:cxn ang="0">
                  <a:pos x="T0" y="T1"/>
                </a:cxn>
                <a:cxn ang="0">
                  <a:pos x="T2" y="T3"/>
                </a:cxn>
                <a:cxn ang="0">
                  <a:pos x="T4" y="T5"/>
                </a:cxn>
                <a:cxn ang="0">
                  <a:pos x="T6" y="T7"/>
                </a:cxn>
                <a:cxn ang="0">
                  <a:pos x="T8" y="T9"/>
                </a:cxn>
              </a:cxnLst>
              <a:rect l="0" t="0" r="r" b="b"/>
              <a:pathLst>
                <a:path w="61" h="57">
                  <a:moveTo>
                    <a:pt x="33" y="0"/>
                  </a:moveTo>
                  <a:cubicBezTo>
                    <a:pt x="0" y="33"/>
                    <a:pt x="0" y="33"/>
                    <a:pt x="0" y="33"/>
                  </a:cubicBezTo>
                  <a:cubicBezTo>
                    <a:pt x="8" y="42"/>
                    <a:pt x="17" y="50"/>
                    <a:pt x="27" y="57"/>
                  </a:cubicBezTo>
                  <a:cubicBezTo>
                    <a:pt x="61" y="24"/>
                    <a:pt x="61" y="24"/>
                    <a:pt x="61" y="24"/>
                  </a:cubicBezTo>
                  <a:cubicBezTo>
                    <a:pt x="50" y="17"/>
                    <a:pt x="41" y="9"/>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šľ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A878458-A769-4CC9-A6DB-980F399EB979}"/>
                </a:ext>
              </a:extLst>
            </p:cNvPr>
            <p:cNvSpPr/>
            <p:nvPr/>
          </p:nvSpPr>
          <p:spPr bwMode="auto">
            <a:xfrm>
              <a:off x="5027374" y="2843544"/>
              <a:ext cx="130038" cy="142913"/>
            </a:xfrm>
            <a:custGeom>
              <a:avLst/>
              <a:gdLst>
                <a:gd name="T0" fmla="*/ 36 w 55"/>
                <a:gd name="T1" fmla="*/ 0 h 61"/>
                <a:gd name="T2" fmla="*/ 0 w 55"/>
                <a:gd name="T3" fmla="*/ 36 h 61"/>
                <a:gd name="T4" fmla="*/ 26 w 55"/>
                <a:gd name="T5" fmla="*/ 61 h 61"/>
                <a:gd name="T6" fmla="*/ 55 w 55"/>
                <a:gd name="T7" fmla="*/ 32 h 61"/>
                <a:gd name="T8" fmla="*/ 42 w 55"/>
                <a:gd name="T9" fmla="*/ 19 h 61"/>
                <a:gd name="T10" fmla="*/ 42 w 55"/>
                <a:gd name="T11" fmla="*/ 19 h 61"/>
                <a:gd name="T12" fmla="*/ 36 w 55"/>
                <a:gd name="T13" fmla="*/ 5 h 61"/>
                <a:gd name="T14" fmla="*/ 36 w 5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61">
                  <a:moveTo>
                    <a:pt x="36" y="0"/>
                  </a:moveTo>
                  <a:cubicBezTo>
                    <a:pt x="0" y="36"/>
                    <a:pt x="0" y="36"/>
                    <a:pt x="0" y="36"/>
                  </a:cubicBezTo>
                  <a:cubicBezTo>
                    <a:pt x="6" y="47"/>
                    <a:pt x="15" y="55"/>
                    <a:pt x="26" y="61"/>
                  </a:cubicBezTo>
                  <a:cubicBezTo>
                    <a:pt x="55" y="32"/>
                    <a:pt x="55" y="32"/>
                    <a:pt x="55" y="32"/>
                  </a:cubicBezTo>
                  <a:cubicBezTo>
                    <a:pt x="42" y="19"/>
                    <a:pt x="42" y="19"/>
                    <a:pt x="42" y="19"/>
                  </a:cubicBezTo>
                  <a:cubicBezTo>
                    <a:pt x="42" y="19"/>
                    <a:pt x="42" y="19"/>
                    <a:pt x="42" y="19"/>
                  </a:cubicBezTo>
                  <a:cubicBezTo>
                    <a:pt x="38" y="16"/>
                    <a:pt x="36" y="11"/>
                    <a:pt x="36" y="5"/>
                  </a:cubicBezTo>
                  <a:cubicBezTo>
                    <a:pt x="36" y="3"/>
                    <a:pt x="36" y="1"/>
                    <a:pt x="36"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S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12199E9-7B6C-44B6-8EAA-8A44E4EBE91E}"/>
                </a:ext>
              </a:extLst>
            </p:cNvPr>
            <p:cNvSpPr/>
            <p:nvPr/>
          </p:nvSpPr>
          <p:spPr bwMode="auto">
            <a:xfrm>
              <a:off x="5112349" y="2838394"/>
              <a:ext cx="63088" cy="79825"/>
            </a:xfrm>
            <a:custGeom>
              <a:avLst/>
              <a:gdLst>
                <a:gd name="T0" fmla="*/ 2 w 27"/>
                <a:gd name="T1" fmla="*/ 0 h 34"/>
                <a:gd name="T2" fmla="*/ 0 w 27"/>
                <a:gd name="T3" fmla="*/ 2 h 34"/>
                <a:gd name="T4" fmla="*/ 0 w 27"/>
                <a:gd name="T5" fmla="*/ 7 h 34"/>
                <a:gd name="T6" fmla="*/ 6 w 27"/>
                <a:gd name="T7" fmla="*/ 21 h 34"/>
                <a:gd name="T8" fmla="*/ 6 w 27"/>
                <a:gd name="T9" fmla="*/ 21 h 34"/>
                <a:gd name="T10" fmla="*/ 19 w 27"/>
                <a:gd name="T11" fmla="*/ 34 h 34"/>
                <a:gd name="T12" fmla="*/ 27 w 27"/>
                <a:gd name="T13" fmla="*/ 25 h 34"/>
                <a:gd name="T14" fmla="*/ 15 w 27"/>
                <a:gd name="T15" fmla="*/ 15 h 34"/>
                <a:gd name="T16" fmla="*/ 2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2" y="0"/>
                  </a:moveTo>
                  <a:cubicBezTo>
                    <a:pt x="0" y="2"/>
                    <a:pt x="0" y="2"/>
                    <a:pt x="0" y="2"/>
                  </a:cubicBezTo>
                  <a:cubicBezTo>
                    <a:pt x="0" y="3"/>
                    <a:pt x="0" y="5"/>
                    <a:pt x="0" y="7"/>
                  </a:cubicBezTo>
                  <a:cubicBezTo>
                    <a:pt x="0" y="13"/>
                    <a:pt x="2" y="18"/>
                    <a:pt x="6" y="21"/>
                  </a:cubicBezTo>
                  <a:cubicBezTo>
                    <a:pt x="6" y="21"/>
                    <a:pt x="6" y="21"/>
                    <a:pt x="6" y="21"/>
                  </a:cubicBezTo>
                  <a:cubicBezTo>
                    <a:pt x="19" y="34"/>
                    <a:pt x="19" y="34"/>
                    <a:pt x="19" y="34"/>
                  </a:cubicBezTo>
                  <a:cubicBezTo>
                    <a:pt x="27" y="25"/>
                    <a:pt x="27" y="25"/>
                    <a:pt x="27" y="25"/>
                  </a:cubicBezTo>
                  <a:cubicBezTo>
                    <a:pt x="15" y="15"/>
                    <a:pt x="15" y="15"/>
                    <a:pt x="15" y="15"/>
                  </a:cubicBezTo>
                  <a:cubicBezTo>
                    <a:pt x="2" y="0"/>
                    <a:pt x="2" y="0"/>
                    <a:pt x="2" y="0"/>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07" name="TextBox 106"/>
          <p:cNvSpPr txBox="1"/>
          <p:nvPr/>
        </p:nvSpPr>
        <p:spPr>
          <a:xfrm>
            <a:off x="581025" y="1117465"/>
            <a:ext cx="8099837" cy="5355312"/>
          </a:xfrm>
          <a:prstGeom prst="rect">
            <a:avLst/>
          </a:prstGeom>
          <a:noFill/>
          <a:ln>
            <a:noFill/>
          </a:ln>
        </p:spPr>
        <p:txBody>
          <a:bodyPr wrap="square" rtlCol="0">
            <a:spAutoFit/>
          </a:bodyPr>
          <a:lstStyle/>
          <a:p>
            <a:pPr marL="285750" indent="-285750">
              <a:lnSpc>
                <a:spcPct val="150000"/>
              </a:lnSpc>
              <a:buFont typeface="Wingdings" pitchFamily="2" charset="2"/>
              <a:buChar char="p"/>
            </a:pPr>
            <a:r>
              <a:rPr lang="zh-CN" altLang="en-US" sz="2800" b="1" kern="100" dirty="0" smtClean="0">
                <a:solidFill>
                  <a:schemeClr val="accent1"/>
                </a:solidFill>
                <a:latin typeface="Times New Roman"/>
                <a:ea typeface="宋体"/>
                <a:cs typeface="Times New Roman"/>
              </a:rPr>
              <a:t>验证项目</a:t>
            </a:r>
            <a:endParaRPr lang="en-US" altLang="zh-CN" sz="2800" b="1" kern="100" dirty="0" smtClean="0">
              <a:solidFill>
                <a:schemeClr val="accent1"/>
              </a:solidFill>
              <a:latin typeface="Times New Roman"/>
              <a:ea typeface="宋体"/>
              <a:cs typeface="Times New Roman"/>
            </a:endParaRPr>
          </a:p>
          <a:p>
            <a:pPr marL="285750" indent="-285750">
              <a:lnSpc>
                <a:spcPct val="150000"/>
              </a:lnSpc>
              <a:buFont typeface="Wingdings" pitchFamily="2" charset="2"/>
              <a:buChar char="l"/>
            </a:pPr>
            <a:r>
              <a:rPr lang="zh-CN" altLang="en-US" sz="2000" b="1" kern="100" dirty="0">
                <a:solidFill>
                  <a:srgbClr val="FF0000"/>
                </a:solidFill>
                <a:latin typeface="Times New Roman"/>
                <a:ea typeface="宋体"/>
                <a:cs typeface="Times New Roman"/>
              </a:rPr>
              <a:t>保温测试</a:t>
            </a:r>
            <a:endParaRPr lang="en-US" altLang="zh-CN" sz="2000" b="1" kern="100" dirty="0">
              <a:solidFill>
                <a:srgbClr val="FF0000"/>
              </a:solidFill>
              <a:latin typeface="Times New Roman"/>
              <a:ea typeface="宋体"/>
              <a:cs typeface="Times New Roman"/>
            </a:endParaRPr>
          </a:p>
          <a:p>
            <a:pPr lvl="0">
              <a:lnSpc>
                <a:spcPct val="150000"/>
              </a:lnSpc>
            </a:pPr>
            <a:r>
              <a:rPr lang="zh-CN" altLang="en-US" kern="100" dirty="0">
                <a:solidFill>
                  <a:srgbClr val="0366B8"/>
                </a:solidFill>
                <a:latin typeface="Times New Roman"/>
                <a:ea typeface="宋体"/>
              </a:rPr>
              <a:t>当空载温度分布测试完成后，关闭电源。监测冷库的保温性能，记录第一个热电偶升温至</a:t>
            </a:r>
            <a:r>
              <a:rPr lang="en-US" altLang="zh-CN" kern="100" dirty="0">
                <a:solidFill>
                  <a:srgbClr val="0366B8"/>
                </a:solidFill>
                <a:latin typeface="Times New Roman"/>
                <a:ea typeface="宋体"/>
              </a:rPr>
              <a:t>8ºC</a:t>
            </a:r>
            <a:r>
              <a:rPr lang="zh-CN" altLang="en-US" kern="100" dirty="0">
                <a:solidFill>
                  <a:srgbClr val="0366B8"/>
                </a:solidFill>
                <a:latin typeface="Times New Roman"/>
                <a:ea typeface="宋体"/>
              </a:rPr>
              <a:t>以上的时间，即冷库的保温时间。</a:t>
            </a:r>
          </a:p>
          <a:p>
            <a:pPr lvl="0">
              <a:lnSpc>
                <a:spcPct val="150000"/>
              </a:lnSpc>
            </a:pPr>
            <a:r>
              <a:rPr lang="zh-CN" altLang="en-US" kern="100" dirty="0">
                <a:solidFill>
                  <a:srgbClr val="0366B8"/>
                </a:solidFill>
                <a:latin typeface="Times New Roman"/>
                <a:ea typeface="宋体"/>
              </a:rPr>
              <a:t>保温测试的目的：</a:t>
            </a:r>
            <a:r>
              <a:rPr lang="zh-CN" altLang="en-US" kern="100" dirty="0">
                <a:solidFill>
                  <a:srgbClr val="FF0000"/>
                </a:solidFill>
                <a:latin typeface="Times New Roman"/>
                <a:ea typeface="宋体"/>
              </a:rPr>
              <a:t>为设备故障或外部供电中断的状况下应急处理措施提供依据。</a:t>
            </a:r>
            <a:endParaRPr lang="en-US" altLang="zh-CN" kern="100" dirty="0">
              <a:solidFill>
                <a:srgbClr val="FF0000"/>
              </a:solidFill>
              <a:latin typeface="Times New Roman"/>
              <a:ea typeface="宋体"/>
            </a:endParaRPr>
          </a:p>
          <a:p>
            <a:pPr lvl="0">
              <a:lnSpc>
                <a:spcPct val="150000"/>
              </a:lnSpc>
            </a:pPr>
            <a:r>
              <a:rPr lang="zh-CN" altLang="en-US" kern="100" dirty="0" smtClean="0">
                <a:solidFill>
                  <a:schemeClr val="accent1"/>
                </a:solidFill>
                <a:latin typeface="Times New Roman"/>
                <a:ea typeface="宋体"/>
                <a:cs typeface="Times New Roman"/>
              </a:rPr>
              <a:t>保温</a:t>
            </a:r>
            <a:r>
              <a:rPr lang="zh-CN" altLang="zh-CN" kern="100" dirty="0">
                <a:solidFill>
                  <a:schemeClr val="accent1"/>
                </a:solidFill>
                <a:latin typeface="Times New Roman"/>
                <a:ea typeface="宋体"/>
                <a:cs typeface="Times New Roman"/>
              </a:rPr>
              <a:t>测试</a:t>
            </a:r>
            <a:r>
              <a:rPr lang="zh-CN" altLang="en-US" kern="100" dirty="0">
                <a:solidFill>
                  <a:schemeClr val="accent1"/>
                </a:solidFill>
                <a:latin typeface="Times New Roman"/>
                <a:ea typeface="宋体"/>
                <a:cs typeface="Times New Roman"/>
              </a:rPr>
              <a:t>的两种方法（取决于温度记录仪的功能）</a:t>
            </a:r>
            <a:r>
              <a:rPr lang="en-US" altLang="zh-CN" kern="100" dirty="0">
                <a:solidFill>
                  <a:schemeClr val="accent1"/>
                </a:solidFill>
                <a:latin typeface="Times New Roman"/>
                <a:ea typeface="宋体"/>
              </a:rPr>
              <a:t/>
            </a:r>
            <a:br>
              <a:rPr lang="en-US" altLang="zh-CN" kern="100" dirty="0">
                <a:solidFill>
                  <a:schemeClr val="accent1"/>
                </a:solidFill>
                <a:latin typeface="Times New Roman"/>
                <a:ea typeface="宋体"/>
              </a:rPr>
            </a:br>
            <a:r>
              <a:rPr lang="en-US" altLang="zh-CN" kern="100" dirty="0">
                <a:solidFill>
                  <a:schemeClr val="accent1"/>
                </a:solidFill>
                <a:latin typeface="Times New Roman"/>
                <a:ea typeface="宋体"/>
              </a:rPr>
              <a:t>•   </a:t>
            </a:r>
            <a:r>
              <a:rPr lang="zh-CN" altLang="zh-CN" kern="100" dirty="0">
                <a:solidFill>
                  <a:schemeClr val="accent1"/>
                </a:solidFill>
                <a:latin typeface="Times New Roman"/>
                <a:ea typeface="宋体"/>
                <a:cs typeface="Times New Roman"/>
              </a:rPr>
              <a:t>断电至温度超标：</a:t>
            </a:r>
            <a:r>
              <a:rPr lang="en-US" altLang="zh-CN" kern="100" dirty="0">
                <a:solidFill>
                  <a:schemeClr val="accent1"/>
                </a:solidFill>
                <a:latin typeface="Times New Roman"/>
                <a:ea typeface="宋体"/>
              </a:rPr>
              <a:t/>
            </a:r>
            <a:br>
              <a:rPr lang="en-US" altLang="zh-CN" kern="100" dirty="0">
                <a:solidFill>
                  <a:schemeClr val="accent1"/>
                </a:solidFill>
                <a:latin typeface="Times New Roman"/>
                <a:ea typeface="宋体"/>
              </a:rPr>
            </a:br>
            <a:r>
              <a:rPr lang="zh-CN" altLang="zh-CN" kern="100" dirty="0">
                <a:solidFill>
                  <a:schemeClr val="accent1"/>
                </a:solidFill>
                <a:latin typeface="Times New Roman"/>
                <a:ea typeface="宋体"/>
                <a:cs typeface="Times New Roman"/>
              </a:rPr>
              <a:t>断电后连续记录存储区域温度，当温度超出要求范围</a:t>
            </a:r>
            <a:r>
              <a:rPr lang="zh-CN" altLang="en-US" kern="100" dirty="0">
                <a:solidFill>
                  <a:schemeClr val="accent1"/>
                </a:solidFill>
                <a:latin typeface="Times New Roman"/>
                <a:ea typeface="宋体"/>
                <a:cs typeface="Times New Roman"/>
              </a:rPr>
              <a:t>的时间</a:t>
            </a:r>
            <a:r>
              <a:rPr lang="zh-CN" altLang="en-US" kern="100" dirty="0" smtClean="0">
                <a:solidFill>
                  <a:schemeClr val="accent1"/>
                </a:solidFill>
                <a:latin typeface="Times New Roman"/>
                <a:ea typeface="宋体"/>
                <a:cs typeface="Times New Roman"/>
              </a:rPr>
              <a:t>；</a:t>
            </a:r>
            <a:r>
              <a:rPr lang="zh-CN" altLang="zh-CN" kern="100" dirty="0" smtClean="0">
                <a:solidFill>
                  <a:schemeClr val="accent1"/>
                </a:solidFill>
                <a:latin typeface="Times New Roman"/>
                <a:ea typeface="宋体"/>
                <a:cs typeface="Times New Roman"/>
              </a:rPr>
              <a:t>恢复</a:t>
            </a:r>
            <a:r>
              <a:rPr lang="zh-CN" altLang="zh-CN" kern="100" dirty="0">
                <a:solidFill>
                  <a:schemeClr val="accent1"/>
                </a:solidFill>
                <a:latin typeface="Times New Roman"/>
                <a:ea typeface="宋体"/>
                <a:cs typeface="Times New Roman"/>
              </a:rPr>
              <a:t>供电</a:t>
            </a:r>
            <a:r>
              <a:rPr lang="zh-CN" altLang="zh-CN" kern="100" dirty="0">
                <a:solidFill>
                  <a:srgbClr val="000000"/>
                </a:solidFill>
                <a:latin typeface="Times New Roman"/>
                <a:ea typeface="宋体"/>
                <a:cs typeface="Times New Roman"/>
              </a:rPr>
              <a:t>，</a:t>
            </a:r>
            <a:r>
              <a:rPr lang="zh-CN" altLang="zh-CN" kern="100" dirty="0">
                <a:solidFill>
                  <a:srgbClr val="FF0000"/>
                </a:solidFill>
                <a:latin typeface="Times New Roman"/>
                <a:ea typeface="宋体"/>
                <a:cs typeface="Times New Roman"/>
              </a:rPr>
              <a:t>确定恢复至可接受温度范围的时间</a:t>
            </a:r>
            <a:r>
              <a:rPr lang="zh-CN" altLang="zh-CN" kern="100" dirty="0">
                <a:solidFill>
                  <a:srgbClr val="000000"/>
                </a:solidFill>
                <a:latin typeface="Times New Roman"/>
                <a:ea typeface="宋体"/>
                <a:cs typeface="Times New Roman"/>
              </a:rPr>
              <a:t>。</a:t>
            </a:r>
            <a:r>
              <a:rPr lang="en-US" altLang="zh-CN" kern="100" dirty="0">
                <a:solidFill>
                  <a:srgbClr val="000000"/>
                </a:solidFill>
                <a:latin typeface="Times New Roman"/>
                <a:ea typeface="宋体"/>
              </a:rPr>
              <a:t/>
            </a:r>
            <a:br>
              <a:rPr lang="en-US" altLang="zh-CN" kern="100" dirty="0">
                <a:solidFill>
                  <a:srgbClr val="000000"/>
                </a:solidFill>
                <a:latin typeface="Times New Roman"/>
                <a:ea typeface="宋体"/>
              </a:rPr>
            </a:br>
            <a:r>
              <a:rPr lang="en-US" altLang="zh-CN" kern="100" dirty="0">
                <a:solidFill>
                  <a:schemeClr val="accent1"/>
                </a:solidFill>
                <a:latin typeface="Times New Roman"/>
                <a:ea typeface="宋体"/>
              </a:rPr>
              <a:t>•   </a:t>
            </a:r>
            <a:r>
              <a:rPr lang="zh-CN" altLang="zh-CN" kern="100" dirty="0">
                <a:solidFill>
                  <a:schemeClr val="accent1"/>
                </a:solidFill>
                <a:latin typeface="Times New Roman"/>
                <a:ea typeface="宋体"/>
                <a:cs typeface="Times New Roman"/>
              </a:rPr>
              <a:t>固定断电时间</a:t>
            </a:r>
            <a:r>
              <a:rPr lang="zh-CN" altLang="en-US" kern="100" dirty="0">
                <a:solidFill>
                  <a:schemeClr val="accent1"/>
                </a:solidFill>
                <a:latin typeface="Times New Roman"/>
                <a:ea typeface="宋体"/>
                <a:cs typeface="Times New Roman"/>
                <a:sym typeface="Wingdings" pitchFamily="2" charset="2"/>
              </a:rPr>
              <a:t>：</a:t>
            </a:r>
            <a:r>
              <a:rPr lang="en-US" altLang="zh-CN" kern="100" dirty="0">
                <a:solidFill>
                  <a:schemeClr val="accent1"/>
                </a:solidFill>
                <a:latin typeface="Times New Roman"/>
                <a:ea typeface="宋体"/>
              </a:rPr>
              <a:t/>
            </a:r>
            <a:br>
              <a:rPr lang="en-US" altLang="zh-CN" kern="100" dirty="0">
                <a:solidFill>
                  <a:schemeClr val="accent1"/>
                </a:solidFill>
                <a:latin typeface="Times New Roman"/>
                <a:ea typeface="宋体"/>
              </a:rPr>
            </a:br>
            <a:r>
              <a:rPr lang="zh-CN" altLang="zh-CN" kern="100" dirty="0">
                <a:solidFill>
                  <a:schemeClr val="accent1"/>
                </a:solidFill>
                <a:latin typeface="Times New Roman"/>
                <a:ea typeface="宋体"/>
                <a:cs typeface="Times New Roman"/>
              </a:rPr>
              <a:t>预先确定一固定的断电时间，如断电</a:t>
            </a:r>
            <a:r>
              <a:rPr lang="en-US" altLang="zh-CN" kern="100" dirty="0">
                <a:solidFill>
                  <a:schemeClr val="accent1"/>
                </a:solidFill>
                <a:latin typeface="Times New Roman"/>
                <a:ea typeface="宋体"/>
              </a:rPr>
              <a:t>2</a:t>
            </a:r>
            <a:r>
              <a:rPr lang="zh-CN" altLang="zh-CN" kern="100" dirty="0">
                <a:solidFill>
                  <a:schemeClr val="accent1"/>
                </a:solidFill>
                <a:latin typeface="Times New Roman"/>
                <a:ea typeface="宋体"/>
                <a:cs typeface="Times New Roman"/>
              </a:rPr>
              <a:t>小时，不管存储区域温度有没有超出要求的范围，恢复供电，确定存储区域恢复至可接受温度范围所需的时间</a:t>
            </a:r>
            <a:r>
              <a:rPr lang="zh-CN" altLang="zh-CN" kern="100" dirty="0" smtClean="0">
                <a:solidFill>
                  <a:schemeClr val="accent1"/>
                </a:solidFill>
                <a:latin typeface="Times New Roman"/>
                <a:ea typeface="宋体"/>
                <a:cs typeface="Times New Roman"/>
              </a:rPr>
              <a:t>。</a:t>
            </a:r>
            <a:endParaRPr lang="en-US" altLang="zh-CN" kern="100" dirty="0">
              <a:solidFill>
                <a:schemeClr val="accent1"/>
              </a:solidFill>
              <a:latin typeface="Times New Roman"/>
              <a:ea typeface="宋体"/>
              <a:cs typeface="Times New Roman"/>
            </a:endParaRPr>
          </a:p>
        </p:txBody>
      </p:sp>
    </p:spTree>
    <p:extLst>
      <p:ext uri="{BB962C8B-B14F-4D97-AF65-F5344CB8AC3E}">
        <p14:creationId xmlns:p14="http://schemas.microsoft.com/office/powerpoint/2010/main" val="191507474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TextBox 142"/>
          <p:cNvSpPr txBox="1"/>
          <p:nvPr/>
        </p:nvSpPr>
        <p:spPr>
          <a:xfrm>
            <a:off x="2254102" y="475255"/>
            <a:ext cx="6137423" cy="5447645"/>
          </a:xfrm>
          <a:prstGeom prst="rect">
            <a:avLst/>
          </a:prstGeom>
          <a:noFill/>
        </p:spPr>
        <p:txBody>
          <a:bodyPr wrap="square" rtlCol="0">
            <a:spAutoFit/>
          </a:bodyPr>
          <a:lstStyle/>
          <a:p>
            <a:pPr lvl="0">
              <a:lnSpc>
                <a:spcPct val="200000"/>
              </a:lnSpc>
            </a:pPr>
            <a:r>
              <a:rPr lang="zh-CN" altLang="en-US" sz="2400" b="1" dirty="0" smtClean="0">
                <a:solidFill>
                  <a:schemeClr val="accent1"/>
                </a:solidFill>
                <a:effectLst>
                  <a:outerShdw blurRad="38100" dist="38100" dir="2700000" algn="tl">
                    <a:srgbClr val="000000">
                      <a:alpha val="43137"/>
                    </a:srgbClr>
                  </a:outerShdw>
                </a:effectLst>
                <a:latin typeface="+mn-ea"/>
              </a:rPr>
              <a:t>中国</a:t>
            </a:r>
            <a:r>
              <a:rPr lang="en-US" altLang="zh-CN" sz="2400" b="1" dirty="0" smtClean="0">
                <a:solidFill>
                  <a:schemeClr val="accent1"/>
                </a:solidFill>
                <a:effectLst>
                  <a:outerShdw blurRad="38100" dist="38100" dir="2700000" algn="tl">
                    <a:srgbClr val="000000">
                      <a:alpha val="43137"/>
                    </a:srgbClr>
                  </a:outerShdw>
                </a:effectLst>
                <a:latin typeface="+mn-ea"/>
              </a:rPr>
              <a:t>GSP   </a:t>
            </a:r>
          </a:p>
          <a:p>
            <a:pPr lvl="0">
              <a:lnSpc>
                <a:spcPct val="150000"/>
              </a:lnSpc>
            </a:pPr>
            <a:r>
              <a:rPr lang="zh-CN" altLang="zh-CN" sz="2000" dirty="0" smtClean="0">
                <a:solidFill>
                  <a:schemeClr val="accent1"/>
                </a:solidFill>
                <a:latin typeface="宋体" pitchFamily="2" charset="-122"/>
                <a:ea typeface="宋体" pitchFamily="2" charset="-122"/>
              </a:rPr>
              <a:t>第五十三</a:t>
            </a:r>
            <a:r>
              <a:rPr lang="zh-CN" altLang="zh-CN" sz="2000" dirty="0">
                <a:solidFill>
                  <a:schemeClr val="accent1"/>
                </a:solidFill>
                <a:latin typeface="宋体" pitchFamily="2" charset="-122"/>
                <a:ea typeface="宋体" pitchFamily="2" charset="-122"/>
              </a:rPr>
              <a:t>条　企业应当按照国家有关规定，对计量器具、温湿度监测设备等定期进行校准或者检定。</a:t>
            </a:r>
            <a:endParaRPr lang="en-US" altLang="zh-CN" sz="2000" dirty="0">
              <a:solidFill>
                <a:schemeClr val="accent1"/>
              </a:solidFill>
              <a:latin typeface="宋体" pitchFamily="2" charset="-122"/>
              <a:ea typeface="宋体" pitchFamily="2" charset="-122"/>
            </a:endParaRPr>
          </a:p>
          <a:p>
            <a:pPr lvl="0" latinLnBrk="1">
              <a:lnSpc>
                <a:spcPct val="150000"/>
              </a:lnSpc>
            </a:pPr>
            <a:r>
              <a:rPr lang="zh-CN" altLang="zh-CN" sz="2000" dirty="0">
                <a:solidFill>
                  <a:schemeClr val="accent1"/>
                </a:solidFill>
                <a:latin typeface="宋体" pitchFamily="2" charset="-122"/>
                <a:ea typeface="宋体" pitchFamily="2" charset="-122"/>
              </a:rPr>
              <a:t>企业应当对冷库、储运温湿度监测系统以及冷藏运输等设施设备</a:t>
            </a:r>
            <a:r>
              <a:rPr lang="zh-CN" altLang="zh-CN" sz="2000" dirty="0">
                <a:solidFill>
                  <a:srgbClr val="FF0000"/>
                </a:solidFill>
                <a:latin typeface="宋体" pitchFamily="2" charset="-122"/>
                <a:ea typeface="宋体" pitchFamily="2" charset="-122"/>
              </a:rPr>
              <a:t>进行使用前验证、定期验证及停用时间超过规定时限的验证</a:t>
            </a:r>
            <a:r>
              <a:rPr lang="zh-CN" altLang="zh-CN" sz="2000" dirty="0" smtClean="0">
                <a:solidFill>
                  <a:srgbClr val="FF0000"/>
                </a:solidFill>
                <a:latin typeface="宋体" pitchFamily="2" charset="-122"/>
                <a:ea typeface="宋体" pitchFamily="2" charset="-122"/>
              </a:rPr>
              <a:t>。</a:t>
            </a:r>
            <a:endParaRPr lang="en-US" altLang="zh-CN" sz="2000" dirty="0" smtClean="0">
              <a:solidFill>
                <a:srgbClr val="FF0000"/>
              </a:solidFill>
              <a:latin typeface="宋体" pitchFamily="2" charset="-122"/>
              <a:ea typeface="宋体" pitchFamily="2" charset="-122"/>
            </a:endParaRPr>
          </a:p>
          <a:p>
            <a:pPr lvl="0" defTabSz="685766">
              <a:lnSpc>
                <a:spcPct val="150000"/>
              </a:lnSpc>
            </a:pPr>
            <a:r>
              <a:rPr lang="zh-CN" altLang="en-US" sz="2000" dirty="0" smtClean="0">
                <a:solidFill>
                  <a:schemeClr val="accent1"/>
                </a:solidFill>
                <a:latin typeface="宋体" pitchFamily="2" charset="-122"/>
                <a:ea typeface="宋体" pitchFamily="2" charset="-122"/>
              </a:rPr>
              <a:t>第八十三</a:t>
            </a:r>
            <a:r>
              <a:rPr lang="zh-CN" altLang="en-US" sz="2000" dirty="0">
                <a:solidFill>
                  <a:schemeClr val="accent1"/>
                </a:solidFill>
                <a:latin typeface="宋体" pitchFamily="2" charset="-122"/>
                <a:ea typeface="宋体" pitchFamily="2" charset="-122"/>
              </a:rPr>
              <a:t>条 企业应当根据药品的质量特性对药品进行合理储存，并符合以下要求：（一）</a:t>
            </a:r>
            <a:r>
              <a:rPr lang="zh-CN" altLang="en-US" sz="2000" dirty="0">
                <a:solidFill>
                  <a:srgbClr val="FF0000"/>
                </a:solidFill>
                <a:latin typeface="宋体" pitchFamily="2" charset="-122"/>
                <a:ea typeface="宋体" pitchFamily="2" charset="-122"/>
              </a:rPr>
              <a:t>按包装标示的温度要求储存药品</a:t>
            </a:r>
            <a:r>
              <a:rPr lang="zh-CN" altLang="en-US" sz="2000" dirty="0">
                <a:solidFill>
                  <a:srgbClr val="000000"/>
                </a:solidFill>
                <a:latin typeface="宋体" pitchFamily="2" charset="-122"/>
                <a:ea typeface="宋体" pitchFamily="2" charset="-122"/>
              </a:rPr>
              <a:t>，</a:t>
            </a:r>
            <a:r>
              <a:rPr lang="zh-CN" altLang="en-US" sz="2000" dirty="0">
                <a:solidFill>
                  <a:schemeClr val="accent1"/>
                </a:solidFill>
                <a:latin typeface="宋体" pitchFamily="2" charset="-122"/>
                <a:ea typeface="宋体" pitchFamily="2" charset="-122"/>
              </a:rPr>
              <a:t>包装上没有标示具体温度的，按照</a:t>
            </a:r>
            <a:r>
              <a:rPr lang="en-US" altLang="zh-CN" sz="2000" dirty="0">
                <a:solidFill>
                  <a:schemeClr val="accent1"/>
                </a:solidFill>
                <a:latin typeface="宋体" pitchFamily="2" charset="-122"/>
                <a:ea typeface="宋体" pitchFamily="2" charset="-122"/>
              </a:rPr>
              <a:t>《</a:t>
            </a:r>
            <a:r>
              <a:rPr lang="zh-CN" altLang="en-US" sz="2000" dirty="0">
                <a:solidFill>
                  <a:schemeClr val="accent1"/>
                </a:solidFill>
                <a:latin typeface="宋体" pitchFamily="2" charset="-122"/>
                <a:ea typeface="宋体" pitchFamily="2" charset="-122"/>
              </a:rPr>
              <a:t>中华人民共和国药典</a:t>
            </a:r>
            <a:r>
              <a:rPr lang="en-US" altLang="zh-CN" sz="2000" dirty="0">
                <a:solidFill>
                  <a:schemeClr val="accent1"/>
                </a:solidFill>
                <a:latin typeface="宋体" pitchFamily="2" charset="-122"/>
                <a:ea typeface="宋体" pitchFamily="2" charset="-122"/>
              </a:rPr>
              <a:t>》</a:t>
            </a:r>
            <a:r>
              <a:rPr lang="zh-CN" altLang="en-US" sz="2000" dirty="0">
                <a:solidFill>
                  <a:schemeClr val="accent1"/>
                </a:solidFill>
                <a:latin typeface="宋体" pitchFamily="2" charset="-122"/>
                <a:ea typeface="宋体" pitchFamily="2" charset="-122"/>
              </a:rPr>
              <a:t>规定的贮藏要求进行储存；（二）储存</a:t>
            </a:r>
            <a:r>
              <a:rPr lang="zh-CN" altLang="en-US" sz="2000" dirty="0">
                <a:solidFill>
                  <a:srgbClr val="FF0000"/>
                </a:solidFill>
                <a:latin typeface="宋体" pitchFamily="2" charset="-122"/>
                <a:ea typeface="宋体" pitchFamily="2" charset="-122"/>
              </a:rPr>
              <a:t>药品相对湿度为</a:t>
            </a:r>
            <a:r>
              <a:rPr lang="en-US" altLang="zh-CN" sz="2000" dirty="0">
                <a:solidFill>
                  <a:srgbClr val="FF0000"/>
                </a:solidFill>
                <a:latin typeface="宋体" pitchFamily="2" charset="-122"/>
                <a:ea typeface="宋体" pitchFamily="2" charset="-122"/>
              </a:rPr>
              <a:t>35%—75%</a:t>
            </a:r>
            <a:r>
              <a:rPr lang="zh-CN" altLang="en-US" sz="2000" dirty="0" smtClean="0">
                <a:solidFill>
                  <a:srgbClr val="000000"/>
                </a:solidFill>
                <a:latin typeface="宋体" pitchFamily="2" charset="-122"/>
                <a:ea typeface="宋体" pitchFamily="2" charset="-122"/>
              </a:rPr>
              <a:t>；</a:t>
            </a:r>
            <a:endParaRPr lang="en-US" altLang="zh-CN" sz="2000" dirty="0">
              <a:solidFill>
                <a:srgbClr val="000000"/>
              </a:solidFill>
              <a:latin typeface="宋体" pitchFamily="2" charset="-122"/>
              <a:ea typeface="宋体" pitchFamily="2" charset="-122"/>
            </a:endParaRPr>
          </a:p>
        </p:txBody>
      </p:sp>
    </p:spTree>
    <p:extLst>
      <p:ext uri="{BB962C8B-B14F-4D97-AF65-F5344CB8AC3E}">
        <p14:creationId xmlns:p14="http://schemas.microsoft.com/office/powerpoint/2010/main" val="3807562889"/>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73758" y="356860"/>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性能</a:t>
            </a:r>
            <a:r>
              <a:rPr lang="zh-CN" altLang="en-US" dirty="0" smtClean="0">
                <a:latin typeface="华文行楷" pitchFamily="2" charset="-122"/>
                <a:ea typeface="华文行楷" pitchFamily="2" charset="-122"/>
              </a:rPr>
              <a:t>确认</a:t>
            </a:r>
            <a:endParaRPr lang="zh-CN" altLang="en-US" dirty="0">
              <a:latin typeface="华文行楷" pitchFamily="2" charset="-122"/>
              <a:ea typeface="华文行楷" pitchFamily="2" charset="-122"/>
            </a:endParaRPr>
          </a:p>
        </p:txBody>
      </p:sp>
      <p:sp>
        <p:nvSpPr>
          <p:cNvPr id="4" name="TextBox 3"/>
          <p:cNvSpPr txBox="1"/>
          <p:nvPr/>
        </p:nvSpPr>
        <p:spPr>
          <a:xfrm>
            <a:off x="581025" y="1247033"/>
            <a:ext cx="7839075" cy="3000821"/>
          </a:xfrm>
          <a:prstGeom prst="rect">
            <a:avLst/>
          </a:prstGeom>
          <a:noFill/>
          <a:ln>
            <a:noFill/>
          </a:ln>
        </p:spPr>
        <p:txBody>
          <a:bodyPr wrap="square" rtlCol="0">
            <a:spAutoFit/>
          </a:bodyPr>
          <a:lstStyle/>
          <a:p>
            <a:pPr marL="285750" indent="-285750">
              <a:lnSpc>
                <a:spcPct val="150000"/>
              </a:lnSpc>
              <a:buFont typeface="Wingdings" pitchFamily="2" charset="2"/>
              <a:buChar char="l"/>
            </a:pPr>
            <a:r>
              <a:rPr lang="zh-CN" altLang="en-US" b="1" kern="100" dirty="0" smtClean="0">
                <a:solidFill>
                  <a:schemeClr val="accent1"/>
                </a:solidFill>
                <a:latin typeface="Times New Roman"/>
                <a:ea typeface="宋体"/>
                <a:cs typeface="Times New Roman"/>
              </a:rPr>
              <a:t>人员培训</a:t>
            </a:r>
            <a:endParaRPr lang="en-US" altLang="zh-CN" b="1" kern="100" dirty="0" smtClean="0">
              <a:solidFill>
                <a:schemeClr val="accent1"/>
              </a:solidFill>
              <a:latin typeface="Times New Roman"/>
              <a:ea typeface="宋体"/>
              <a:cs typeface="Times New Roman"/>
            </a:endParaRPr>
          </a:p>
          <a:p>
            <a:pPr marL="285750" indent="-285750">
              <a:lnSpc>
                <a:spcPct val="150000"/>
              </a:lnSpc>
              <a:buFont typeface="Wingdings" pitchFamily="2" charset="2"/>
              <a:buChar char="l"/>
            </a:pPr>
            <a:r>
              <a:rPr lang="zh-CN" altLang="en-US" b="1" kern="100" dirty="0" smtClean="0">
                <a:solidFill>
                  <a:schemeClr val="accent1"/>
                </a:solidFill>
                <a:latin typeface="Times New Roman"/>
                <a:ea typeface="宋体"/>
                <a:cs typeface="Times New Roman"/>
              </a:rPr>
              <a:t>文件确认</a:t>
            </a:r>
            <a:endParaRPr lang="en-US" altLang="zh-CN" b="1" kern="100" dirty="0" smtClean="0">
              <a:solidFill>
                <a:schemeClr val="accent1"/>
              </a:solidFill>
              <a:latin typeface="Times New Roman"/>
              <a:ea typeface="宋体"/>
              <a:cs typeface="Times New Roman"/>
            </a:endParaRPr>
          </a:p>
          <a:p>
            <a:pPr marL="285750" indent="-285750">
              <a:lnSpc>
                <a:spcPct val="150000"/>
              </a:lnSpc>
              <a:buFont typeface="Wingdings" pitchFamily="2" charset="2"/>
              <a:buChar char="l"/>
            </a:pPr>
            <a:r>
              <a:rPr lang="zh-CN" altLang="en-US" b="1" kern="100" dirty="0" smtClean="0">
                <a:solidFill>
                  <a:schemeClr val="accent1"/>
                </a:solidFill>
                <a:latin typeface="Times New Roman"/>
                <a:ea typeface="宋体"/>
                <a:cs typeface="Times New Roman"/>
              </a:rPr>
              <a:t>仪表校准确认</a:t>
            </a:r>
            <a:endParaRPr lang="en-US" altLang="zh-CN" b="1" kern="100" dirty="0" smtClean="0">
              <a:solidFill>
                <a:schemeClr val="accent1"/>
              </a:solidFill>
              <a:latin typeface="Times New Roman"/>
              <a:ea typeface="宋体"/>
              <a:cs typeface="Times New Roman"/>
            </a:endParaRPr>
          </a:p>
          <a:p>
            <a:pPr marL="285750" indent="-285750">
              <a:lnSpc>
                <a:spcPct val="150000"/>
              </a:lnSpc>
              <a:spcAft>
                <a:spcPts val="0"/>
              </a:spcAft>
              <a:buFont typeface="Wingdings" pitchFamily="2" charset="2"/>
              <a:buChar char="l"/>
            </a:pPr>
            <a:r>
              <a:rPr lang="zh-CN" altLang="en-US" b="1" kern="100" dirty="0" smtClean="0">
                <a:solidFill>
                  <a:srgbClr val="FF0000"/>
                </a:solidFill>
                <a:latin typeface="Times New Roman"/>
                <a:ea typeface="宋体"/>
                <a:cs typeface="Times New Roman"/>
              </a:rPr>
              <a:t>负载温度分布测试</a:t>
            </a:r>
            <a:endParaRPr lang="en-US" altLang="zh-CN" b="1" kern="100" dirty="0" smtClean="0">
              <a:solidFill>
                <a:srgbClr val="FF0000"/>
              </a:solidFill>
              <a:latin typeface="Times New Roman"/>
              <a:ea typeface="宋体"/>
              <a:cs typeface="Times New Roman"/>
            </a:endParaRPr>
          </a:p>
          <a:p>
            <a:pPr>
              <a:lnSpc>
                <a:spcPct val="150000"/>
              </a:lnSpc>
              <a:spcAft>
                <a:spcPts val="0"/>
              </a:spcAft>
            </a:pPr>
            <a:r>
              <a:rPr lang="en-US" altLang="zh-CN" b="1" kern="100" dirty="0" smtClean="0">
                <a:solidFill>
                  <a:schemeClr val="accent1"/>
                </a:solidFill>
                <a:latin typeface="Times New Roman"/>
                <a:ea typeface="宋体"/>
                <a:cs typeface="Times New Roman"/>
              </a:rPr>
              <a:t>PDA</a:t>
            </a:r>
            <a:r>
              <a:rPr lang="zh-CN" altLang="en-US" kern="100" dirty="0" smtClean="0">
                <a:solidFill>
                  <a:schemeClr val="accent1"/>
                </a:solidFill>
                <a:latin typeface="Times New Roman"/>
                <a:ea typeface="宋体"/>
                <a:cs typeface="Times New Roman"/>
              </a:rPr>
              <a:t>：装载</a:t>
            </a:r>
            <a:r>
              <a:rPr lang="en-US" altLang="zh-CN" kern="100" dirty="0" smtClean="0">
                <a:solidFill>
                  <a:srgbClr val="FF0000"/>
                </a:solidFill>
                <a:latin typeface="Times New Roman"/>
                <a:ea typeface="宋体"/>
                <a:cs typeface="Times New Roman"/>
              </a:rPr>
              <a:t>80%</a:t>
            </a:r>
            <a:r>
              <a:rPr lang="zh-CN" altLang="en-US" kern="100" dirty="0" smtClean="0">
                <a:solidFill>
                  <a:schemeClr val="accent1"/>
                </a:solidFill>
                <a:latin typeface="Times New Roman"/>
                <a:ea typeface="宋体"/>
                <a:cs typeface="Times New Roman"/>
              </a:rPr>
              <a:t>，如没有足够的物料可分阶段进行，比如</a:t>
            </a:r>
            <a:r>
              <a:rPr lang="en-US" altLang="zh-CN" kern="100" dirty="0" smtClean="0">
                <a:solidFill>
                  <a:schemeClr val="accent1"/>
                </a:solidFill>
                <a:latin typeface="Times New Roman"/>
                <a:ea typeface="宋体"/>
                <a:cs typeface="Times New Roman"/>
              </a:rPr>
              <a:t>25%</a:t>
            </a:r>
            <a:r>
              <a:rPr lang="zh-CN" altLang="en-US" kern="100" dirty="0" smtClean="0">
                <a:solidFill>
                  <a:schemeClr val="accent1"/>
                </a:solidFill>
                <a:latin typeface="Times New Roman"/>
                <a:ea typeface="宋体"/>
                <a:cs typeface="Times New Roman"/>
              </a:rPr>
              <a:t>、</a:t>
            </a:r>
            <a:r>
              <a:rPr lang="en-US" altLang="zh-CN" kern="100" dirty="0" smtClean="0">
                <a:solidFill>
                  <a:schemeClr val="accent1"/>
                </a:solidFill>
                <a:latin typeface="Times New Roman"/>
                <a:ea typeface="宋体"/>
                <a:cs typeface="Times New Roman"/>
              </a:rPr>
              <a:t>50%</a:t>
            </a:r>
            <a:r>
              <a:rPr lang="zh-CN" altLang="en-US" kern="100" dirty="0" smtClean="0">
                <a:solidFill>
                  <a:schemeClr val="accent1"/>
                </a:solidFill>
                <a:latin typeface="Times New Roman"/>
                <a:ea typeface="宋体"/>
                <a:cs typeface="Times New Roman"/>
              </a:rPr>
              <a:t>、</a:t>
            </a:r>
            <a:r>
              <a:rPr lang="en-US" altLang="zh-CN" kern="100" dirty="0" smtClean="0">
                <a:solidFill>
                  <a:schemeClr val="accent1"/>
                </a:solidFill>
                <a:latin typeface="Times New Roman"/>
                <a:ea typeface="宋体"/>
                <a:cs typeface="Times New Roman"/>
              </a:rPr>
              <a:t>75%</a:t>
            </a:r>
            <a:r>
              <a:rPr lang="zh-CN" altLang="en-US" kern="100" dirty="0" smtClean="0">
                <a:solidFill>
                  <a:schemeClr val="accent1"/>
                </a:solidFill>
                <a:latin typeface="Times New Roman"/>
                <a:ea typeface="宋体"/>
                <a:cs typeface="Times New Roman"/>
              </a:rPr>
              <a:t>；</a:t>
            </a:r>
            <a:endParaRPr lang="en-US" altLang="zh-CN" kern="100" dirty="0" smtClean="0">
              <a:solidFill>
                <a:schemeClr val="accent1"/>
              </a:solidFill>
              <a:latin typeface="Times New Roman"/>
              <a:ea typeface="宋体"/>
              <a:cs typeface="Times New Roman"/>
            </a:endParaRPr>
          </a:p>
          <a:p>
            <a:pPr>
              <a:lnSpc>
                <a:spcPct val="150000"/>
              </a:lnSpc>
              <a:spcAft>
                <a:spcPts val="0"/>
              </a:spcAft>
            </a:pPr>
            <a:r>
              <a:rPr lang="en-US" altLang="zh-CN" b="1" kern="100" dirty="0" smtClean="0">
                <a:solidFill>
                  <a:schemeClr val="accent1"/>
                </a:solidFill>
                <a:latin typeface="Times New Roman"/>
                <a:ea typeface="宋体"/>
                <a:cs typeface="Times New Roman"/>
              </a:rPr>
              <a:t>GB/T 34399-2017</a:t>
            </a:r>
            <a:r>
              <a:rPr lang="zh-CN" altLang="en-US" b="1" kern="100" dirty="0" smtClean="0">
                <a:solidFill>
                  <a:schemeClr val="accent1"/>
                </a:solidFill>
                <a:latin typeface="Times New Roman"/>
                <a:ea typeface="宋体"/>
                <a:cs typeface="Times New Roman"/>
              </a:rPr>
              <a:t>：</a:t>
            </a:r>
            <a:r>
              <a:rPr lang="en-US" altLang="zh-CN" kern="100" dirty="0" smtClean="0">
                <a:solidFill>
                  <a:srgbClr val="FF0000"/>
                </a:solidFill>
                <a:latin typeface="Times New Roman"/>
                <a:ea typeface="宋体"/>
                <a:cs typeface="Times New Roman"/>
              </a:rPr>
              <a:t>80%</a:t>
            </a:r>
            <a:r>
              <a:rPr lang="zh-CN" altLang="en-US" kern="100" dirty="0" smtClean="0">
                <a:solidFill>
                  <a:srgbClr val="FF0000"/>
                </a:solidFill>
                <a:latin typeface="Times New Roman"/>
                <a:ea typeface="宋体"/>
                <a:cs typeface="Times New Roman"/>
              </a:rPr>
              <a:t>；</a:t>
            </a:r>
            <a:endParaRPr lang="en-US" altLang="zh-CN" kern="100" dirty="0" smtClean="0">
              <a:solidFill>
                <a:srgbClr val="FF0000"/>
              </a:solidFill>
              <a:latin typeface="Times New Roman"/>
              <a:ea typeface="宋体"/>
              <a:cs typeface="Times New Roman"/>
            </a:endParaRPr>
          </a:p>
          <a:p>
            <a:pPr>
              <a:lnSpc>
                <a:spcPct val="150000"/>
              </a:lnSpc>
              <a:spcAft>
                <a:spcPts val="0"/>
              </a:spcAft>
            </a:pPr>
            <a:r>
              <a:rPr lang="zh-CN" altLang="en-US" kern="100" dirty="0" smtClean="0">
                <a:solidFill>
                  <a:schemeClr val="accent1"/>
                </a:solidFill>
                <a:latin typeface="Times New Roman"/>
                <a:ea typeface="宋体"/>
                <a:cs typeface="Times New Roman"/>
              </a:rPr>
              <a:t>温度标准参考空载温度分布测试。</a:t>
            </a:r>
            <a:endParaRPr lang="en-US" altLang="zh-CN" kern="100" dirty="0">
              <a:solidFill>
                <a:schemeClr val="accent1"/>
              </a:solidFill>
              <a:latin typeface="Times New Roman"/>
              <a:ea typeface="宋体"/>
              <a:cs typeface="Times New Roman"/>
            </a:endParaRPr>
          </a:p>
        </p:txBody>
      </p:sp>
      <p:sp>
        <p:nvSpPr>
          <p:cNvPr id="5" name="矩形 4"/>
          <p:cNvSpPr/>
          <p:nvPr/>
        </p:nvSpPr>
        <p:spPr>
          <a:xfrm>
            <a:off x="2648196" y="463138"/>
            <a:ext cx="4429497" cy="6293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400" b="1" dirty="0">
                <a:solidFill>
                  <a:srgbClr val="0366B8"/>
                </a:solidFill>
                <a:effectLst>
                  <a:outerShdw blurRad="38100" dist="38100" dir="2700000" algn="tl">
                    <a:srgbClr val="000000">
                      <a:alpha val="43137"/>
                    </a:srgbClr>
                  </a:outerShdw>
                </a:effectLst>
                <a:latin typeface="Microsoft YaHei"/>
                <a:sym typeface="+mn-lt"/>
              </a:rPr>
              <a:t>冷库验证实操分享</a:t>
            </a:r>
            <a:endParaRPr lang="en-US" altLang="zh-CN" sz="2400" b="1" dirty="0">
              <a:solidFill>
                <a:srgbClr val="0366B8"/>
              </a:solidFill>
              <a:effectLst>
                <a:outerShdw blurRad="38100" dist="38100" dir="2700000" algn="tl">
                  <a:srgbClr val="000000">
                    <a:alpha val="43137"/>
                  </a:srgbClr>
                </a:outerShdw>
              </a:effectLst>
              <a:latin typeface="Microsoft YaHei"/>
              <a:sym typeface="+mn-lt"/>
            </a:endParaRPr>
          </a:p>
          <a:p>
            <a:pPr algn="ctr"/>
            <a:endParaRPr lang="zh-CN" altLang="en-US" dirty="0"/>
          </a:p>
        </p:txBody>
      </p:sp>
      <p:grpSp>
        <p:nvGrpSpPr>
          <p:cNvPr id="6" name="05143f32-10fe-46a8-b263-c1b5e968111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6559510" y="452424"/>
            <a:ext cx="1592585" cy="1535346"/>
            <a:chOff x="3660047" y="1369355"/>
            <a:chExt cx="4871906" cy="4696806"/>
          </a:xfrm>
        </p:grpSpPr>
        <p:sp>
          <p:nvSpPr>
            <p:cNvPr id="7" name="i$ḷ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620119-CF44-4FDE-BEB9-CC78446D084B}"/>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ïṥ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C7C4D1E-033C-4C2A-8532-2D70E373448A}"/>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iŝḻï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6230D7-845D-462C-8111-A8615F174E1F}"/>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išlï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479090-BAA9-4A33-9139-B005D8D974FD}"/>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iṣļi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8D7069-0A05-4120-83B5-5023EFCDE98E}"/>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ṧḻ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B29C936-3814-4247-818E-7B1CBD2A187B}"/>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ṡ1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40369E1-CB15-41C2-8591-B5EAF6AC4292}"/>
                </a:ext>
              </a:extLst>
            </p:cNvPr>
            <p:cNvSpPr/>
            <p:nvPr/>
          </p:nvSpPr>
          <p:spPr bwMode="auto">
            <a:xfrm>
              <a:off x="7136301" y="3671408"/>
              <a:ext cx="1197376" cy="1193514"/>
            </a:xfrm>
            <a:custGeom>
              <a:avLst/>
              <a:gdLst>
                <a:gd name="T0" fmla="*/ 43 w 507"/>
                <a:gd name="T1" fmla="*/ 17 h 505"/>
                <a:gd name="T2" fmla="*/ 43 w 507"/>
                <a:gd name="T3" fmla="*/ 17 h 505"/>
                <a:gd name="T4" fmla="*/ 0 w 507"/>
                <a:gd name="T5" fmla="*/ 0 h 505"/>
                <a:gd name="T6" fmla="*/ 19 w 507"/>
                <a:gd name="T7" fmla="*/ 43 h 505"/>
                <a:gd name="T8" fmla="*/ 19 w 507"/>
                <a:gd name="T9" fmla="*/ 43 h 505"/>
                <a:gd name="T10" fmla="*/ 483 w 507"/>
                <a:gd name="T11" fmla="*/ 505 h 505"/>
                <a:gd name="T12" fmla="*/ 507 w 507"/>
                <a:gd name="T13" fmla="*/ 482 h 505"/>
                <a:gd name="T14" fmla="*/ 43 w 507"/>
                <a:gd name="T15" fmla="*/ 17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5">
                  <a:moveTo>
                    <a:pt x="43" y="17"/>
                  </a:moveTo>
                  <a:cubicBezTo>
                    <a:pt x="43" y="17"/>
                    <a:pt x="43" y="17"/>
                    <a:pt x="43" y="17"/>
                  </a:cubicBezTo>
                  <a:cubicBezTo>
                    <a:pt x="40" y="14"/>
                    <a:pt x="0" y="0"/>
                    <a:pt x="0" y="0"/>
                  </a:cubicBezTo>
                  <a:cubicBezTo>
                    <a:pt x="0" y="0"/>
                    <a:pt x="15" y="40"/>
                    <a:pt x="19" y="43"/>
                  </a:cubicBezTo>
                  <a:cubicBezTo>
                    <a:pt x="19" y="43"/>
                    <a:pt x="19" y="43"/>
                    <a:pt x="19" y="43"/>
                  </a:cubicBezTo>
                  <a:cubicBezTo>
                    <a:pt x="483" y="505"/>
                    <a:pt x="483" y="505"/>
                    <a:pt x="483" y="505"/>
                  </a:cubicBezTo>
                  <a:cubicBezTo>
                    <a:pt x="507" y="482"/>
                    <a:pt x="507" y="482"/>
                    <a:pt x="507" y="482"/>
                  </a:cubicBezTo>
                  <a:cubicBezTo>
                    <a:pt x="43" y="17"/>
                    <a:pt x="43" y="17"/>
                    <a:pt x="43" y="17"/>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ṥ1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0923B6-DD14-47B8-B2A6-F49552D388FC}"/>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iṡl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468ECA4-690B-4E08-B5AE-6C0F8E53B7E9}"/>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îṩḻ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530DA3-FA19-42BB-B0AD-22EE7F77AB16}"/>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ïṧ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22C0EF-E360-4DBE-8A42-8D2D65C122DE}"/>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ïSḻî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C77561-75C5-4F2B-A1D3-5F52E9ABF879}"/>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ŝ1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70A06E-DD19-48F0-9766-1B2047488706}"/>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íŝḻ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44307E-39D6-4C68-914F-468788E1AFE9}"/>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îṩḻ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1A0163A-8521-40C3-BD43-3E6423E38C95}"/>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íŝļï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04D6ACD-961A-4FD5-8984-D03A84A634A9}"/>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close/>
                  <a:moveTo>
                    <a:pt x="21" y="0"/>
                  </a:moveTo>
                  <a:lnTo>
                    <a:pt x="21" y="0"/>
                  </a:lnTo>
                  <a:lnTo>
                    <a:pt x="24" y="4"/>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ṩ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9092C-2562-405A-9A09-763A0C03AD6A}"/>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moveTo>
                    <a:pt x="21" y="0"/>
                  </a:moveTo>
                  <a:lnTo>
                    <a:pt x="21" y="0"/>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ṥ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702932-B911-4458-943E-ECB717572ECC}"/>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iŝ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A5CCAA-6AA1-4CB7-BE57-F61F0C489C1D}"/>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ísḷ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55B745-38B1-4A18-AC7D-D4FCAF60454A}"/>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close/>
                  <a:moveTo>
                    <a:pt x="160" y="0"/>
                  </a:moveTo>
                  <a:lnTo>
                    <a:pt x="160" y="0"/>
                  </a:lnTo>
                  <a:lnTo>
                    <a:pt x="163" y="4"/>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ľî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147346-5F43-43FA-81CB-900E4FB0EACE}"/>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moveTo>
                    <a:pt x="160" y="0"/>
                  </a:moveTo>
                  <a:lnTo>
                    <a:pt x="160" y="0"/>
                  </a:lnTo>
                  <a:lnTo>
                    <a:pt x="163" y="4"/>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îś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FD209F8-5C73-49AB-A98E-D1B1427F0506}"/>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işl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11A0092-32CE-489F-B7B8-879CB576817F}"/>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îṩ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C86F146-D88A-4BEF-8AA9-325B38803955}"/>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close/>
                  <a:moveTo>
                    <a:pt x="159" y="0"/>
                  </a:moveTo>
                  <a:lnTo>
                    <a:pt x="159" y="0"/>
                  </a:lnTo>
                  <a:lnTo>
                    <a:pt x="161" y="2"/>
                  </a:lnTo>
                  <a:lnTo>
                    <a:pt x="159"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686FF7F-9295-46A0-8E4F-22BE573DE9FB}"/>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moveTo>
                    <a:pt x="159" y="0"/>
                  </a:moveTo>
                  <a:lnTo>
                    <a:pt x="159" y="0"/>
                  </a:lnTo>
                  <a:lnTo>
                    <a:pt x="161" y="2"/>
                  </a:lnTo>
                  <a:lnTo>
                    <a:pt x="1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íśḷ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9B851D-0594-47A0-9314-818E93DB02FE}"/>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íśl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6217E2A-ECA9-4744-BC8A-A5C96E0D0445}"/>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ľ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153666D-B3D7-4766-BE7F-56200A44201F}"/>
                </a:ext>
              </a:extLst>
            </p:cNvPr>
            <p:cNvSpPr/>
            <p:nvPr/>
          </p:nvSpPr>
          <p:spPr bwMode="auto">
            <a:xfrm>
              <a:off x="7028151" y="4673084"/>
              <a:ext cx="1197376" cy="1194802"/>
            </a:xfrm>
            <a:custGeom>
              <a:avLst/>
              <a:gdLst>
                <a:gd name="T0" fmla="*/ 44 w 507"/>
                <a:gd name="T1" fmla="*/ 17 h 506"/>
                <a:gd name="T2" fmla="*/ 44 w 507"/>
                <a:gd name="T3" fmla="*/ 17 h 506"/>
                <a:gd name="T4" fmla="*/ 0 w 507"/>
                <a:gd name="T5" fmla="*/ 0 h 506"/>
                <a:gd name="T6" fmla="*/ 20 w 507"/>
                <a:gd name="T7" fmla="*/ 43 h 506"/>
                <a:gd name="T8" fmla="*/ 20 w 507"/>
                <a:gd name="T9" fmla="*/ 43 h 506"/>
                <a:gd name="T10" fmla="*/ 484 w 507"/>
                <a:gd name="T11" fmla="*/ 506 h 506"/>
                <a:gd name="T12" fmla="*/ 507 w 507"/>
                <a:gd name="T13" fmla="*/ 482 h 506"/>
                <a:gd name="T14" fmla="*/ 44 w 507"/>
                <a:gd name="T15" fmla="*/ 17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7"/>
                  </a:moveTo>
                  <a:cubicBezTo>
                    <a:pt x="44" y="17"/>
                    <a:pt x="44" y="17"/>
                    <a:pt x="44" y="17"/>
                  </a:cubicBezTo>
                  <a:cubicBezTo>
                    <a:pt x="41" y="14"/>
                    <a:pt x="0" y="0"/>
                    <a:pt x="0" y="0"/>
                  </a:cubicBezTo>
                  <a:cubicBezTo>
                    <a:pt x="0" y="0"/>
                    <a:pt x="16" y="40"/>
                    <a:pt x="20" y="43"/>
                  </a:cubicBezTo>
                  <a:cubicBezTo>
                    <a:pt x="20" y="43"/>
                    <a:pt x="20" y="43"/>
                    <a:pt x="20" y="43"/>
                  </a:cubicBezTo>
                  <a:cubicBezTo>
                    <a:pt x="484" y="506"/>
                    <a:pt x="484" y="506"/>
                    <a:pt x="484" y="506"/>
                  </a:cubicBezTo>
                  <a:cubicBezTo>
                    <a:pt x="507" y="482"/>
                    <a:pt x="507" y="482"/>
                    <a:pt x="507" y="482"/>
                  </a:cubicBezTo>
                  <a:lnTo>
                    <a:pt x="44" y="17"/>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l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722724D-579A-4A3C-BEBA-CFB5784E714F}"/>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íṧļî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E84D935-903E-4903-9A47-E550B4889404}"/>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A86D92-A465-4FF2-B2F2-5D45A981A40D}"/>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ś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02918D-4D71-4CBA-AEB4-941A08D95555}"/>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iS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ACCC8B-DAE5-49E2-8E96-08426DD4D329}"/>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í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BE1389F-8CFF-4B46-AC56-26895A53271D}"/>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işḷ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78EF01-B204-4BB3-A1C7-155A608D886F}"/>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îṣ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CD0F23-D77B-4D1C-BCAF-038880F13BC9}"/>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îş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CF40F61-60C2-4533-A9AA-390C15582C70}"/>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ṣľ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620109B-8ED7-4208-9BDB-C3DCF7A60C2E}"/>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ṥḷ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62F5FBE-0EB4-4C56-BCDD-25464360BFF8}"/>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close/>
                  <a:moveTo>
                    <a:pt x="152" y="0"/>
                  </a:moveTo>
                  <a:lnTo>
                    <a:pt x="152" y="0"/>
                  </a:lnTo>
                  <a:lnTo>
                    <a:pt x="156" y="2"/>
                  </a:lnTo>
                  <a:lnTo>
                    <a:pt x="152"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ïś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350D590-E323-43AB-BF8B-47C2EDD9E3AC}"/>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moveTo>
                    <a:pt x="152" y="0"/>
                  </a:moveTo>
                  <a:lnTo>
                    <a:pt x="152" y="0"/>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iś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B73D45-A552-4CA8-AFBA-92F9255BA1C3}"/>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šļ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7F16ABC-2E6A-4A31-A2F7-DAD3715A62CA}"/>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ŝḻ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9B4301-813E-4CA4-B59D-0F4972F296DF}"/>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ṣḷ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0AF68E-943B-4204-8BC4-EDE6A78F855E}"/>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ṥl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19C2E8-5871-4F43-B45A-697406CE4475}"/>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ṣ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724A16-F0B9-41C6-8FEC-F6335A998830}"/>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ṧ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9738D9-389B-4796-AB6A-2A21D4DCD1B6}"/>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ṩ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FA0233-F78C-4806-8A4F-3BFABBBCC4A3}"/>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B6F546D-C028-4E70-8E46-529F78A2E0DA}"/>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2BB9CD0-9DAA-48E1-9547-16993AE37E53}"/>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ṧ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4D7B049-E5BB-41A9-81E1-636377DD37FF}"/>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sľ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FA0992-288C-4EFE-8BD7-887E502A32AB}"/>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ş1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D7DC8A-4583-4C59-8577-6945CCB48565}"/>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close/>
                  <a:moveTo>
                    <a:pt x="21" y="0"/>
                  </a:moveTo>
                  <a:lnTo>
                    <a:pt x="21" y="0"/>
                  </a:lnTo>
                  <a:lnTo>
                    <a:pt x="22" y="3"/>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ṣľ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3858042-5A17-445C-8711-A15845D4A0AC}"/>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moveTo>
                    <a:pt x="21" y="0"/>
                  </a:moveTo>
                  <a:lnTo>
                    <a:pt x="21" y="0"/>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ṩḷ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0B8C9C-F20B-4777-81E6-F70E0B7BC809}"/>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ïS1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8DBFA1-5621-4D23-93B3-7C429835C074}"/>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ṥ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3AE6807-377E-4062-8D58-10DAB7F2EFD0}"/>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close/>
                  <a:moveTo>
                    <a:pt x="160" y="0"/>
                  </a:moveTo>
                  <a:lnTo>
                    <a:pt x="160" y="0"/>
                  </a:lnTo>
                  <a:lnTo>
                    <a:pt x="162" y="2"/>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ṩľ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2898ADC-FBBD-4736-BBAB-2F8B162C68B3}"/>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moveTo>
                    <a:pt x="160" y="0"/>
                  </a:moveTo>
                  <a:lnTo>
                    <a:pt x="160" y="0"/>
                  </a:lnTo>
                  <a:lnTo>
                    <a:pt x="162" y="2"/>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ŝḻi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CCF16A0-9261-4D7A-94F8-C5D22FD08000}"/>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śl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693ECA-6AE1-485A-B15B-14572A415D64}"/>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ïŝl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C80FB25-C2D7-4241-AD79-FBE9E8AFA6C7}"/>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close/>
                  <a:moveTo>
                    <a:pt x="161" y="0"/>
                  </a:moveTo>
                  <a:lnTo>
                    <a:pt x="161" y="0"/>
                  </a:lnTo>
                  <a:lnTo>
                    <a:pt x="161" y="0"/>
                  </a:lnTo>
                  <a:lnTo>
                    <a:pt x="16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ṧḷ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DA43BF-03BB-430D-B680-95E0A5107149}"/>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moveTo>
                    <a:pt x="161" y="0"/>
                  </a:moveTo>
                  <a:lnTo>
                    <a:pt x="161" y="0"/>
                  </a:lnTo>
                  <a:lnTo>
                    <a:pt x="161" y="0"/>
                  </a:lnTo>
                  <a:lnTo>
                    <a:pt x="1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ṡ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A1B12E4-1407-407A-A272-A1DD26999580}"/>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ïş1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9672893-FE93-4E28-8459-10B071EEC7B8}"/>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ŝ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10934AC-86D8-4251-A6E7-D7320B291E40}"/>
                </a:ext>
              </a:extLst>
            </p:cNvPr>
            <p:cNvSpPr/>
            <p:nvPr/>
          </p:nvSpPr>
          <p:spPr bwMode="auto">
            <a:xfrm>
              <a:off x="5802450" y="4537897"/>
              <a:ext cx="1197376" cy="1194802"/>
            </a:xfrm>
            <a:custGeom>
              <a:avLst/>
              <a:gdLst>
                <a:gd name="T0" fmla="*/ 44 w 507"/>
                <a:gd name="T1" fmla="*/ 18 h 506"/>
                <a:gd name="T2" fmla="*/ 44 w 507"/>
                <a:gd name="T3" fmla="*/ 18 h 506"/>
                <a:gd name="T4" fmla="*/ 0 w 507"/>
                <a:gd name="T5" fmla="*/ 0 h 506"/>
                <a:gd name="T6" fmla="*/ 19 w 507"/>
                <a:gd name="T7" fmla="*/ 44 h 506"/>
                <a:gd name="T8" fmla="*/ 19 w 507"/>
                <a:gd name="T9" fmla="*/ 44 h 506"/>
                <a:gd name="T10" fmla="*/ 483 w 507"/>
                <a:gd name="T11" fmla="*/ 506 h 506"/>
                <a:gd name="T12" fmla="*/ 507 w 507"/>
                <a:gd name="T13" fmla="*/ 482 h 506"/>
                <a:gd name="T14" fmla="*/ 44 w 507"/>
                <a:gd name="T15" fmla="*/ 18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8"/>
                  </a:moveTo>
                  <a:cubicBezTo>
                    <a:pt x="44" y="18"/>
                    <a:pt x="44" y="18"/>
                    <a:pt x="44" y="18"/>
                  </a:cubicBezTo>
                  <a:cubicBezTo>
                    <a:pt x="40" y="14"/>
                    <a:pt x="0" y="0"/>
                    <a:pt x="0" y="0"/>
                  </a:cubicBezTo>
                  <a:cubicBezTo>
                    <a:pt x="0" y="0"/>
                    <a:pt x="16" y="40"/>
                    <a:pt x="19" y="44"/>
                  </a:cubicBezTo>
                  <a:cubicBezTo>
                    <a:pt x="19" y="44"/>
                    <a:pt x="19" y="44"/>
                    <a:pt x="19" y="44"/>
                  </a:cubicBezTo>
                  <a:cubicBezTo>
                    <a:pt x="483" y="506"/>
                    <a:pt x="483" y="506"/>
                    <a:pt x="483" y="506"/>
                  </a:cubicBezTo>
                  <a:cubicBezTo>
                    <a:pt x="507" y="482"/>
                    <a:pt x="507" y="482"/>
                    <a:pt x="507" y="482"/>
                  </a:cubicBezTo>
                  <a:lnTo>
                    <a:pt x="44" y="18"/>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îş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928D4F-371A-40DD-80C3-2CB6F14D0051}"/>
                </a:ext>
              </a:extLst>
            </p:cNvPr>
            <p:cNvSpPr/>
            <p:nvPr/>
          </p:nvSpPr>
          <p:spPr bwMode="auto">
            <a:xfrm>
              <a:off x="3660047" y="1369355"/>
              <a:ext cx="2975416" cy="2972841"/>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î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0C09F6-552C-4C50-BD89-8CC38333ADD0}"/>
                </a:ext>
              </a:extLst>
            </p:cNvPr>
            <p:cNvSpPr/>
            <p:nvPr/>
          </p:nvSpPr>
          <p:spPr bwMode="auto">
            <a:xfrm>
              <a:off x="3963897" y="1674493"/>
              <a:ext cx="2366428" cy="236385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iṥ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D2CD06C-8EF9-4434-9D99-B530F31CC7B1}"/>
                </a:ext>
              </a:extLst>
            </p:cNvPr>
            <p:cNvSpPr/>
            <p:nvPr/>
          </p:nvSpPr>
          <p:spPr bwMode="auto">
            <a:xfrm>
              <a:off x="3909822" y="1617843"/>
              <a:ext cx="2475866" cy="2477153"/>
            </a:xfrm>
            <a:custGeom>
              <a:avLst/>
              <a:gdLst>
                <a:gd name="T0" fmla="*/ 524 w 1048"/>
                <a:gd name="T1" fmla="*/ 0 h 1049"/>
                <a:gd name="T2" fmla="*/ 0 w 1048"/>
                <a:gd name="T3" fmla="*/ 525 h 1049"/>
                <a:gd name="T4" fmla="*/ 506 w 1048"/>
                <a:gd name="T5" fmla="*/ 1049 h 1049"/>
                <a:gd name="T6" fmla="*/ 524 w 1048"/>
                <a:gd name="T7" fmla="*/ 1049 h 1049"/>
                <a:gd name="T8" fmla="*/ 547 w 1048"/>
                <a:gd name="T9" fmla="*/ 1048 h 1049"/>
                <a:gd name="T10" fmla="*/ 1048 w 1048"/>
                <a:gd name="T11" fmla="*/ 525 h 1049"/>
                <a:gd name="T12" fmla="*/ 524 w 1048"/>
                <a:gd name="T13" fmla="*/ 0 h 1049"/>
                <a:gd name="T14" fmla="*/ 547 w 1048"/>
                <a:gd name="T15" fmla="*/ 1001 h 1049"/>
                <a:gd name="T16" fmla="*/ 524 w 1048"/>
                <a:gd name="T17" fmla="*/ 1002 h 1049"/>
                <a:gd name="T18" fmla="*/ 506 w 1048"/>
                <a:gd name="T19" fmla="*/ 1002 h 1049"/>
                <a:gd name="T20" fmla="*/ 47 w 1048"/>
                <a:gd name="T21" fmla="*/ 525 h 1049"/>
                <a:gd name="T22" fmla="*/ 524 w 1048"/>
                <a:gd name="T23" fmla="*/ 47 h 1049"/>
                <a:gd name="T24" fmla="*/ 1002 w 1048"/>
                <a:gd name="T25" fmla="*/ 525 h 1049"/>
                <a:gd name="T26" fmla="*/ 547 w 1048"/>
                <a:gd name="T27" fmla="*/ 1001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8" h="1049">
                  <a:moveTo>
                    <a:pt x="524" y="0"/>
                  </a:moveTo>
                  <a:cubicBezTo>
                    <a:pt x="235" y="0"/>
                    <a:pt x="0" y="235"/>
                    <a:pt x="0" y="525"/>
                  </a:cubicBezTo>
                  <a:cubicBezTo>
                    <a:pt x="0" y="808"/>
                    <a:pt x="225" y="1039"/>
                    <a:pt x="506" y="1049"/>
                  </a:cubicBezTo>
                  <a:cubicBezTo>
                    <a:pt x="512" y="1049"/>
                    <a:pt x="518" y="1049"/>
                    <a:pt x="524" y="1049"/>
                  </a:cubicBezTo>
                  <a:cubicBezTo>
                    <a:pt x="532" y="1049"/>
                    <a:pt x="539" y="1049"/>
                    <a:pt x="547" y="1048"/>
                  </a:cubicBezTo>
                  <a:cubicBezTo>
                    <a:pt x="826" y="1036"/>
                    <a:pt x="1048" y="806"/>
                    <a:pt x="1048" y="525"/>
                  </a:cubicBezTo>
                  <a:cubicBezTo>
                    <a:pt x="1048" y="235"/>
                    <a:pt x="813" y="0"/>
                    <a:pt x="524" y="0"/>
                  </a:cubicBezTo>
                  <a:moveTo>
                    <a:pt x="547" y="1001"/>
                  </a:moveTo>
                  <a:cubicBezTo>
                    <a:pt x="539" y="1002"/>
                    <a:pt x="532" y="1002"/>
                    <a:pt x="524" y="1002"/>
                  </a:cubicBezTo>
                  <a:cubicBezTo>
                    <a:pt x="518" y="1002"/>
                    <a:pt x="512" y="1002"/>
                    <a:pt x="506" y="1002"/>
                  </a:cubicBezTo>
                  <a:cubicBezTo>
                    <a:pt x="251" y="992"/>
                    <a:pt x="47" y="782"/>
                    <a:pt x="47" y="525"/>
                  </a:cubicBezTo>
                  <a:cubicBezTo>
                    <a:pt x="47" y="261"/>
                    <a:pt x="261" y="47"/>
                    <a:pt x="524" y="47"/>
                  </a:cubicBezTo>
                  <a:cubicBezTo>
                    <a:pt x="788" y="47"/>
                    <a:pt x="1002" y="261"/>
                    <a:pt x="1002" y="525"/>
                  </a:cubicBezTo>
                  <a:cubicBezTo>
                    <a:pt x="1002" y="780"/>
                    <a:pt x="800" y="989"/>
                    <a:pt x="547" y="100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ḻ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C49A8B-58C3-4740-A18D-D0A18D5FBA6C}"/>
                </a:ext>
              </a:extLst>
            </p:cNvPr>
            <p:cNvSpPr/>
            <p:nvPr/>
          </p:nvSpPr>
          <p:spPr bwMode="auto">
            <a:xfrm>
              <a:off x="4189210" y="1901093"/>
              <a:ext cx="1917090" cy="1910652"/>
            </a:xfrm>
            <a:custGeom>
              <a:avLst/>
              <a:gdLst>
                <a:gd name="T0" fmla="*/ 406 w 812"/>
                <a:gd name="T1" fmla="*/ 0 h 809"/>
                <a:gd name="T2" fmla="*/ 0 w 812"/>
                <a:gd name="T3" fmla="*/ 405 h 809"/>
                <a:gd name="T4" fmla="*/ 406 w 812"/>
                <a:gd name="T5" fmla="*/ 809 h 809"/>
                <a:gd name="T6" fmla="*/ 812 w 812"/>
                <a:gd name="T7" fmla="*/ 405 h 809"/>
                <a:gd name="T8" fmla="*/ 406 w 812"/>
                <a:gd name="T9" fmla="*/ 0 h 809"/>
                <a:gd name="T10" fmla="*/ 406 w 812"/>
                <a:gd name="T11" fmla="*/ 762 h 809"/>
                <a:gd name="T12" fmla="*/ 47 w 812"/>
                <a:gd name="T13" fmla="*/ 405 h 809"/>
                <a:gd name="T14" fmla="*/ 406 w 812"/>
                <a:gd name="T15" fmla="*/ 47 h 809"/>
                <a:gd name="T16" fmla="*/ 766 w 812"/>
                <a:gd name="T17" fmla="*/ 405 h 809"/>
                <a:gd name="T18" fmla="*/ 406 w 812"/>
                <a:gd name="T19" fmla="*/ 7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2" h="809">
                  <a:moveTo>
                    <a:pt x="406" y="0"/>
                  </a:moveTo>
                  <a:cubicBezTo>
                    <a:pt x="182" y="0"/>
                    <a:pt x="0" y="182"/>
                    <a:pt x="0" y="405"/>
                  </a:cubicBezTo>
                  <a:cubicBezTo>
                    <a:pt x="0" y="627"/>
                    <a:pt x="182" y="809"/>
                    <a:pt x="406" y="809"/>
                  </a:cubicBezTo>
                  <a:cubicBezTo>
                    <a:pt x="630" y="809"/>
                    <a:pt x="812" y="627"/>
                    <a:pt x="812" y="405"/>
                  </a:cubicBezTo>
                  <a:cubicBezTo>
                    <a:pt x="812" y="182"/>
                    <a:pt x="630" y="0"/>
                    <a:pt x="406" y="0"/>
                  </a:cubicBezTo>
                  <a:moveTo>
                    <a:pt x="406" y="762"/>
                  </a:moveTo>
                  <a:cubicBezTo>
                    <a:pt x="208" y="762"/>
                    <a:pt x="47" y="602"/>
                    <a:pt x="47" y="405"/>
                  </a:cubicBezTo>
                  <a:cubicBezTo>
                    <a:pt x="47" y="207"/>
                    <a:pt x="208" y="47"/>
                    <a:pt x="406" y="47"/>
                  </a:cubicBezTo>
                  <a:cubicBezTo>
                    <a:pt x="604" y="47"/>
                    <a:pt x="766" y="207"/>
                    <a:pt x="766" y="405"/>
                  </a:cubicBezTo>
                  <a:cubicBezTo>
                    <a:pt x="766" y="602"/>
                    <a:pt x="604" y="762"/>
                    <a:pt x="406" y="762"/>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Sľ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542852-FB29-41A3-9FBD-F23694F80669}"/>
                </a:ext>
              </a:extLst>
            </p:cNvPr>
            <p:cNvSpPr/>
            <p:nvPr/>
          </p:nvSpPr>
          <p:spPr bwMode="auto">
            <a:xfrm>
              <a:off x="4467310" y="2186919"/>
              <a:ext cx="1360889" cy="1339002"/>
            </a:xfrm>
            <a:custGeom>
              <a:avLst/>
              <a:gdLst>
                <a:gd name="T0" fmla="*/ 288 w 576"/>
                <a:gd name="T1" fmla="*/ 0 h 567"/>
                <a:gd name="T2" fmla="*/ 0 w 576"/>
                <a:gd name="T3" fmla="*/ 284 h 567"/>
                <a:gd name="T4" fmla="*/ 288 w 576"/>
                <a:gd name="T5" fmla="*/ 567 h 567"/>
                <a:gd name="T6" fmla="*/ 576 w 576"/>
                <a:gd name="T7" fmla="*/ 284 h 567"/>
                <a:gd name="T8" fmla="*/ 288 w 576"/>
                <a:gd name="T9" fmla="*/ 0 h 567"/>
                <a:gd name="T10" fmla="*/ 288 w 576"/>
                <a:gd name="T11" fmla="*/ 521 h 567"/>
                <a:gd name="T12" fmla="*/ 47 w 576"/>
                <a:gd name="T13" fmla="*/ 284 h 567"/>
                <a:gd name="T14" fmla="*/ 288 w 576"/>
                <a:gd name="T15" fmla="*/ 46 h 567"/>
                <a:gd name="T16" fmla="*/ 529 w 576"/>
                <a:gd name="T17" fmla="*/ 284 h 567"/>
                <a:gd name="T18" fmla="*/ 288 w 576"/>
                <a:gd name="T19" fmla="*/ 521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 h="567">
                  <a:moveTo>
                    <a:pt x="288" y="0"/>
                  </a:moveTo>
                  <a:cubicBezTo>
                    <a:pt x="129" y="0"/>
                    <a:pt x="0" y="127"/>
                    <a:pt x="0" y="284"/>
                  </a:cubicBezTo>
                  <a:cubicBezTo>
                    <a:pt x="0" y="440"/>
                    <a:pt x="129" y="567"/>
                    <a:pt x="288" y="567"/>
                  </a:cubicBezTo>
                  <a:cubicBezTo>
                    <a:pt x="447" y="567"/>
                    <a:pt x="576" y="440"/>
                    <a:pt x="576" y="284"/>
                  </a:cubicBezTo>
                  <a:cubicBezTo>
                    <a:pt x="576" y="127"/>
                    <a:pt x="447" y="0"/>
                    <a:pt x="288" y="0"/>
                  </a:cubicBezTo>
                  <a:moveTo>
                    <a:pt x="288" y="521"/>
                  </a:moveTo>
                  <a:cubicBezTo>
                    <a:pt x="155" y="521"/>
                    <a:pt x="47" y="414"/>
                    <a:pt x="47" y="284"/>
                  </a:cubicBezTo>
                  <a:cubicBezTo>
                    <a:pt x="47" y="153"/>
                    <a:pt x="155" y="46"/>
                    <a:pt x="288" y="46"/>
                  </a:cubicBezTo>
                  <a:cubicBezTo>
                    <a:pt x="421" y="46"/>
                    <a:pt x="529" y="153"/>
                    <a:pt x="529" y="284"/>
                  </a:cubicBezTo>
                  <a:cubicBezTo>
                    <a:pt x="529" y="414"/>
                    <a:pt x="421" y="521"/>
                    <a:pt x="288" y="52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ṡl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2C4233D-AB94-433F-90EE-4AEC131EC124}"/>
                </a:ext>
              </a:extLst>
            </p:cNvPr>
            <p:cNvSpPr/>
            <p:nvPr/>
          </p:nvSpPr>
          <p:spPr bwMode="auto">
            <a:xfrm>
              <a:off x="4746698" y="2470169"/>
              <a:ext cx="802113" cy="772501"/>
            </a:xfrm>
            <a:custGeom>
              <a:avLst/>
              <a:gdLst>
                <a:gd name="T0" fmla="*/ 170 w 340"/>
                <a:gd name="T1" fmla="*/ 0 h 327"/>
                <a:gd name="T2" fmla="*/ 0 w 340"/>
                <a:gd name="T3" fmla="*/ 164 h 327"/>
                <a:gd name="T4" fmla="*/ 170 w 340"/>
                <a:gd name="T5" fmla="*/ 327 h 327"/>
                <a:gd name="T6" fmla="*/ 340 w 340"/>
                <a:gd name="T7" fmla="*/ 164 h 327"/>
                <a:gd name="T8" fmla="*/ 170 w 340"/>
                <a:gd name="T9" fmla="*/ 0 h 327"/>
                <a:gd name="T10" fmla="*/ 170 w 340"/>
                <a:gd name="T11" fmla="*/ 281 h 327"/>
                <a:gd name="T12" fmla="*/ 47 w 340"/>
                <a:gd name="T13" fmla="*/ 164 h 327"/>
                <a:gd name="T14" fmla="*/ 170 w 340"/>
                <a:gd name="T15" fmla="*/ 47 h 327"/>
                <a:gd name="T16" fmla="*/ 293 w 340"/>
                <a:gd name="T17" fmla="*/ 164 h 327"/>
                <a:gd name="T18" fmla="*/ 170 w 340"/>
                <a:gd name="T19" fmla="*/ 28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27">
                  <a:moveTo>
                    <a:pt x="170" y="0"/>
                  </a:moveTo>
                  <a:cubicBezTo>
                    <a:pt x="76" y="0"/>
                    <a:pt x="0" y="73"/>
                    <a:pt x="0" y="164"/>
                  </a:cubicBezTo>
                  <a:cubicBezTo>
                    <a:pt x="0" y="254"/>
                    <a:pt x="76" y="327"/>
                    <a:pt x="170" y="327"/>
                  </a:cubicBezTo>
                  <a:cubicBezTo>
                    <a:pt x="264" y="327"/>
                    <a:pt x="340" y="254"/>
                    <a:pt x="340" y="164"/>
                  </a:cubicBezTo>
                  <a:cubicBezTo>
                    <a:pt x="340" y="73"/>
                    <a:pt x="264" y="0"/>
                    <a:pt x="170" y="0"/>
                  </a:cubicBezTo>
                  <a:moveTo>
                    <a:pt x="170" y="281"/>
                  </a:moveTo>
                  <a:cubicBezTo>
                    <a:pt x="102" y="281"/>
                    <a:pt x="47" y="228"/>
                    <a:pt x="47" y="164"/>
                  </a:cubicBezTo>
                  <a:cubicBezTo>
                    <a:pt x="47" y="99"/>
                    <a:pt x="102" y="47"/>
                    <a:pt x="170" y="47"/>
                  </a:cubicBezTo>
                  <a:cubicBezTo>
                    <a:pt x="238" y="47"/>
                    <a:pt x="293" y="99"/>
                    <a:pt x="293" y="164"/>
                  </a:cubicBezTo>
                  <a:cubicBezTo>
                    <a:pt x="293" y="228"/>
                    <a:pt x="238" y="281"/>
                    <a:pt x="170" y="28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C2172E-4C2E-4D76-B1BC-79DAFD196955}"/>
                </a:ext>
              </a:extLst>
            </p:cNvPr>
            <p:cNvSpPr/>
            <p:nvPr/>
          </p:nvSpPr>
          <p:spPr bwMode="auto">
            <a:xfrm>
              <a:off x="5008061" y="2710932"/>
              <a:ext cx="293550" cy="289688"/>
            </a:xfrm>
            <a:prstGeom prst="ellipse">
              <a:avLst/>
            </a:pr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38218E3-F563-4B79-920A-8E3F5A99191D}"/>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ṧḷ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7FEA0B3-3B93-4FD5-B4D0-FA4B1F40447A}"/>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ṥḷ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5EB3C48-D6B4-4C2C-BE28-A4FB0E3783EC}"/>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8EF281-909D-4110-B438-B92D6C138407}"/>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íśļ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BCA8D1-E60E-4CA1-972D-59A412AA1F65}"/>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şľ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39E966-3CE2-41D6-864C-C119630F6851}"/>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íşl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DDE951E-4E32-4095-B6BB-0D9DADC497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ïṡḻ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C4DF79E-348D-4DB1-B72D-D00BC8751F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îş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E4EB825-7099-473B-A63D-C96E57DC77DA}"/>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B49F59-67CC-407A-809B-BE3AB27F6D37}"/>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ṥḻ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1164E1C-5196-43F2-BE4A-7F9C9A56275E}"/>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ïṩľ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B239A9-EFFF-4F9A-BC90-6EA09D53CF42}"/>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š1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DEE252-0544-440E-B254-19F4DB7EA5FC}"/>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close/>
                </a:path>
              </a:pathLst>
            </a:custGeom>
            <a:solidFill>
              <a:srgbClr val="0049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íṥļ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A9D20B-1D85-4E70-AB5E-856F70EFB3A3}"/>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ï$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3477101-C161-4987-A492-FD05D4B0C869}"/>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îṩḻ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996DEA8-7E9C-442F-97CC-21E7A0A2F08B}"/>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ṩ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E88D24-3D66-483B-9290-D08570610FBA}"/>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ïs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4576F74-5121-4C92-9635-D04DD0C5C3C3}"/>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śľ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0A6DFBC-6010-4C51-B8E4-BE2D4EE07BE1}"/>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iŝḻ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5B9991-E09E-49CE-9158-1ED51D02E8F0}"/>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ṧ1î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68F4E4-9CC8-49B4-9F7B-84C5641382F1}"/>
                </a:ext>
              </a:extLst>
            </p:cNvPr>
            <p:cNvSpPr/>
            <p:nvPr/>
          </p:nvSpPr>
          <p:spPr bwMode="auto">
            <a:xfrm>
              <a:off x="5112349" y="2815219"/>
              <a:ext cx="1163901" cy="1163901"/>
            </a:xfrm>
            <a:custGeom>
              <a:avLst/>
              <a:gdLst>
                <a:gd name="T0" fmla="*/ 30 w 493"/>
                <a:gd name="T1" fmla="*/ 5 h 493"/>
                <a:gd name="T2" fmla="*/ 30 w 493"/>
                <a:gd name="T3" fmla="*/ 5 h 493"/>
                <a:gd name="T4" fmla="*/ 17 w 493"/>
                <a:gd name="T5" fmla="*/ 0 h 493"/>
                <a:gd name="T6" fmla="*/ 0 w 493"/>
                <a:gd name="T7" fmla="*/ 17 h 493"/>
                <a:gd name="T8" fmla="*/ 6 w 493"/>
                <a:gd name="T9" fmla="*/ 31 h 493"/>
                <a:gd name="T10" fmla="*/ 6 w 493"/>
                <a:gd name="T11" fmla="*/ 31 h 493"/>
                <a:gd name="T12" fmla="*/ 470 w 493"/>
                <a:gd name="T13" fmla="*/ 493 h 493"/>
                <a:gd name="T14" fmla="*/ 493 w 493"/>
                <a:gd name="T15" fmla="*/ 469 h 493"/>
                <a:gd name="T16" fmla="*/ 30 w 493"/>
                <a:gd name="T17" fmla="*/ 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493">
                  <a:moveTo>
                    <a:pt x="30" y="5"/>
                  </a:moveTo>
                  <a:cubicBezTo>
                    <a:pt x="30" y="5"/>
                    <a:pt x="30" y="5"/>
                    <a:pt x="30" y="5"/>
                  </a:cubicBezTo>
                  <a:cubicBezTo>
                    <a:pt x="27" y="2"/>
                    <a:pt x="22" y="0"/>
                    <a:pt x="17" y="0"/>
                  </a:cubicBezTo>
                  <a:cubicBezTo>
                    <a:pt x="8" y="0"/>
                    <a:pt x="0" y="8"/>
                    <a:pt x="0" y="17"/>
                  </a:cubicBezTo>
                  <a:cubicBezTo>
                    <a:pt x="0" y="23"/>
                    <a:pt x="2" y="28"/>
                    <a:pt x="6" y="31"/>
                  </a:cubicBezTo>
                  <a:cubicBezTo>
                    <a:pt x="6" y="31"/>
                    <a:pt x="6" y="31"/>
                    <a:pt x="6" y="31"/>
                  </a:cubicBezTo>
                  <a:cubicBezTo>
                    <a:pt x="470" y="493"/>
                    <a:pt x="470" y="493"/>
                    <a:pt x="470" y="493"/>
                  </a:cubicBezTo>
                  <a:cubicBezTo>
                    <a:pt x="493" y="469"/>
                    <a:pt x="493" y="469"/>
                    <a:pt x="493" y="469"/>
                  </a:cubicBezTo>
                  <a:cubicBezTo>
                    <a:pt x="30" y="5"/>
                    <a:pt x="30" y="5"/>
                    <a:pt x="30" y="5"/>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îṥ1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153AB31-A6FF-4358-ABE6-DF6A66210687}"/>
                </a:ext>
              </a:extLst>
            </p:cNvPr>
            <p:cNvSpPr/>
            <p:nvPr/>
          </p:nvSpPr>
          <p:spPr bwMode="auto">
            <a:xfrm>
              <a:off x="4061747" y="3877408"/>
              <a:ext cx="74675" cy="75963"/>
            </a:xfrm>
            <a:custGeom>
              <a:avLst/>
              <a:gdLst>
                <a:gd name="T0" fmla="*/ 3 w 32"/>
                <a:gd name="T1" fmla="*/ 0 h 32"/>
                <a:gd name="T2" fmla="*/ 0 w 32"/>
                <a:gd name="T3" fmla="*/ 3 h 32"/>
                <a:gd name="T4" fmla="*/ 13 w 32"/>
                <a:gd name="T5" fmla="*/ 17 h 32"/>
                <a:gd name="T6" fmla="*/ 29 w 32"/>
                <a:gd name="T7" fmla="*/ 32 h 32"/>
                <a:gd name="T8" fmla="*/ 32 w 32"/>
                <a:gd name="T9" fmla="*/ 29 h 32"/>
                <a:gd name="T10" fmla="*/ 3 w 32"/>
                <a:gd name="T11" fmla="*/ 0 h 32"/>
              </a:gdLst>
              <a:ahLst/>
              <a:cxnLst>
                <a:cxn ang="0">
                  <a:pos x="T0" y="T1"/>
                </a:cxn>
                <a:cxn ang="0">
                  <a:pos x="T2" y="T3"/>
                </a:cxn>
                <a:cxn ang="0">
                  <a:pos x="T4" y="T5"/>
                </a:cxn>
                <a:cxn ang="0">
                  <a:pos x="T6" y="T7"/>
                </a:cxn>
                <a:cxn ang="0">
                  <a:pos x="T8" y="T9"/>
                </a:cxn>
                <a:cxn ang="0">
                  <a:pos x="T10" y="T11"/>
                </a:cxn>
              </a:cxnLst>
              <a:rect l="0" t="0" r="r" b="b"/>
              <a:pathLst>
                <a:path w="32" h="32">
                  <a:moveTo>
                    <a:pt x="3" y="0"/>
                  </a:moveTo>
                  <a:cubicBezTo>
                    <a:pt x="0" y="3"/>
                    <a:pt x="0" y="3"/>
                    <a:pt x="0" y="3"/>
                  </a:cubicBezTo>
                  <a:cubicBezTo>
                    <a:pt x="4" y="8"/>
                    <a:pt x="8" y="12"/>
                    <a:pt x="13" y="17"/>
                  </a:cubicBezTo>
                  <a:cubicBezTo>
                    <a:pt x="18" y="22"/>
                    <a:pt x="24" y="27"/>
                    <a:pt x="29" y="32"/>
                  </a:cubicBezTo>
                  <a:cubicBezTo>
                    <a:pt x="32" y="29"/>
                    <a:pt x="32" y="29"/>
                    <a:pt x="32" y="29"/>
                  </a:cubicBezTo>
                  <a:cubicBezTo>
                    <a:pt x="22" y="20"/>
                    <a:pt x="12" y="10"/>
                    <a:pt x="3"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išļ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DFC182D-D613-400A-9151-3CB1E3A50967}"/>
                </a:ext>
              </a:extLst>
            </p:cNvPr>
            <p:cNvSpPr/>
            <p:nvPr/>
          </p:nvSpPr>
          <p:spPr bwMode="auto">
            <a:xfrm>
              <a:off x="4068185" y="3702308"/>
              <a:ext cx="245913" cy="243338"/>
            </a:xfrm>
            <a:custGeom>
              <a:avLst/>
              <a:gdLst>
                <a:gd name="T0" fmla="*/ 75 w 104"/>
                <a:gd name="T1" fmla="*/ 0 h 103"/>
                <a:gd name="T2" fmla="*/ 37 w 104"/>
                <a:gd name="T3" fmla="*/ 38 h 103"/>
                <a:gd name="T4" fmla="*/ 0 w 104"/>
                <a:gd name="T5" fmla="*/ 74 h 103"/>
                <a:gd name="T6" fmla="*/ 29 w 104"/>
                <a:gd name="T7" fmla="*/ 103 h 103"/>
                <a:gd name="T8" fmla="*/ 66 w 104"/>
                <a:gd name="T9" fmla="*/ 67 h 103"/>
                <a:gd name="T10" fmla="*/ 104 w 104"/>
                <a:gd name="T11" fmla="*/ 29 h 103"/>
                <a:gd name="T12" fmla="*/ 75 w 104"/>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104" h="103">
                  <a:moveTo>
                    <a:pt x="75" y="0"/>
                  </a:moveTo>
                  <a:cubicBezTo>
                    <a:pt x="37" y="38"/>
                    <a:pt x="37" y="38"/>
                    <a:pt x="37" y="38"/>
                  </a:cubicBezTo>
                  <a:cubicBezTo>
                    <a:pt x="0" y="74"/>
                    <a:pt x="0" y="74"/>
                    <a:pt x="0" y="74"/>
                  </a:cubicBezTo>
                  <a:cubicBezTo>
                    <a:pt x="9" y="84"/>
                    <a:pt x="19" y="94"/>
                    <a:pt x="29" y="103"/>
                  </a:cubicBezTo>
                  <a:cubicBezTo>
                    <a:pt x="66" y="67"/>
                    <a:pt x="66" y="67"/>
                    <a:pt x="66" y="67"/>
                  </a:cubicBezTo>
                  <a:cubicBezTo>
                    <a:pt x="104" y="29"/>
                    <a:pt x="104" y="29"/>
                    <a:pt x="104" y="29"/>
                  </a:cubicBezTo>
                  <a:cubicBezTo>
                    <a:pt x="94" y="19"/>
                    <a:pt x="84" y="10"/>
                    <a:pt x="75"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íŝḻí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8D0336-7237-4CED-BCF3-815D3CC9C9B1}"/>
                </a:ext>
              </a:extLst>
            </p:cNvPr>
            <p:cNvSpPr/>
            <p:nvPr/>
          </p:nvSpPr>
          <p:spPr bwMode="auto">
            <a:xfrm>
              <a:off x="4323110" y="2928519"/>
              <a:ext cx="766063" cy="762201"/>
            </a:xfrm>
            <a:custGeom>
              <a:avLst/>
              <a:gdLst>
                <a:gd name="T0" fmla="*/ 51 w 324"/>
                <a:gd name="T1" fmla="*/ 244 h 323"/>
                <a:gd name="T2" fmla="*/ 0 w 324"/>
                <a:gd name="T3" fmla="*/ 295 h 323"/>
                <a:gd name="T4" fmla="*/ 29 w 324"/>
                <a:gd name="T5" fmla="*/ 323 h 323"/>
                <a:gd name="T6" fmla="*/ 80 w 324"/>
                <a:gd name="T7" fmla="*/ 272 h 323"/>
                <a:gd name="T8" fmla="*/ 51 w 324"/>
                <a:gd name="T9" fmla="*/ 244 h 323"/>
                <a:gd name="T10" fmla="*/ 136 w 324"/>
                <a:gd name="T11" fmla="*/ 160 h 323"/>
                <a:gd name="T12" fmla="*/ 85 w 324"/>
                <a:gd name="T13" fmla="*/ 211 h 323"/>
                <a:gd name="T14" fmla="*/ 113 w 324"/>
                <a:gd name="T15" fmla="*/ 238 h 323"/>
                <a:gd name="T16" fmla="*/ 164 w 324"/>
                <a:gd name="T17" fmla="*/ 187 h 323"/>
                <a:gd name="T18" fmla="*/ 136 w 324"/>
                <a:gd name="T19" fmla="*/ 160 h 323"/>
                <a:gd name="T20" fmla="*/ 221 w 324"/>
                <a:gd name="T21" fmla="*/ 77 h 323"/>
                <a:gd name="T22" fmla="*/ 169 w 324"/>
                <a:gd name="T23" fmla="*/ 127 h 323"/>
                <a:gd name="T24" fmla="*/ 197 w 324"/>
                <a:gd name="T25" fmla="*/ 153 h 323"/>
                <a:gd name="T26" fmla="*/ 248 w 324"/>
                <a:gd name="T27" fmla="*/ 101 h 323"/>
                <a:gd name="T28" fmla="*/ 221 w 324"/>
                <a:gd name="T29" fmla="*/ 77 h 323"/>
                <a:gd name="T30" fmla="*/ 298 w 324"/>
                <a:gd name="T31" fmla="*/ 0 h 323"/>
                <a:gd name="T32" fmla="*/ 254 w 324"/>
                <a:gd name="T33" fmla="*/ 44 h 323"/>
                <a:gd name="T34" fmla="*/ 282 w 324"/>
                <a:gd name="T35" fmla="*/ 68 h 323"/>
                <a:gd name="T36" fmla="*/ 324 w 324"/>
                <a:gd name="T37" fmla="*/ 25 h 323"/>
                <a:gd name="T38" fmla="*/ 298 w 324"/>
                <a:gd name="T3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4" h="323">
                  <a:moveTo>
                    <a:pt x="51" y="244"/>
                  </a:moveTo>
                  <a:cubicBezTo>
                    <a:pt x="0" y="295"/>
                    <a:pt x="0" y="295"/>
                    <a:pt x="0" y="295"/>
                  </a:cubicBezTo>
                  <a:cubicBezTo>
                    <a:pt x="9" y="305"/>
                    <a:pt x="19" y="314"/>
                    <a:pt x="29" y="323"/>
                  </a:cubicBezTo>
                  <a:cubicBezTo>
                    <a:pt x="80" y="272"/>
                    <a:pt x="80" y="272"/>
                    <a:pt x="80" y="272"/>
                  </a:cubicBezTo>
                  <a:cubicBezTo>
                    <a:pt x="70" y="263"/>
                    <a:pt x="60" y="254"/>
                    <a:pt x="51" y="244"/>
                  </a:cubicBezTo>
                  <a:moveTo>
                    <a:pt x="136" y="160"/>
                  </a:moveTo>
                  <a:cubicBezTo>
                    <a:pt x="85" y="211"/>
                    <a:pt x="85" y="211"/>
                    <a:pt x="85" y="211"/>
                  </a:cubicBezTo>
                  <a:cubicBezTo>
                    <a:pt x="93" y="221"/>
                    <a:pt x="103" y="230"/>
                    <a:pt x="113" y="238"/>
                  </a:cubicBezTo>
                  <a:cubicBezTo>
                    <a:pt x="164" y="187"/>
                    <a:pt x="164" y="187"/>
                    <a:pt x="164" y="187"/>
                  </a:cubicBezTo>
                  <a:cubicBezTo>
                    <a:pt x="154" y="179"/>
                    <a:pt x="145" y="170"/>
                    <a:pt x="136" y="160"/>
                  </a:cubicBezTo>
                  <a:moveTo>
                    <a:pt x="221" y="77"/>
                  </a:moveTo>
                  <a:cubicBezTo>
                    <a:pt x="169" y="127"/>
                    <a:pt x="169" y="127"/>
                    <a:pt x="169" y="127"/>
                  </a:cubicBezTo>
                  <a:cubicBezTo>
                    <a:pt x="178" y="137"/>
                    <a:pt x="187" y="145"/>
                    <a:pt x="197" y="153"/>
                  </a:cubicBezTo>
                  <a:cubicBezTo>
                    <a:pt x="248" y="101"/>
                    <a:pt x="248" y="101"/>
                    <a:pt x="248" y="101"/>
                  </a:cubicBezTo>
                  <a:cubicBezTo>
                    <a:pt x="238" y="94"/>
                    <a:pt x="229" y="86"/>
                    <a:pt x="221" y="77"/>
                  </a:cubicBezTo>
                  <a:moveTo>
                    <a:pt x="298" y="0"/>
                  </a:moveTo>
                  <a:cubicBezTo>
                    <a:pt x="254" y="44"/>
                    <a:pt x="254" y="44"/>
                    <a:pt x="254" y="44"/>
                  </a:cubicBezTo>
                  <a:cubicBezTo>
                    <a:pt x="262" y="53"/>
                    <a:pt x="271" y="61"/>
                    <a:pt x="282" y="68"/>
                  </a:cubicBezTo>
                  <a:cubicBezTo>
                    <a:pt x="324" y="25"/>
                    <a:pt x="324" y="25"/>
                    <a:pt x="324" y="25"/>
                  </a:cubicBezTo>
                  <a:cubicBezTo>
                    <a:pt x="313" y="19"/>
                    <a:pt x="304" y="11"/>
                    <a:pt x="298"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ḻ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B217DC-3E0A-4019-BFD1-78F2BE4797E4}"/>
                </a:ext>
              </a:extLst>
            </p:cNvPr>
            <p:cNvSpPr/>
            <p:nvPr/>
          </p:nvSpPr>
          <p:spPr bwMode="auto">
            <a:xfrm>
              <a:off x="4245860" y="3625058"/>
              <a:ext cx="145488" cy="145488"/>
            </a:xfrm>
            <a:custGeom>
              <a:avLst/>
              <a:gdLst>
                <a:gd name="T0" fmla="*/ 33 w 62"/>
                <a:gd name="T1" fmla="*/ 0 h 62"/>
                <a:gd name="T2" fmla="*/ 0 w 62"/>
                <a:gd name="T3" fmla="*/ 33 h 62"/>
                <a:gd name="T4" fmla="*/ 29 w 62"/>
                <a:gd name="T5" fmla="*/ 62 h 62"/>
                <a:gd name="T6" fmla="*/ 62 w 62"/>
                <a:gd name="T7" fmla="*/ 28 h 62"/>
                <a:gd name="T8" fmla="*/ 33 w 62"/>
                <a:gd name="T9" fmla="*/ 0 h 62"/>
              </a:gdLst>
              <a:ahLst/>
              <a:cxnLst>
                <a:cxn ang="0">
                  <a:pos x="T0" y="T1"/>
                </a:cxn>
                <a:cxn ang="0">
                  <a:pos x="T2" y="T3"/>
                </a:cxn>
                <a:cxn ang="0">
                  <a:pos x="T4" y="T5"/>
                </a:cxn>
                <a:cxn ang="0">
                  <a:pos x="T6" y="T7"/>
                </a:cxn>
                <a:cxn ang="0">
                  <a:pos x="T8" y="T9"/>
                </a:cxn>
              </a:cxnLst>
              <a:rect l="0" t="0" r="r" b="b"/>
              <a:pathLst>
                <a:path w="62" h="62">
                  <a:moveTo>
                    <a:pt x="33" y="0"/>
                  </a:moveTo>
                  <a:cubicBezTo>
                    <a:pt x="0" y="33"/>
                    <a:pt x="0" y="33"/>
                    <a:pt x="0" y="33"/>
                  </a:cubicBezTo>
                  <a:cubicBezTo>
                    <a:pt x="9" y="43"/>
                    <a:pt x="19" y="52"/>
                    <a:pt x="29" y="62"/>
                  </a:cubicBezTo>
                  <a:cubicBezTo>
                    <a:pt x="62" y="28"/>
                    <a:pt x="62" y="28"/>
                    <a:pt x="62" y="28"/>
                  </a:cubicBezTo>
                  <a:cubicBezTo>
                    <a:pt x="52" y="19"/>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iṩ1í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511C476-966F-4CB3-A8FE-3EB4295DCD72}"/>
                </a:ext>
              </a:extLst>
            </p:cNvPr>
            <p:cNvSpPr/>
            <p:nvPr/>
          </p:nvSpPr>
          <p:spPr bwMode="auto">
            <a:xfrm>
              <a:off x="4444135" y="3426783"/>
              <a:ext cx="146775" cy="142913"/>
            </a:xfrm>
            <a:custGeom>
              <a:avLst/>
              <a:gdLst>
                <a:gd name="T0" fmla="*/ 34 w 62"/>
                <a:gd name="T1" fmla="*/ 0 h 61"/>
                <a:gd name="T2" fmla="*/ 0 w 62"/>
                <a:gd name="T3" fmla="*/ 33 h 61"/>
                <a:gd name="T4" fmla="*/ 29 w 62"/>
                <a:gd name="T5" fmla="*/ 61 h 61"/>
                <a:gd name="T6" fmla="*/ 62 w 62"/>
                <a:gd name="T7" fmla="*/ 27 h 61"/>
                <a:gd name="T8" fmla="*/ 34 w 62"/>
                <a:gd name="T9" fmla="*/ 0 h 61"/>
              </a:gdLst>
              <a:ahLst/>
              <a:cxnLst>
                <a:cxn ang="0">
                  <a:pos x="T0" y="T1"/>
                </a:cxn>
                <a:cxn ang="0">
                  <a:pos x="T2" y="T3"/>
                </a:cxn>
                <a:cxn ang="0">
                  <a:pos x="T4" y="T5"/>
                </a:cxn>
                <a:cxn ang="0">
                  <a:pos x="T6" y="T7"/>
                </a:cxn>
                <a:cxn ang="0">
                  <a:pos x="T8" y="T9"/>
                </a:cxn>
              </a:cxnLst>
              <a:rect l="0" t="0" r="r" b="b"/>
              <a:pathLst>
                <a:path w="62" h="61">
                  <a:moveTo>
                    <a:pt x="34" y="0"/>
                  </a:moveTo>
                  <a:cubicBezTo>
                    <a:pt x="0" y="33"/>
                    <a:pt x="0" y="33"/>
                    <a:pt x="0" y="33"/>
                  </a:cubicBezTo>
                  <a:cubicBezTo>
                    <a:pt x="9" y="43"/>
                    <a:pt x="19" y="52"/>
                    <a:pt x="29" y="61"/>
                  </a:cubicBezTo>
                  <a:cubicBezTo>
                    <a:pt x="62" y="27"/>
                    <a:pt x="62" y="27"/>
                    <a:pt x="62" y="27"/>
                  </a:cubicBezTo>
                  <a:cubicBezTo>
                    <a:pt x="52" y="19"/>
                    <a:pt x="42" y="10"/>
                    <a:pt x="34"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iś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3604AB-9499-4A68-A436-053D3C97E5F5}"/>
                </a:ext>
              </a:extLst>
            </p:cNvPr>
            <p:cNvSpPr/>
            <p:nvPr/>
          </p:nvSpPr>
          <p:spPr bwMode="auto">
            <a:xfrm>
              <a:off x="4644986" y="3228507"/>
              <a:ext cx="144200" cy="141625"/>
            </a:xfrm>
            <a:custGeom>
              <a:avLst/>
              <a:gdLst>
                <a:gd name="T0" fmla="*/ 33 w 61"/>
                <a:gd name="T1" fmla="*/ 0 h 60"/>
                <a:gd name="T2" fmla="*/ 0 w 61"/>
                <a:gd name="T3" fmla="*/ 33 h 60"/>
                <a:gd name="T4" fmla="*/ 28 w 61"/>
                <a:gd name="T5" fmla="*/ 60 h 60"/>
                <a:gd name="T6" fmla="*/ 61 w 61"/>
                <a:gd name="T7" fmla="*/ 26 h 60"/>
                <a:gd name="T8" fmla="*/ 33 w 61"/>
                <a:gd name="T9" fmla="*/ 0 h 60"/>
              </a:gdLst>
              <a:ahLst/>
              <a:cxnLst>
                <a:cxn ang="0">
                  <a:pos x="T0" y="T1"/>
                </a:cxn>
                <a:cxn ang="0">
                  <a:pos x="T2" y="T3"/>
                </a:cxn>
                <a:cxn ang="0">
                  <a:pos x="T4" y="T5"/>
                </a:cxn>
                <a:cxn ang="0">
                  <a:pos x="T6" y="T7"/>
                </a:cxn>
                <a:cxn ang="0">
                  <a:pos x="T8" y="T9"/>
                </a:cxn>
              </a:cxnLst>
              <a:rect l="0" t="0" r="r" b="b"/>
              <a:pathLst>
                <a:path w="61" h="60">
                  <a:moveTo>
                    <a:pt x="33" y="0"/>
                  </a:moveTo>
                  <a:cubicBezTo>
                    <a:pt x="0" y="33"/>
                    <a:pt x="0" y="33"/>
                    <a:pt x="0" y="33"/>
                  </a:cubicBezTo>
                  <a:cubicBezTo>
                    <a:pt x="9" y="43"/>
                    <a:pt x="18" y="52"/>
                    <a:pt x="28" y="60"/>
                  </a:cubicBezTo>
                  <a:cubicBezTo>
                    <a:pt x="61" y="26"/>
                    <a:pt x="61" y="26"/>
                    <a:pt x="61" y="26"/>
                  </a:cubicBezTo>
                  <a:cubicBezTo>
                    <a:pt x="51" y="18"/>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ļï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506AC-6D4D-444B-804B-F082C6C6BB7C}"/>
                </a:ext>
              </a:extLst>
            </p:cNvPr>
            <p:cNvSpPr/>
            <p:nvPr/>
          </p:nvSpPr>
          <p:spPr bwMode="auto">
            <a:xfrm>
              <a:off x="4845836" y="3031520"/>
              <a:ext cx="144200" cy="135188"/>
            </a:xfrm>
            <a:custGeom>
              <a:avLst/>
              <a:gdLst>
                <a:gd name="T0" fmla="*/ 33 w 61"/>
                <a:gd name="T1" fmla="*/ 0 h 57"/>
                <a:gd name="T2" fmla="*/ 0 w 61"/>
                <a:gd name="T3" fmla="*/ 33 h 57"/>
                <a:gd name="T4" fmla="*/ 27 w 61"/>
                <a:gd name="T5" fmla="*/ 57 h 57"/>
                <a:gd name="T6" fmla="*/ 61 w 61"/>
                <a:gd name="T7" fmla="*/ 24 h 57"/>
                <a:gd name="T8" fmla="*/ 33 w 61"/>
                <a:gd name="T9" fmla="*/ 0 h 57"/>
              </a:gdLst>
              <a:ahLst/>
              <a:cxnLst>
                <a:cxn ang="0">
                  <a:pos x="T0" y="T1"/>
                </a:cxn>
                <a:cxn ang="0">
                  <a:pos x="T2" y="T3"/>
                </a:cxn>
                <a:cxn ang="0">
                  <a:pos x="T4" y="T5"/>
                </a:cxn>
                <a:cxn ang="0">
                  <a:pos x="T6" y="T7"/>
                </a:cxn>
                <a:cxn ang="0">
                  <a:pos x="T8" y="T9"/>
                </a:cxn>
              </a:cxnLst>
              <a:rect l="0" t="0" r="r" b="b"/>
              <a:pathLst>
                <a:path w="61" h="57">
                  <a:moveTo>
                    <a:pt x="33" y="0"/>
                  </a:moveTo>
                  <a:cubicBezTo>
                    <a:pt x="0" y="33"/>
                    <a:pt x="0" y="33"/>
                    <a:pt x="0" y="33"/>
                  </a:cubicBezTo>
                  <a:cubicBezTo>
                    <a:pt x="8" y="42"/>
                    <a:pt x="17" y="50"/>
                    <a:pt x="27" y="57"/>
                  </a:cubicBezTo>
                  <a:cubicBezTo>
                    <a:pt x="61" y="24"/>
                    <a:pt x="61" y="24"/>
                    <a:pt x="61" y="24"/>
                  </a:cubicBezTo>
                  <a:cubicBezTo>
                    <a:pt x="50" y="17"/>
                    <a:pt x="41" y="9"/>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ïšľ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A878458-A769-4CC9-A6DB-980F399EB979}"/>
                </a:ext>
              </a:extLst>
            </p:cNvPr>
            <p:cNvSpPr/>
            <p:nvPr/>
          </p:nvSpPr>
          <p:spPr bwMode="auto">
            <a:xfrm>
              <a:off x="5027374" y="2843544"/>
              <a:ext cx="130038" cy="142913"/>
            </a:xfrm>
            <a:custGeom>
              <a:avLst/>
              <a:gdLst>
                <a:gd name="T0" fmla="*/ 36 w 55"/>
                <a:gd name="T1" fmla="*/ 0 h 61"/>
                <a:gd name="T2" fmla="*/ 0 w 55"/>
                <a:gd name="T3" fmla="*/ 36 h 61"/>
                <a:gd name="T4" fmla="*/ 26 w 55"/>
                <a:gd name="T5" fmla="*/ 61 h 61"/>
                <a:gd name="T6" fmla="*/ 55 w 55"/>
                <a:gd name="T7" fmla="*/ 32 h 61"/>
                <a:gd name="T8" fmla="*/ 42 w 55"/>
                <a:gd name="T9" fmla="*/ 19 h 61"/>
                <a:gd name="T10" fmla="*/ 42 w 55"/>
                <a:gd name="T11" fmla="*/ 19 h 61"/>
                <a:gd name="T12" fmla="*/ 36 w 55"/>
                <a:gd name="T13" fmla="*/ 5 h 61"/>
                <a:gd name="T14" fmla="*/ 36 w 5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61">
                  <a:moveTo>
                    <a:pt x="36" y="0"/>
                  </a:moveTo>
                  <a:cubicBezTo>
                    <a:pt x="0" y="36"/>
                    <a:pt x="0" y="36"/>
                    <a:pt x="0" y="36"/>
                  </a:cubicBezTo>
                  <a:cubicBezTo>
                    <a:pt x="6" y="47"/>
                    <a:pt x="15" y="55"/>
                    <a:pt x="26" y="61"/>
                  </a:cubicBezTo>
                  <a:cubicBezTo>
                    <a:pt x="55" y="32"/>
                    <a:pt x="55" y="32"/>
                    <a:pt x="55" y="32"/>
                  </a:cubicBezTo>
                  <a:cubicBezTo>
                    <a:pt x="42" y="19"/>
                    <a:pt x="42" y="19"/>
                    <a:pt x="42" y="19"/>
                  </a:cubicBezTo>
                  <a:cubicBezTo>
                    <a:pt x="42" y="19"/>
                    <a:pt x="42" y="19"/>
                    <a:pt x="42" y="19"/>
                  </a:cubicBezTo>
                  <a:cubicBezTo>
                    <a:pt x="38" y="16"/>
                    <a:pt x="36" y="11"/>
                    <a:pt x="36" y="5"/>
                  </a:cubicBezTo>
                  <a:cubicBezTo>
                    <a:pt x="36" y="3"/>
                    <a:pt x="36" y="1"/>
                    <a:pt x="36"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íS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12199E9-7B6C-44B6-8EAA-8A44E4EBE91E}"/>
                </a:ext>
              </a:extLst>
            </p:cNvPr>
            <p:cNvSpPr/>
            <p:nvPr/>
          </p:nvSpPr>
          <p:spPr bwMode="auto">
            <a:xfrm>
              <a:off x="5112349" y="2838394"/>
              <a:ext cx="63088" cy="79825"/>
            </a:xfrm>
            <a:custGeom>
              <a:avLst/>
              <a:gdLst>
                <a:gd name="T0" fmla="*/ 2 w 27"/>
                <a:gd name="T1" fmla="*/ 0 h 34"/>
                <a:gd name="T2" fmla="*/ 0 w 27"/>
                <a:gd name="T3" fmla="*/ 2 h 34"/>
                <a:gd name="T4" fmla="*/ 0 w 27"/>
                <a:gd name="T5" fmla="*/ 7 h 34"/>
                <a:gd name="T6" fmla="*/ 6 w 27"/>
                <a:gd name="T7" fmla="*/ 21 h 34"/>
                <a:gd name="T8" fmla="*/ 6 w 27"/>
                <a:gd name="T9" fmla="*/ 21 h 34"/>
                <a:gd name="T10" fmla="*/ 19 w 27"/>
                <a:gd name="T11" fmla="*/ 34 h 34"/>
                <a:gd name="T12" fmla="*/ 27 w 27"/>
                <a:gd name="T13" fmla="*/ 25 h 34"/>
                <a:gd name="T14" fmla="*/ 15 w 27"/>
                <a:gd name="T15" fmla="*/ 15 h 34"/>
                <a:gd name="T16" fmla="*/ 2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2" y="0"/>
                  </a:moveTo>
                  <a:cubicBezTo>
                    <a:pt x="0" y="2"/>
                    <a:pt x="0" y="2"/>
                    <a:pt x="0" y="2"/>
                  </a:cubicBezTo>
                  <a:cubicBezTo>
                    <a:pt x="0" y="3"/>
                    <a:pt x="0" y="5"/>
                    <a:pt x="0" y="7"/>
                  </a:cubicBezTo>
                  <a:cubicBezTo>
                    <a:pt x="0" y="13"/>
                    <a:pt x="2" y="18"/>
                    <a:pt x="6" y="21"/>
                  </a:cubicBezTo>
                  <a:cubicBezTo>
                    <a:pt x="6" y="21"/>
                    <a:pt x="6" y="21"/>
                    <a:pt x="6" y="21"/>
                  </a:cubicBezTo>
                  <a:cubicBezTo>
                    <a:pt x="19" y="34"/>
                    <a:pt x="19" y="34"/>
                    <a:pt x="19" y="34"/>
                  </a:cubicBezTo>
                  <a:cubicBezTo>
                    <a:pt x="27" y="25"/>
                    <a:pt x="27" y="25"/>
                    <a:pt x="27" y="25"/>
                  </a:cubicBezTo>
                  <a:cubicBezTo>
                    <a:pt x="15" y="15"/>
                    <a:pt x="15" y="15"/>
                    <a:pt x="15" y="15"/>
                  </a:cubicBezTo>
                  <a:cubicBezTo>
                    <a:pt x="2" y="0"/>
                    <a:pt x="2" y="0"/>
                    <a:pt x="2" y="0"/>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312524680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73758" y="356860"/>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latin typeface="华文行楷" pitchFamily="2" charset="-122"/>
                <a:ea typeface="华文行楷" pitchFamily="2" charset="-122"/>
              </a:rPr>
              <a:t>性能</a:t>
            </a:r>
            <a:r>
              <a:rPr lang="zh-CN" altLang="en-US" dirty="0" smtClean="0">
                <a:latin typeface="华文行楷" pitchFamily="2" charset="-122"/>
                <a:ea typeface="华文行楷" pitchFamily="2" charset="-122"/>
              </a:rPr>
              <a:t>确认</a:t>
            </a:r>
            <a:endParaRPr lang="zh-CN" altLang="en-US" dirty="0">
              <a:latin typeface="华文行楷" pitchFamily="2" charset="-122"/>
              <a:ea typeface="华文行楷" pitchFamily="2" charset="-122"/>
            </a:endParaRPr>
          </a:p>
        </p:txBody>
      </p:sp>
      <p:sp>
        <p:nvSpPr>
          <p:cNvPr id="3" name="矩形 2"/>
          <p:cNvSpPr/>
          <p:nvPr/>
        </p:nvSpPr>
        <p:spPr>
          <a:xfrm>
            <a:off x="2648196" y="463138"/>
            <a:ext cx="4429497" cy="6293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400" b="1" dirty="0">
                <a:solidFill>
                  <a:srgbClr val="0366B8"/>
                </a:solidFill>
                <a:effectLst>
                  <a:outerShdw blurRad="38100" dist="38100" dir="2700000" algn="tl">
                    <a:srgbClr val="000000">
                      <a:alpha val="43137"/>
                    </a:srgbClr>
                  </a:outerShdw>
                </a:effectLst>
                <a:latin typeface="Microsoft YaHei"/>
                <a:sym typeface="+mn-lt"/>
              </a:rPr>
              <a:t>冷库验证实操分享</a:t>
            </a:r>
            <a:endParaRPr lang="en-US" altLang="zh-CN" sz="2400" b="1" dirty="0">
              <a:solidFill>
                <a:srgbClr val="0366B8"/>
              </a:solidFill>
              <a:effectLst>
                <a:outerShdw blurRad="38100" dist="38100" dir="2700000" algn="tl">
                  <a:srgbClr val="000000">
                    <a:alpha val="43137"/>
                  </a:srgbClr>
                </a:outerShdw>
              </a:effectLst>
              <a:latin typeface="Microsoft YaHei"/>
              <a:sym typeface="+mn-lt"/>
            </a:endParaRPr>
          </a:p>
          <a:p>
            <a:pPr algn="ctr"/>
            <a:endParaRPr lang="zh-CN" altLang="en-US" dirty="0"/>
          </a:p>
        </p:txBody>
      </p:sp>
      <p:grpSp>
        <p:nvGrpSpPr>
          <p:cNvPr id="4" name="05143f32-10fe-46a8-b263-c1b5e968111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6559510" y="452424"/>
            <a:ext cx="1592585" cy="1535346"/>
            <a:chOff x="3660047" y="1369355"/>
            <a:chExt cx="4871906" cy="4696806"/>
          </a:xfrm>
        </p:grpSpPr>
        <p:sp>
          <p:nvSpPr>
            <p:cNvPr id="5" name="i$ḷ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620119-CF44-4FDE-BEB9-CC78446D084B}"/>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ïṥ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C7C4D1E-033C-4C2A-8532-2D70E373448A}"/>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iŝḻï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6230D7-845D-462C-8111-A8615F174E1F}"/>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išlï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479090-BAA9-4A33-9139-B005D8D974FD}"/>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iṣļi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8D7069-0A05-4120-83B5-5023EFCDE98E}"/>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iṧḻ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B29C936-3814-4247-818E-7B1CBD2A187B}"/>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iṡ1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40369E1-CB15-41C2-8591-B5EAF6AC4292}"/>
                </a:ext>
              </a:extLst>
            </p:cNvPr>
            <p:cNvSpPr/>
            <p:nvPr/>
          </p:nvSpPr>
          <p:spPr bwMode="auto">
            <a:xfrm>
              <a:off x="7136301" y="3671408"/>
              <a:ext cx="1197376" cy="1193514"/>
            </a:xfrm>
            <a:custGeom>
              <a:avLst/>
              <a:gdLst>
                <a:gd name="T0" fmla="*/ 43 w 507"/>
                <a:gd name="T1" fmla="*/ 17 h 505"/>
                <a:gd name="T2" fmla="*/ 43 w 507"/>
                <a:gd name="T3" fmla="*/ 17 h 505"/>
                <a:gd name="T4" fmla="*/ 0 w 507"/>
                <a:gd name="T5" fmla="*/ 0 h 505"/>
                <a:gd name="T6" fmla="*/ 19 w 507"/>
                <a:gd name="T7" fmla="*/ 43 h 505"/>
                <a:gd name="T8" fmla="*/ 19 w 507"/>
                <a:gd name="T9" fmla="*/ 43 h 505"/>
                <a:gd name="T10" fmla="*/ 483 w 507"/>
                <a:gd name="T11" fmla="*/ 505 h 505"/>
                <a:gd name="T12" fmla="*/ 507 w 507"/>
                <a:gd name="T13" fmla="*/ 482 h 505"/>
                <a:gd name="T14" fmla="*/ 43 w 507"/>
                <a:gd name="T15" fmla="*/ 17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5">
                  <a:moveTo>
                    <a:pt x="43" y="17"/>
                  </a:moveTo>
                  <a:cubicBezTo>
                    <a:pt x="43" y="17"/>
                    <a:pt x="43" y="17"/>
                    <a:pt x="43" y="17"/>
                  </a:cubicBezTo>
                  <a:cubicBezTo>
                    <a:pt x="40" y="14"/>
                    <a:pt x="0" y="0"/>
                    <a:pt x="0" y="0"/>
                  </a:cubicBezTo>
                  <a:cubicBezTo>
                    <a:pt x="0" y="0"/>
                    <a:pt x="15" y="40"/>
                    <a:pt x="19" y="43"/>
                  </a:cubicBezTo>
                  <a:cubicBezTo>
                    <a:pt x="19" y="43"/>
                    <a:pt x="19" y="43"/>
                    <a:pt x="19" y="43"/>
                  </a:cubicBezTo>
                  <a:cubicBezTo>
                    <a:pt x="483" y="505"/>
                    <a:pt x="483" y="505"/>
                    <a:pt x="483" y="505"/>
                  </a:cubicBezTo>
                  <a:cubicBezTo>
                    <a:pt x="507" y="482"/>
                    <a:pt x="507" y="482"/>
                    <a:pt x="507" y="482"/>
                  </a:cubicBezTo>
                  <a:cubicBezTo>
                    <a:pt x="43" y="17"/>
                    <a:pt x="43" y="17"/>
                    <a:pt x="43" y="17"/>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îṥ1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0923B6-DD14-47B8-B2A6-F49552D388FC}"/>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ṡl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468ECA4-690B-4E08-B5AE-6C0F8E53B7E9}"/>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ṩḻ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530DA3-FA19-42BB-B0AD-22EE7F77AB16}"/>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ṧ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22C0EF-E360-4DBE-8A42-8D2D65C122DE}"/>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ïSḻî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C77561-75C5-4F2B-A1D3-5F52E9ABF879}"/>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iŝ1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70A06E-DD19-48F0-9766-1B2047488706}"/>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íŝḻ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44307E-39D6-4C68-914F-468788E1AFE9}"/>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îṩḻ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1A0163A-8521-40C3-BD43-3E6423E38C95}"/>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íŝļï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04D6ACD-961A-4FD5-8984-D03A84A634A9}"/>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close/>
                  <a:moveTo>
                    <a:pt x="21" y="0"/>
                  </a:moveTo>
                  <a:lnTo>
                    <a:pt x="21" y="0"/>
                  </a:lnTo>
                  <a:lnTo>
                    <a:pt x="24" y="4"/>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îṩ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9092C-2562-405A-9A09-763A0C03AD6A}"/>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moveTo>
                    <a:pt x="21" y="0"/>
                  </a:moveTo>
                  <a:lnTo>
                    <a:pt x="21" y="0"/>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ṥ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702932-B911-4458-943E-ECB717572ECC}"/>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iŝ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A5CCAA-6AA1-4CB7-BE57-F61F0C489C1D}"/>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sḷ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55B745-38B1-4A18-AC7D-D4FCAF60454A}"/>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close/>
                  <a:moveTo>
                    <a:pt x="160" y="0"/>
                  </a:moveTo>
                  <a:lnTo>
                    <a:pt x="160" y="0"/>
                  </a:lnTo>
                  <a:lnTo>
                    <a:pt x="163" y="4"/>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î$ľî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147346-5F43-43FA-81CB-900E4FB0EACE}"/>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moveTo>
                    <a:pt x="160" y="0"/>
                  </a:moveTo>
                  <a:lnTo>
                    <a:pt x="160" y="0"/>
                  </a:lnTo>
                  <a:lnTo>
                    <a:pt x="163" y="4"/>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îś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FD209F8-5C73-49AB-A98E-D1B1427F0506}"/>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şl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11A0092-32CE-489F-B7B8-879CB576817F}"/>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îṩ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C86F146-D88A-4BEF-8AA9-325B38803955}"/>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close/>
                  <a:moveTo>
                    <a:pt x="159" y="0"/>
                  </a:moveTo>
                  <a:lnTo>
                    <a:pt x="159" y="0"/>
                  </a:lnTo>
                  <a:lnTo>
                    <a:pt x="161" y="2"/>
                  </a:lnTo>
                  <a:lnTo>
                    <a:pt x="159"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ï$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686FF7F-9295-46A0-8E4F-22BE573DE9FB}"/>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moveTo>
                    <a:pt x="159" y="0"/>
                  </a:moveTo>
                  <a:lnTo>
                    <a:pt x="159" y="0"/>
                  </a:lnTo>
                  <a:lnTo>
                    <a:pt x="161" y="2"/>
                  </a:lnTo>
                  <a:lnTo>
                    <a:pt x="1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śḷ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9B851D-0594-47A0-9314-818E93DB02FE}"/>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íśl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6217E2A-ECA9-4744-BC8A-A5C96E0D0445}"/>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ïsľ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153666D-B3D7-4766-BE7F-56200A44201F}"/>
                </a:ext>
              </a:extLst>
            </p:cNvPr>
            <p:cNvSpPr/>
            <p:nvPr/>
          </p:nvSpPr>
          <p:spPr bwMode="auto">
            <a:xfrm>
              <a:off x="7028151" y="4673084"/>
              <a:ext cx="1197376" cy="1194802"/>
            </a:xfrm>
            <a:custGeom>
              <a:avLst/>
              <a:gdLst>
                <a:gd name="T0" fmla="*/ 44 w 507"/>
                <a:gd name="T1" fmla="*/ 17 h 506"/>
                <a:gd name="T2" fmla="*/ 44 w 507"/>
                <a:gd name="T3" fmla="*/ 17 h 506"/>
                <a:gd name="T4" fmla="*/ 0 w 507"/>
                <a:gd name="T5" fmla="*/ 0 h 506"/>
                <a:gd name="T6" fmla="*/ 20 w 507"/>
                <a:gd name="T7" fmla="*/ 43 h 506"/>
                <a:gd name="T8" fmla="*/ 20 w 507"/>
                <a:gd name="T9" fmla="*/ 43 h 506"/>
                <a:gd name="T10" fmla="*/ 484 w 507"/>
                <a:gd name="T11" fmla="*/ 506 h 506"/>
                <a:gd name="T12" fmla="*/ 507 w 507"/>
                <a:gd name="T13" fmla="*/ 482 h 506"/>
                <a:gd name="T14" fmla="*/ 44 w 507"/>
                <a:gd name="T15" fmla="*/ 17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7"/>
                  </a:moveTo>
                  <a:cubicBezTo>
                    <a:pt x="44" y="17"/>
                    <a:pt x="44" y="17"/>
                    <a:pt x="44" y="17"/>
                  </a:cubicBezTo>
                  <a:cubicBezTo>
                    <a:pt x="41" y="14"/>
                    <a:pt x="0" y="0"/>
                    <a:pt x="0" y="0"/>
                  </a:cubicBezTo>
                  <a:cubicBezTo>
                    <a:pt x="0" y="0"/>
                    <a:pt x="16" y="40"/>
                    <a:pt x="20" y="43"/>
                  </a:cubicBezTo>
                  <a:cubicBezTo>
                    <a:pt x="20" y="43"/>
                    <a:pt x="20" y="43"/>
                    <a:pt x="20" y="43"/>
                  </a:cubicBezTo>
                  <a:cubicBezTo>
                    <a:pt x="484" y="506"/>
                    <a:pt x="484" y="506"/>
                    <a:pt x="484" y="506"/>
                  </a:cubicBezTo>
                  <a:cubicBezTo>
                    <a:pt x="507" y="482"/>
                    <a:pt x="507" y="482"/>
                    <a:pt x="507" y="482"/>
                  </a:cubicBezTo>
                  <a:lnTo>
                    <a:pt x="44" y="17"/>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ï$l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722724D-579A-4A3C-BEBA-CFB5784E714F}"/>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íṧļî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E84D935-903E-4903-9A47-E550B4889404}"/>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i$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A86D92-A465-4FF2-B2F2-5D45A981A40D}"/>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ś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02918D-4D71-4CBA-AEB4-941A08D95555}"/>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S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ACCC8B-DAE5-49E2-8E96-08426DD4D329}"/>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í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BE1389F-8CFF-4B46-AC56-26895A53271D}"/>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işḷ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78EF01-B204-4BB3-A1C7-155A608D886F}"/>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îṣ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CD0F23-D77B-4D1C-BCAF-038880F13BC9}"/>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îş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CF40F61-60C2-4533-A9AA-390C15582C70}"/>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ṣľ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620109B-8ED7-4208-9BDB-C3DCF7A60C2E}"/>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ṥḷ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62F5FBE-0EB4-4C56-BCDD-25464360BFF8}"/>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close/>
                  <a:moveTo>
                    <a:pt x="152" y="0"/>
                  </a:moveTo>
                  <a:lnTo>
                    <a:pt x="152" y="0"/>
                  </a:lnTo>
                  <a:lnTo>
                    <a:pt x="156" y="2"/>
                  </a:lnTo>
                  <a:lnTo>
                    <a:pt x="152"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ś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350D590-E323-43AB-BF8B-47C2EDD9E3AC}"/>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moveTo>
                    <a:pt x="152" y="0"/>
                  </a:moveTo>
                  <a:lnTo>
                    <a:pt x="152" y="0"/>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ś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B73D45-A552-4CA8-AFBA-92F9255BA1C3}"/>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ïšļ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7F16ABC-2E6A-4A31-A2F7-DAD3715A62CA}"/>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ŝḻ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9B4301-813E-4CA4-B59D-0F4972F296DF}"/>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iṣḷ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0AF68E-943B-4204-8BC4-EDE6A78F855E}"/>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íṥl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19C2E8-5871-4F43-B45A-697406CE4475}"/>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ïṣ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724A16-F0B9-41C6-8FEC-F6335A998830}"/>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ïṧ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9738D9-389B-4796-AB6A-2A21D4DCD1B6}"/>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ṩ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FA0233-F78C-4806-8A4F-3BFABBBCC4A3}"/>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î$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B6F546D-C028-4E70-8E46-529F78A2E0DA}"/>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s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2BB9CD0-9DAA-48E1-9547-16993AE37E53}"/>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ṧ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4D7B049-E5BB-41A9-81E1-636377DD37FF}"/>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ľ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FA0992-288C-4EFE-8BD7-887E502A32AB}"/>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ş1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D7DC8A-4583-4C59-8577-6945CCB48565}"/>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close/>
                  <a:moveTo>
                    <a:pt x="21" y="0"/>
                  </a:moveTo>
                  <a:lnTo>
                    <a:pt x="21" y="0"/>
                  </a:lnTo>
                  <a:lnTo>
                    <a:pt x="22" y="3"/>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ľ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3858042-5A17-445C-8711-A15845D4A0AC}"/>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moveTo>
                    <a:pt x="21" y="0"/>
                  </a:moveTo>
                  <a:lnTo>
                    <a:pt x="21" y="0"/>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ṩḷ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0B8C9C-F20B-4777-81E6-F70E0B7BC809}"/>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S1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8DBFA1-5621-4D23-93B3-7C429835C074}"/>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iṥ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3AE6807-377E-4062-8D58-10DAB7F2EFD0}"/>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close/>
                  <a:moveTo>
                    <a:pt x="160" y="0"/>
                  </a:moveTo>
                  <a:lnTo>
                    <a:pt x="160" y="0"/>
                  </a:lnTo>
                  <a:lnTo>
                    <a:pt x="162" y="2"/>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ṩľ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2898ADC-FBBD-4736-BBAB-2F8B162C68B3}"/>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moveTo>
                    <a:pt x="160" y="0"/>
                  </a:moveTo>
                  <a:lnTo>
                    <a:pt x="160" y="0"/>
                  </a:lnTo>
                  <a:lnTo>
                    <a:pt x="162" y="2"/>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ḻi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CCF16A0-9261-4D7A-94F8-C5D22FD08000}"/>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îśl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693ECA-6AE1-485A-B15B-14572A415D64}"/>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ŝl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C80FB25-C2D7-4241-AD79-FBE9E8AFA6C7}"/>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close/>
                  <a:moveTo>
                    <a:pt x="161" y="0"/>
                  </a:moveTo>
                  <a:lnTo>
                    <a:pt x="161" y="0"/>
                  </a:lnTo>
                  <a:lnTo>
                    <a:pt x="161" y="0"/>
                  </a:lnTo>
                  <a:lnTo>
                    <a:pt x="16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íṧḷ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DA43BF-03BB-430D-B680-95E0A5107149}"/>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moveTo>
                    <a:pt x="161" y="0"/>
                  </a:moveTo>
                  <a:lnTo>
                    <a:pt x="161" y="0"/>
                  </a:lnTo>
                  <a:lnTo>
                    <a:pt x="161" y="0"/>
                  </a:lnTo>
                  <a:lnTo>
                    <a:pt x="1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ṡ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A1B12E4-1407-407A-A272-A1DD26999580}"/>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ïş1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9672893-FE93-4E28-8459-10B071EEC7B8}"/>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ŝ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10934AC-86D8-4251-A6E7-D7320B291E40}"/>
                </a:ext>
              </a:extLst>
            </p:cNvPr>
            <p:cNvSpPr/>
            <p:nvPr/>
          </p:nvSpPr>
          <p:spPr bwMode="auto">
            <a:xfrm>
              <a:off x="5802450" y="4537897"/>
              <a:ext cx="1197376" cy="1194802"/>
            </a:xfrm>
            <a:custGeom>
              <a:avLst/>
              <a:gdLst>
                <a:gd name="T0" fmla="*/ 44 w 507"/>
                <a:gd name="T1" fmla="*/ 18 h 506"/>
                <a:gd name="T2" fmla="*/ 44 w 507"/>
                <a:gd name="T3" fmla="*/ 18 h 506"/>
                <a:gd name="T4" fmla="*/ 0 w 507"/>
                <a:gd name="T5" fmla="*/ 0 h 506"/>
                <a:gd name="T6" fmla="*/ 19 w 507"/>
                <a:gd name="T7" fmla="*/ 44 h 506"/>
                <a:gd name="T8" fmla="*/ 19 w 507"/>
                <a:gd name="T9" fmla="*/ 44 h 506"/>
                <a:gd name="T10" fmla="*/ 483 w 507"/>
                <a:gd name="T11" fmla="*/ 506 h 506"/>
                <a:gd name="T12" fmla="*/ 507 w 507"/>
                <a:gd name="T13" fmla="*/ 482 h 506"/>
                <a:gd name="T14" fmla="*/ 44 w 507"/>
                <a:gd name="T15" fmla="*/ 18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8"/>
                  </a:moveTo>
                  <a:cubicBezTo>
                    <a:pt x="44" y="18"/>
                    <a:pt x="44" y="18"/>
                    <a:pt x="44" y="18"/>
                  </a:cubicBezTo>
                  <a:cubicBezTo>
                    <a:pt x="40" y="14"/>
                    <a:pt x="0" y="0"/>
                    <a:pt x="0" y="0"/>
                  </a:cubicBezTo>
                  <a:cubicBezTo>
                    <a:pt x="0" y="0"/>
                    <a:pt x="16" y="40"/>
                    <a:pt x="19" y="44"/>
                  </a:cubicBezTo>
                  <a:cubicBezTo>
                    <a:pt x="19" y="44"/>
                    <a:pt x="19" y="44"/>
                    <a:pt x="19" y="44"/>
                  </a:cubicBezTo>
                  <a:cubicBezTo>
                    <a:pt x="483" y="506"/>
                    <a:pt x="483" y="506"/>
                    <a:pt x="483" y="506"/>
                  </a:cubicBezTo>
                  <a:cubicBezTo>
                    <a:pt x="507" y="482"/>
                    <a:pt x="507" y="482"/>
                    <a:pt x="507" y="482"/>
                  </a:cubicBezTo>
                  <a:lnTo>
                    <a:pt x="44" y="18"/>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îş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928D4F-371A-40DD-80C3-2CB6F14D0051}"/>
                </a:ext>
              </a:extLst>
            </p:cNvPr>
            <p:cNvSpPr/>
            <p:nvPr/>
          </p:nvSpPr>
          <p:spPr bwMode="auto">
            <a:xfrm>
              <a:off x="3660047" y="1369355"/>
              <a:ext cx="2975416" cy="2972841"/>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î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0C09F6-552C-4C50-BD89-8CC38333ADD0}"/>
                </a:ext>
              </a:extLst>
            </p:cNvPr>
            <p:cNvSpPr/>
            <p:nvPr/>
          </p:nvSpPr>
          <p:spPr bwMode="auto">
            <a:xfrm>
              <a:off x="3963897" y="1674493"/>
              <a:ext cx="2366428" cy="236385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D2CD06C-8EF9-4434-9D99-B530F31CC7B1}"/>
                </a:ext>
              </a:extLst>
            </p:cNvPr>
            <p:cNvSpPr/>
            <p:nvPr/>
          </p:nvSpPr>
          <p:spPr bwMode="auto">
            <a:xfrm>
              <a:off x="3909822" y="1617843"/>
              <a:ext cx="2475866" cy="2477153"/>
            </a:xfrm>
            <a:custGeom>
              <a:avLst/>
              <a:gdLst>
                <a:gd name="T0" fmla="*/ 524 w 1048"/>
                <a:gd name="T1" fmla="*/ 0 h 1049"/>
                <a:gd name="T2" fmla="*/ 0 w 1048"/>
                <a:gd name="T3" fmla="*/ 525 h 1049"/>
                <a:gd name="T4" fmla="*/ 506 w 1048"/>
                <a:gd name="T5" fmla="*/ 1049 h 1049"/>
                <a:gd name="T6" fmla="*/ 524 w 1048"/>
                <a:gd name="T7" fmla="*/ 1049 h 1049"/>
                <a:gd name="T8" fmla="*/ 547 w 1048"/>
                <a:gd name="T9" fmla="*/ 1048 h 1049"/>
                <a:gd name="T10" fmla="*/ 1048 w 1048"/>
                <a:gd name="T11" fmla="*/ 525 h 1049"/>
                <a:gd name="T12" fmla="*/ 524 w 1048"/>
                <a:gd name="T13" fmla="*/ 0 h 1049"/>
                <a:gd name="T14" fmla="*/ 547 w 1048"/>
                <a:gd name="T15" fmla="*/ 1001 h 1049"/>
                <a:gd name="T16" fmla="*/ 524 w 1048"/>
                <a:gd name="T17" fmla="*/ 1002 h 1049"/>
                <a:gd name="T18" fmla="*/ 506 w 1048"/>
                <a:gd name="T19" fmla="*/ 1002 h 1049"/>
                <a:gd name="T20" fmla="*/ 47 w 1048"/>
                <a:gd name="T21" fmla="*/ 525 h 1049"/>
                <a:gd name="T22" fmla="*/ 524 w 1048"/>
                <a:gd name="T23" fmla="*/ 47 h 1049"/>
                <a:gd name="T24" fmla="*/ 1002 w 1048"/>
                <a:gd name="T25" fmla="*/ 525 h 1049"/>
                <a:gd name="T26" fmla="*/ 547 w 1048"/>
                <a:gd name="T27" fmla="*/ 1001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8" h="1049">
                  <a:moveTo>
                    <a:pt x="524" y="0"/>
                  </a:moveTo>
                  <a:cubicBezTo>
                    <a:pt x="235" y="0"/>
                    <a:pt x="0" y="235"/>
                    <a:pt x="0" y="525"/>
                  </a:cubicBezTo>
                  <a:cubicBezTo>
                    <a:pt x="0" y="808"/>
                    <a:pt x="225" y="1039"/>
                    <a:pt x="506" y="1049"/>
                  </a:cubicBezTo>
                  <a:cubicBezTo>
                    <a:pt x="512" y="1049"/>
                    <a:pt x="518" y="1049"/>
                    <a:pt x="524" y="1049"/>
                  </a:cubicBezTo>
                  <a:cubicBezTo>
                    <a:pt x="532" y="1049"/>
                    <a:pt x="539" y="1049"/>
                    <a:pt x="547" y="1048"/>
                  </a:cubicBezTo>
                  <a:cubicBezTo>
                    <a:pt x="826" y="1036"/>
                    <a:pt x="1048" y="806"/>
                    <a:pt x="1048" y="525"/>
                  </a:cubicBezTo>
                  <a:cubicBezTo>
                    <a:pt x="1048" y="235"/>
                    <a:pt x="813" y="0"/>
                    <a:pt x="524" y="0"/>
                  </a:cubicBezTo>
                  <a:moveTo>
                    <a:pt x="547" y="1001"/>
                  </a:moveTo>
                  <a:cubicBezTo>
                    <a:pt x="539" y="1002"/>
                    <a:pt x="532" y="1002"/>
                    <a:pt x="524" y="1002"/>
                  </a:cubicBezTo>
                  <a:cubicBezTo>
                    <a:pt x="518" y="1002"/>
                    <a:pt x="512" y="1002"/>
                    <a:pt x="506" y="1002"/>
                  </a:cubicBezTo>
                  <a:cubicBezTo>
                    <a:pt x="251" y="992"/>
                    <a:pt x="47" y="782"/>
                    <a:pt x="47" y="525"/>
                  </a:cubicBezTo>
                  <a:cubicBezTo>
                    <a:pt x="47" y="261"/>
                    <a:pt x="261" y="47"/>
                    <a:pt x="524" y="47"/>
                  </a:cubicBezTo>
                  <a:cubicBezTo>
                    <a:pt x="788" y="47"/>
                    <a:pt x="1002" y="261"/>
                    <a:pt x="1002" y="525"/>
                  </a:cubicBezTo>
                  <a:cubicBezTo>
                    <a:pt x="1002" y="780"/>
                    <a:pt x="800" y="989"/>
                    <a:pt x="547" y="100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í$ḻ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C49A8B-58C3-4740-A18D-D0A18D5FBA6C}"/>
                </a:ext>
              </a:extLst>
            </p:cNvPr>
            <p:cNvSpPr/>
            <p:nvPr/>
          </p:nvSpPr>
          <p:spPr bwMode="auto">
            <a:xfrm>
              <a:off x="4189210" y="1901093"/>
              <a:ext cx="1917090" cy="1910652"/>
            </a:xfrm>
            <a:custGeom>
              <a:avLst/>
              <a:gdLst>
                <a:gd name="T0" fmla="*/ 406 w 812"/>
                <a:gd name="T1" fmla="*/ 0 h 809"/>
                <a:gd name="T2" fmla="*/ 0 w 812"/>
                <a:gd name="T3" fmla="*/ 405 h 809"/>
                <a:gd name="T4" fmla="*/ 406 w 812"/>
                <a:gd name="T5" fmla="*/ 809 h 809"/>
                <a:gd name="T6" fmla="*/ 812 w 812"/>
                <a:gd name="T7" fmla="*/ 405 h 809"/>
                <a:gd name="T8" fmla="*/ 406 w 812"/>
                <a:gd name="T9" fmla="*/ 0 h 809"/>
                <a:gd name="T10" fmla="*/ 406 w 812"/>
                <a:gd name="T11" fmla="*/ 762 h 809"/>
                <a:gd name="T12" fmla="*/ 47 w 812"/>
                <a:gd name="T13" fmla="*/ 405 h 809"/>
                <a:gd name="T14" fmla="*/ 406 w 812"/>
                <a:gd name="T15" fmla="*/ 47 h 809"/>
                <a:gd name="T16" fmla="*/ 766 w 812"/>
                <a:gd name="T17" fmla="*/ 405 h 809"/>
                <a:gd name="T18" fmla="*/ 406 w 812"/>
                <a:gd name="T19" fmla="*/ 7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2" h="809">
                  <a:moveTo>
                    <a:pt x="406" y="0"/>
                  </a:moveTo>
                  <a:cubicBezTo>
                    <a:pt x="182" y="0"/>
                    <a:pt x="0" y="182"/>
                    <a:pt x="0" y="405"/>
                  </a:cubicBezTo>
                  <a:cubicBezTo>
                    <a:pt x="0" y="627"/>
                    <a:pt x="182" y="809"/>
                    <a:pt x="406" y="809"/>
                  </a:cubicBezTo>
                  <a:cubicBezTo>
                    <a:pt x="630" y="809"/>
                    <a:pt x="812" y="627"/>
                    <a:pt x="812" y="405"/>
                  </a:cubicBezTo>
                  <a:cubicBezTo>
                    <a:pt x="812" y="182"/>
                    <a:pt x="630" y="0"/>
                    <a:pt x="406" y="0"/>
                  </a:cubicBezTo>
                  <a:moveTo>
                    <a:pt x="406" y="762"/>
                  </a:moveTo>
                  <a:cubicBezTo>
                    <a:pt x="208" y="762"/>
                    <a:pt x="47" y="602"/>
                    <a:pt x="47" y="405"/>
                  </a:cubicBezTo>
                  <a:cubicBezTo>
                    <a:pt x="47" y="207"/>
                    <a:pt x="208" y="47"/>
                    <a:pt x="406" y="47"/>
                  </a:cubicBezTo>
                  <a:cubicBezTo>
                    <a:pt x="604" y="47"/>
                    <a:pt x="766" y="207"/>
                    <a:pt x="766" y="405"/>
                  </a:cubicBezTo>
                  <a:cubicBezTo>
                    <a:pt x="766" y="602"/>
                    <a:pt x="604" y="762"/>
                    <a:pt x="406" y="762"/>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íSľ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542852-FB29-41A3-9FBD-F23694F80669}"/>
                </a:ext>
              </a:extLst>
            </p:cNvPr>
            <p:cNvSpPr/>
            <p:nvPr/>
          </p:nvSpPr>
          <p:spPr bwMode="auto">
            <a:xfrm>
              <a:off x="4467310" y="2186919"/>
              <a:ext cx="1360889" cy="1339002"/>
            </a:xfrm>
            <a:custGeom>
              <a:avLst/>
              <a:gdLst>
                <a:gd name="T0" fmla="*/ 288 w 576"/>
                <a:gd name="T1" fmla="*/ 0 h 567"/>
                <a:gd name="T2" fmla="*/ 0 w 576"/>
                <a:gd name="T3" fmla="*/ 284 h 567"/>
                <a:gd name="T4" fmla="*/ 288 w 576"/>
                <a:gd name="T5" fmla="*/ 567 h 567"/>
                <a:gd name="T6" fmla="*/ 576 w 576"/>
                <a:gd name="T7" fmla="*/ 284 h 567"/>
                <a:gd name="T8" fmla="*/ 288 w 576"/>
                <a:gd name="T9" fmla="*/ 0 h 567"/>
                <a:gd name="T10" fmla="*/ 288 w 576"/>
                <a:gd name="T11" fmla="*/ 521 h 567"/>
                <a:gd name="T12" fmla="*/ 47 w 576"/>
                <a:gd name="T13" fmla="*/ 284 h 567"/>
                <a:gd name="T14" fmla="*/ 288 w 576"/>
                <a:gd name="T15" fmla="*/ 46 h 567"/>
                <a:gd name="T16" fmla="*/ 529 w 576"/>
                <a:gd name="T17" fmla="*/ 284 h 567"/>
                <a:gd name="T18" fmla="*/ 288 w 576"/>
                <a:gd name="T19" fmla="*/ 521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 h="567">
                  <a:moveTo>
                    <a:pt x="288" y="0"/>
                  </a:moveTo>
                  <a:cubicBezTo>
                    <a:pt x="129" y="0"/>
                    <a:pt x="0" y="127"/>
                    <a:pt x="0" y="284"/>
                  </a:cubicBezTo>
                  <a:cubicBezTo>
                    <a:pt x="0" y="440"/>
                    <a:pt x="129" y="567"/>
                    <a:pt x="288" y="567"/>
                  </a:cubicBezTo>
                  <a:cubicBezTo>
                    <a:pt x="447" y="567"/>
                    <a:pt x="576" y="440"/>
                    <a:pt x="576" y="284"/>
                  </a:cubicBezTo>
                  <a:cubicBezTo>
                    <a:pt x="576" y="127"/>
                    <a:pt x="447" y="0"/>
                    <a:pt x="288" y="0"/>
                  </a:cubicBezTo>
                  <a:moveTo>
                    <a:pt x="288" y="521"/>
                  </a:moveTo>
                  <a:cubicBezTo>
                    <a:pt x="155" y="521"/>
                    <a:pt x="47" y="414"/>
                    <a:pt x="47" y="284"/>
                  </a:cubicBezTo>
                  <a:cubicBezTo>
                    <a:pt x="47" y="153"/>
                    <a:pt x="155" y="46"/>
                    <a:pt x="288" y="46"/>
                  </a:cubicBezTo>
                  <a:cubicBezTo>
                    <a:pt x="421" y="46"/>
                    <a:pt x="529" y="153"/>
                    <a:pt x="529" y="284"/>
                  </a:cubicBezTo>
                  <a:cubicBezTo>
                    <a:pt x="529" y="414"/>
                    <a:pt x="421" y="521"/>
                    <a:pt x="288" y="52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îṡl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2C4233D-AB94-433F-90EE-4AEC131EC124}"/>
                </a:ext>
              </a:extLst>
            </p:cNvPr>
            <p:cNvSpPr/>
            <p:nvPr/>
          </p:nvSpPr>
          <p:spPr bwMode="auto">
            <a:xfrm>
              <a:off x="4746698" y="2470169"/>
              <a:ext cx="802113" cy="772501"/>
            </a:xfrm>
            <a:custGeom>
              <a:avLst/>
              <a:gdLst>
                <a:gd name="T0" fmla="*/ 170 w 340"/>
                <a:gd name="T1" fmla="*/ 0 h 327"/>
                <a:gd name="T2" fmla="*/ 0 w 340"/>
                <a:gd name="T3" fmla="*/ 164 h 327"/>
                <a:gd name="T4" fmla="*/ 170 w 340"/>
                <a:gd name="T5" fmla="*/ 327 h 327"/>
                <a:gd name="T6" fmla="*/ 340 w 340"/>
                <a:gd name="T7" fmla="*/ 164 h 327"/>
                <a:gd name="T8" fmla="*/ 170 w 340"/>
                <a:gd name="T9" fmla="*/ 0 h 327"/>
                <a:gd name="T10" fmla="*/ 170 w 340"/>
                <a:gd name="T11" fmla="*/ 281 h 327"/>
                <a:gd name="T12" fmla="*/ 47 w 340"/>
                <a:gd name="T13" fmla="*/ 164 h 327"/>
                <a:gd name="T14" fmla="*/ 170 w 340"/>
                <a:gd name="T15" fmla="*/ 47 h 327"/>
                <a:gd name="T16" fmla="*/ 293 w 340"/>
                <a:gd name="T17" fmla="*/ 164 h 327"/>
                <a:gd name="T18" fmla="*/ 170 w 340"/>
                <a:gd name="T19" fmla="*/ 28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27">
                  <a:moveTo>
                    <a:pt x="170" y="0"/>
                  </a:moveTo>
                  <a:cubicBezTo>
                    <a:pt x="76" y="0"/>
                    <a:pt x="0" y="73"/>
                    <a:pt x="0" y="164"/>
                  </a:cubicBezTo>
                  <a:cubicBezTo>
                    <a:pt x="0" y="254"/>
                    <a:pt x="76" y="327"/>
                    <a:pt x="170" y="327"/>
                  </a:cubicBezTo>
                  <a:cubicBezTo>
                    <a:pt x="264" y="327"/>
                    <a:pt x="340" y="254"/>
                    <a:pt x="340" y="164"/>
                  </a:cubicBezTo>
                  <a:cubicBezTo>
                    <a:pt x="340" y="73"/>
                    <a:pt x="264" y="0"/>
                    <a:pt x="170" y="0"/>
                  </a:cubicBezTo>
                  <a:moveTo>
                    <a:pt x="170" y="281"/>
                  </a:moveTo>
                  <a:cubicBezTo>
                    <a:pt x="102" y="281"/>
                    <a:pt x="47" y="228"/>
                    <a:pt x="47" y="164"/>
                  </a:cubicBezTo>
                  <a:cubicBezTo>
                    <a:pt x="47" y="99"/>
                    <a:pt x="102" y="47"/>
                    <a:pt x="170" y="47"/>
                  </a:cubicBezTo>
                  <a:cubicBezTo>
                    <a:pt x="238" y="47"/>
                    <a:pt x="293" y="99"/>
                    <a:pt x="293" y="164"/>
                  </a:cubicBezTo>
                  <a:cubicBezTo>
                    <a:pt x="293" y="228"/>
                    <a:pt x="238" y="281"/>
                    <a:pt x="170" y="28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C2172E-4C2E-4D76-B1BC-79DAFD196955}"/>
                </a:ext>
              </a:extLst>
            </p:cNvPr>
            <p:cNvSpPr/>
            <p:nvPr/>
          </p:nvSpPr>
          <p:spPr bwMode="auto">
            <a:xfrm>
              <a:off x="5008061" y="2710932"/>
              <a:ext cx="293550" cy="289688"/>
            </a:xfrm>
            <a:prstGeom prst="ellipse">
              <a:avLst/>
            </a:pr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38218E3-F563-4B79-920A-8E3F5A99191D}"/>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ṧḷ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7FEA0B3-3B93-4FD5-B4D0-FA4B1F40447A}"/>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iṥḷ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5EB3C48-D6B4-4C2C-BE28-A4FB0E3783EC}"/>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ṩ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8EF281-909D-4110-B438-B92D6C138407}"/>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íśļ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BCA8D1-E60E-4CA1-972D-59A412AA1F65}"/>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şľ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39E966-3CE2-41D6-864C-C119630F6851}"/>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íşl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DDE951E-4E32-4095-B6BB-0D9DADC497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ṡḻ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C4DF79E-348D-4DB1-B72D-D00BC8751F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îş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E4EB825-7099-473B-A63D-C96E57DC77DA}"/>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B49F59-67CC-407A-809B-BE3AB27F6D37}"/>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ṥḻ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1164E1C-5196-43F2-BE4A-7F9C9A56275E}"/>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ïṩľ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B239A9-EFFF-4F9A-BC90-6EA09D53CF42}"/>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š1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DEE252-0544-440E-B254-19F4DB7EA5FC}"/>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close/>
                </a:path>
              </a:pathLst>
            </a:custGeom>
            <a:solidFill>
              <a:srgbClr val="0049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íṥļ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A9D20B-1D85-4E70-AB5E-856F70EFB3A3}"/>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3477101-C161-4987-A492-FD05D4B0C869}"/>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îṩḻ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996DEA8-7E9C-442F-97CC-21E7A0A2F08B}"/>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ṩ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E88D24-3D66-483B-9290-D08570610FBA}"/>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ïs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4576F74-5121-4C92-9635-D04DD0C5C3C3}"/>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śľ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0A6DFBC-6010-4C51-B8E4-BE2D4EE07BE1}"/>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iŝḻ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5B9991-E09E-49CE-9158-1ED51D02E8F0}"/>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ṧ1î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68F4E4-9CC8-49B4-9F7B-84C5641382F1}"/>
                </a:ext>
              </a:extLst>
            </p:cNvPr>
            <p:cNvSpPr/>
            <p:nvPr/>
          </p:nvSpPr>
          <p:spPr bwMode="auto">
            <a:xfrm>
              <a:off x="5112349" y="2815219"/>
              <a:ext cx="1163901" cy="1163901"/>
            </a:xfrm>
            <a:custGeom>
              <a:avLst/>
              <a:gdLst>
                <a:gd name="T0" fmla="*/ 30 w 493"/>
                <a:gd name="T1" fmla="*/ 5 h 493"/>
                <a:gd name="T2" fmla="*/ 30 w 493"/>
                <a:gd name="T3" fmla="*/ 5 h 493"/>
                <a:gd name="T4" fmla="*/ 17 w 493"/>
                <a:gd name="T5" fmla="*/ 0 h 493"/>
                <a:gd name="T6" fmla="*/ 0 w 493"/>
                <a:gd name="T7" fmla="*/ 17 h 493"/>
                <a:gd name="T8" fmla="*/ 6 w 493"/>
                <a:gd name="T9" fmla="*/ 31 h 493"/>
                <a:gd name="T10" fmla="*/ 6 w 493"/>
                <a:gd name="T11" fmla="*/ 31 h 493"/>
                <a:gd name="T12" fmla="*/ 470 w 493"/>
                <a:gd name="T13" fmla="*/ 493 h 493"/>
                <a:gd name="T14" fmla="*/ 493 w 493"/>
                <a:gd name="T15" fmla="*/ 469 h 493"/>
                <a:gd name="T16" fmla="*/ 30 w 493"/>
                <a:gd name="T17" fmla="*/ 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493">
                  <a:moveTo>
                    <a:pt x="30" y="5"/>
                  </a:moveTo>
                  <a:cubicBezTo>
                    <a:pt x="30" y="5"/>
                    <a:pt x="30" y="5"/>
                    <a:pt x="30" y="5"/>
                  </a:cubicBezTo>
                  <a:cubicBezTo>
                    <a:pt x="27" y="2"/>
                    <a:pt x="22" y="0"/>
                    <a:pt x="17" y="0"/>
                  </a:cubicBezTo>
                  <a:cubicBezTo>
                    <a:pt x="8" y="0"/>
                    <a:pt x="0" y="8"/>
                    <a:pt x="0" y="17"/>
                  </a:cubicBezTo>
                  <a:cubicBezTo>
                    <a:pt x="0" y="23"/>
                    <a:pt x="2" y="28"/>
                    <a:pt x="6" y="31"/>
                  </a:cubicBezTo>
                  <a:cubicBezTo>
                    <a:pt x="6" y="31"/>
                    <a:pt x="6" y="31"/>
                    <a:pt x="6" y="31"/>
                  </a:cubicBezTo>
                  <a:cubicBezTo>
                    <a:pt x="470" y="493"/>
                    <a:pt x="470" y="493"/>
                    <a:pt x="470" y="493"/>
                  </a:cubicBezTo>
                  <a:cubicBezTo>
                    <a:pt x="493" y="469"/>
                    <a:pt x="493" y="469"/>
                    <a:pt x="493" y="469"/>
                  </a:cubicBezTo>
                  <a:cubicBezTo>
                    <a:pt x="30" y="5"/>
                    <a:pt x="30" y="5"/>
                    <a:pt x="30" y="5"/>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îṥ1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153AB31-A6FF-4358-ABE6-DF6A66210687}"/>
                </a:ext>
              </a:extLst>
            </p:cNvPr>
            <p:cNvSpPr/>
            <p:nvPr/>
          </p:nvSpPr>
          <p:spPr bwMode="auto">
            <a:xfrm>
              <a:off x="4061747" y="3877408"/>
              <a:ext cx="74675" cy="75963"/>
            </a:xfrm>
            <a:custGeom>
              <a:avLst/>
              <a:gdLst>
                <a:gd name="T0" fmla="*/ 3 w 32"/>
                <a:gd name="T1" fmla="*/ 0 h 32"/>
                <a:gd name="T2" fmla="*/ 0 w 32"/>
                <a:gd name="T3" fmla="*/ 3 h 32"/>
                <a:gd name="T4" fmla="*/ 13 w 32"/>
                <a:gd name="T5" fmla="*/ 17 h 32"/>
                <a:gd name="T6" fmla="*/ 29 w 32"/>
                <a:gd name="T7" fmla="*/ 32 h 32"/>
                <a:gd name="T8" fmla="*/ 32 w 32"/>
                <a:gd name="T9" fmla="*/ 29 h 32"/>
                <a:gd name="T10" fmla="*/ 3 w 32"/>
                <a:gd name="T11" fmla="*/ 0 h 32"/>
              </a:gdLst>
              <a:ahLst/>
              <a:cxnLst>
                <a:cxn ang="0">
                  <a:pos x="T0" y="T1"/>
                </a:cxn>
                <a:cxn ang="0">
                  <a:pos x="T2" y="T3"/>
                </a:cxn>
                <a:cxn ang="0">
                  <a:pos x="T4" y="T5"/>
                </a:cxn>
                <a:cxn ang="0">
                  <a:pos x="T6" y="T7"/>
                </a:cxn>
                <a:cxn ang="0">
                  <a:pos x="T8" y="T9"/>
                </a:cxn>
                <a:cxn ang="0">
                  <a:pos x="T10" y="T11"/>
                </a:cxn>
              </a:cxnLst>
              <a:rect l="0" t="0" r="r" b="b"/>
              <a:pathLst>
                <a:path w="32" h="32">
                  <a:moveTo>
                    <a:pt x="3" y="0"/>
                  </a:moveTo>
                  <a:cubicBezTo>
                    <a:pt x="0" y="3"/>
                    <a:pt x="0" y="3"/>
                    <a:pt x="0" y="3"/>
                  </a:cubicBezTo>
                  <a:cubicBezTo>
                    <a:pt x="4" y="8"/>
                    <a:pt x="8" y="12"/>
                    <a:pt x="13" y="17"/>
                  </a:cubicBezTo>
                  <a:cubicBezTo>
                    <a:pt x="18" y="22"/>
                    <a:pt x="24" y="27"/>
                    <a:pt x="29" y="32"/>
                  </a:cubicBezTo>
                  <a:cubicBezTo>
                    <a:pt x="32" y="29"/>
                    <a:pt x="32" y="29"/>
                    <a:pt x="32" y="29"/>
                  </a:cubicBezTo>
                  <a:cubicBezTo>
                    <a:pt x="22" y="20"/>
                    <a:pt x="12" y="10"/>
                    <a:pt x="3"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išļ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DFC182D-D613-400A-9151-3CB1E3A50967}"/>
                </a:ext>
              </a:extLst>
            </p:cNvPr>
            <p:cNvSpPr/>
            <p:nvPr/>
          </p:nvSpPr>
          <p:spPr bwMode="auto">
            <a:xfrm>
              <a:off x="4068185" y="3702308"/>
              <a:ext cx="245913" cy="243338"/>
            </a:xfrm>
            <a:custGeom>
              <a:avLst/>
              <a:gdLst>
                <a:gd name="T0" fmla="*/ 75 w 104"/>
                <a:gd name="T1" fmla="*/ 0 h 103"/>
                <a:gd name="T2" fmla="*/ 37 w 104"/>
                <a:gd name="T3" fmla="*/ 38 h 103"/>
                <a:gd name="T4" fmla="*/ 0 w 104"/>
                <a:gd name="T5" fmla="*/ 74 h 103"/>
                <a:gd name="T6" fmla="*/ 29 w 104"/>
                <a:gd name="T7" fmla="*/ 103 h 103"/>
                <a:gd name="T8" fmla="*/ 66 w 104"/>
                <a:gd name="T9" fmla="*/ 67 h 103"/>
                <a:gd name="T10" fmla="*/ 104 w 104"/>
                <a:gd name="T11" fmla="*/ 29 h 103"/>
                <a:gd name="T12" fmla="*/ 75 w 104"/>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104" h="103">
                  <a:moveTo>
                    <a:pt x="75" y="0"/>
                  </a:moveTo>
                  <a:cubicBezTo>
                    <a:pt x="37" y="38"/>
                    <a:pt x="37" y="38"/>
                    <a:pt x="37" y="38"/>
                  </a:cubicBezTo>
                  <a:cubicBezTo>
                    <a:pt x="0" y="74"/>
                    <a:pt x="0" y="74"/>
                    <a:pt x="0" y="74"/>
                  </a:cubicBezTo>
                  <a:cubicBezTo>
                    <a:pt x="9" y="84"/>
                    <a:pt x="19" y="94"/>
                    <a:pt x="29" y="103"/>
                  </a:cubicBezTo>
                  <a:cubicBezTo>
                    <a:pt x="66" y="67"/>
                    <a:pt x="66" y="67"/>
                    <a:pt x="66" y="67"/>
                  </a:cubicBezTo>
                  <a:cubicBezTo>
                    <a:pt x="104" y="29"/>
                    <a:pt x="104" y="29"/>
                    <a:pt x="104" y="29"/>
                  </a:cubicBezTo>
                  <a:cubicBezTo>
                    <a:pt x="94" y="19"/>
                    <a:pt x="84" y="10"/>
                    <a:pt x="75"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ŝḻí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8D0336-7237-4CED-BCF3-815D3CC9C9B1}"/>
                </a:ext>
              </a:extLst>
            </p:cNvPr>
            <p:cNvSpPr/>
            <p:nvPr/>
          </p:nvSpPr>
          <p:spPr bwMode="auto">
            <a:xfrm>
              <a:off x="4323110" y="2928519"/>
              <a:ext cx="766063" cy="762201"/>
            </a:xfrm>
            <a:custGeom>
              <a:avLst/>
              <a:gdLst>
                <a:gd name="T0" fmla="*/ 51 w 324"/>
                <a:gd name="T1" fmla="*/ 244 h 323"/>
                <a:gd name="T2" fmla="*/ 0 w 324"/>
                <a:gd name="T3" fmla="*/ 295 h 323"/>
                <a:gd name="T4" fmla="*/ 29 w 324"/>
                <a:gd name="T5" fmla="*/ 323 h 323"/>
                <a:gd name="T6" fmla="*/ 80 w 324"/>
                <a:gd name="T7" fmla="*/ 272 h 323"/>
                <a:gd name="T8" fmla="*/ 51 w 324"/>
                <a:gd name="T9" fmla="*/ 244 h 323"/>
                <a:gd name="T10" fmla="*/ 136 w 324"/>
                <a:gd name="T11" fmla="*/ 160 h 323"/>
                <a:gd name="T12" fmla="*/ 85 w 324"/>
                <a:gd name="T13" fmla="*/ 211 h 323"/>
                <a:gd name="T14" fmla="*/ 113 w 324"/>
                <a:gd name="T15" fmla="*/ 238 h 323"/>
                <a:gd name="T16" fmla="*/ 164 w 324"/>
                <a:gd name="T17" fmla="*/ 187 h 323"/>
                <a:gd name="T18" fmla="*/ 136 w 324"/>
                <a:gd name="T19" fmla="*/ 160 h 323"/>
                <a:gd name="T20" fmla="*/ 221 w 324"/>
                <a:gd name="T21" fmla="*/ 77 h 323"/>
                <a:gd name="T22" fmla="*/ 169 w 324"/>
                <a:gd name="T23" fmla="*/ 127 h 323"/>
                <a:gd name="T24" fmla="*/ 197 w 324"/>
                <a:gd name="T25" fmla="*/ 153 h 323"/>
                <a:gd name="T26" fmla="*/ 248 w 324"/>
                <a:gd name="T27" fmla="*/ 101 h 323"/>
                <a:gd name="T28" fmla="*/ 221 w 324"/>
                <a:gd name="T29" fmla="*/ 77 h 323"/>
                <a:gd name="T30" fmla="*/ 298 w 324"/>
                <a:gd name="T31" fmla="*/ 0 h 323"/>
                <a:gd name="T32" fmla="*/ 254 w 324"/>
                <a:gd name="T33" fmla="*/ 44 h 323"/>
                <a:gd name="T34" fmla="*/ 282 w 324"/>
                <a:gd name="T35" fmla="*/ 68 h 323"/>
                <a:gd name="T36" fmla="*/ 324 w 324"/>
                <a:gd name="T37" fmla="*/ 25 h 323"/>
                <a:gd name="T38" fmla="*/ 298 w 324"/>
                <a:gd name="T3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4" h="323">
                  <a:moveTo>
                    <a:pt x="51" y="244"/>
                  </a:moveTo>
                  <a:cubicBezTo>
                    <a:pt x="0" y="295"/>
                    <a:pt x="0" y="295"/>
                    <a:pt x="0" y="295"/>
                  </a:cubicBezTo>
                  <a:cubicBezTo>
                    <a:pt x="9" y="305"/>
                    <a:pt x="19" y="314"/>
                    <a:pt x="29" y="323"/>
                  </a:cubicBezTo>
                  <a:cubicBezTo>
                    <a:pt x="80" y="272"/>
                    <a:pt x="80" y="272"/>
                    <a:pt x="80" y="272"/>
                  </a:cubicBezTo>
                  <a:cubicBezTo>
                    <a:pt x="70" y="263"/>
                    <a:pt x="60" y="254"/>
                    <a:pt x="51" y="244"/>
                  </a:cubicBezTo>
                  <a:moveTo>
                    <a:pt x="136" y="160"/>
                  </a:moveTo>
                  <a:cubicBezTo>
                    <a:pt x="85" y="211"/>
                    <a:pt x="85" y="211"/>
                    <a:pt x="85" y="211"/>
                  </a:cubicBezTo>
                  <a:cubicBezTo>
                    <a:pt x="93" y="221"/>
                    <a:pt x="103" y="230"/>
                    <a:pt x="113" y="238"/>
                  </a:cubicBezTo>
                  <a:cubicBezTo>
                    <a:pt x="164" y="187"/>
                    <a:pt x="164" y="187"/>
                    <a:pt x="164" y="187"/>
                  </a:cubicBezTo>
                  <a:cubicBezTo>
                    <a:pt x="154" y="179"/>
                    <a:pt x="145" y="170"/>
                    <a:pt x="136" y="160"/>
                  </a:cubicBezTo>
                  <a:moveTo>
                    <a:pt x="221" y="77"/>
                  </a:moveTo>
                  <a:cubicBezTo>
                    <a:pt x="169" y="127"/>
                    <a:pt x="169" y="127"/>
                    <a:pt x="169" y="127"/>
                  </a:cubicBezTo>
                  <a:cubicBezTo>
                    <a:pt x="178" y="137"/>
                    <a:pt x="187" y="145"/>
                    <a:pt x="197" y="153"/>
                  </a:cubicBezTo>
                  <a:cubicBezTo>
                    <a:pt x="248" y="101"/>
                    <a:pt x="248" y="101"/>
                    <a:pt x="248" y="101"/>
                  </a:cubicBezTo>
                  <a:cubicBezTo>
                    <a:pt x="238" y="94"/>
                    <a:pt x="229" y="86"/>
                    <a:pt x="221" y="77"/>
                  </a:cubicBezTo>
                  <a:moveTo>
                    <a:pt x="298" y="0"/>
                  </a:moveTo>
                  <a:cubicBezTo>
                    <a:pt x="254" y="44"/>
                    <a:pt x="254" y="44"/>
                    <a:pt x="254" y="44"/>
                  </a:cubicBezTo>
                  <a:cubicBezTo>
                    <a:pt x="262" y="53"/>
                    <a:pt x="271" y="61"/>
                    <a:pt x="282" y="68"/>
                  </a:cubicBezTo>
                  <a:cubicBezTo>
                    <a:pt x="324" y="25"/>
                    <a:pt x="324" y="25"/>
                    <a:pt x="324" y="25"/>
                  </a:cubicBezTo>
                  <a:cubicBezTo>
                    <a:pt x="313" y="19"/>
                    <a:pt x="304" y="11"/>
                    <a:pt x="298"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ṣḻ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B217DC-3E0A-4019-BFD1-78F2BE4797E4}"/>
                </a:ext>
              </a:extLst>
            </p:cNvPr>
            <p:cNvSpPr/>
            <p:nvPr/>
          </p:nvSpPr>
          <p:spPr bwMode="auto">
            <a:xfrm>
              <a:off x="4245860" y="3625058"/>
              <a:ext cx="145488" cy="145488"/>
            </a:xfrm>
            <a:custGeom>
              <a:avLst/>
              <a:gdLst>
                <a:gd name="T0" fmla="*/ 33 w 62"/>
                <a:gd name="T1" fmla="*/ 0 h 62"/>
                <a:gd name="T2" fmla="*/ 0 w 62"/>
                <a:gd name="T3" fmla="*/ 33 h 62"/>
                <a:gd name="T4" fmla="*/ 29 w 62"/>
                <a:gd name="T5" fmla="*/ 62 h 62"/>
                <a:gd name="T6" fmla="*/ 62 w 62"/>
                <a:gd name="T7" fmla="*/ 28 h 62"/>
                <a:gd name="T8" fmla="*/ 33 w 62"/>
                <a:gd name="T9" fmla="*/ 0 h 62"/>
              </a:gdLst>
              <a:ahLst/>
              <a:cxnLst>
                <a:cxn ang="0">
                  <a:pos x="T0" y="T1"/>
                </a:cxn>
                <a:cxn ang="0">
                  <a:pos x="T2" y="T3"/>
                </a:cxn>
                <a:cxn ang="0">
                  <a:pos x="T4" y="T5"/>
                </a:cxn>
                <a:cxn ang="0">
                  <a:pos x="T6" y="T7"/>
                </a:cxn>
                <a:cxn ang="0">
                  <a:pos x="T8" y="T9"/>
                </a:cxn>
              </a:cxnLst>
              <a:rect l="0" t="0" r="r" b="b"/>
              <a:pathLst>
                <a:path w="62" h="62">
                  <a:moveTo>
                    <a:pt x="33" y="0"/>
                  </a:moveTo>
                  <a:cubicBezTo>
                    <a:pt x="0" y="33"/>
                    <a:pt x="0" y="33"/>
                    <a:pt x="0" y="33"/>
                  </a:cubicBezTo>
                  <a:cubicBezTo>
                    <a:pt x="9" y="43"/>
                    <a:pt x="19" y="52"/>
                    <a:pt x="29" y="62"/>
                  </a:cubicBezTo>
                  <a:cubicBezTo>
                    <a:pt x="62" y="28"/>
                    <a:pt x="62" y="28"/>
                    <a:pt x="62" y="28"/>
                  </a:cubicBezTo>
                  <a:cubicBezTo>
                    <a:pt x="52" y="19"/>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iṩ1í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511C476-966F-4CB3-A8FE-3EB4295DCD72}"/>
                </a:ext>
              </a:extLst>
            </p:cNvPr>
            <p:cNvSpPr/>
            <p:nvPr/>
          </p:nvSpPr>
          <p:spPr bwMode="auto">
            <a:xfrm>
              <a:off x="4444135" y="3426783"/>
              <a:ext cx="146775" cy="142913"/>
            </a:xfrm>
            <a:custGeom>
              <a:avLst/>
              <a:gdLst>
                <a:gd name="T0" fmla="*/ 34 w 62"/>
                <a:gd name="T1" fmla="*/ 0 h 61"/>
                <a:gd name="T2" fmla="*/ 0 w 62"/>
                <a:gd name="T3" fmla="*/ 33 h 61"/>
                <a:gd name="T4" fmla="*/ 29 w 62"/>
                <a:gd name="T5" fmla="*/ 61 h 61"/>
                <a:gd name="T6" fmla="*/ 62 w 62"/>
                <a:gd name="T7" fmla="*/ 27 h 61"/>
                <a:gd name="T8" fmla="*/ 34 w 62"/>
                <a:gd name="T9" fmla="*/ 0 h 61"/>
              </a:gdLst>
              <a:ahLst/>
              <a:cxnLst>
                <a:cxn ang="0">
                  <a:pos x="T0" y="T1"/>
                </a:cxn>
                <a:cxn ang="0">
                  <a:pos x="T2" y="T3"/>
                </a:cxn>
                <a:cxn ang="0">
                  <a:pos x="T4" y="T5"/>
                </a:cxn>
                <a:cxn ang="0">
                  <a:pos x="T6" y="T7"/>
                </a:cxn>
                <a:cxn ang="0">
                  <a:pos x="T8" y="T9"/>
                </a:cxn>
              </a:cxnLst>
              <a:rect l="0" t="0" r="r" b="b"/>
              <a:pathLst>
                <a:path w="62" h="61">
                  <a:moveTo>
                    <a:pt x="34" y="0"/>
                  </a:moveTo>
                  <a:cubicBezTo>
                    <a:pt x="0" y="33"/>
                    <a:pt x="0" y="33"/>
                    <a:pt x="0" y="33"/>
                  </a:cubicBezTo>
                  <a:cubicBezTo>
                    <a:pt x="9" y="43"/>
                    <a:pt x="19" y="52"/>
                    <a:pt x="29" y="61"/>
                  </a:cubicBezTo>
                  <a:cubicBezTo>
                    <a:pt x="62" y="27"/>
                    <a:pt x="62" y="27"/>
                    <a:pt x="62" y="27"/>
                  </a:cubicBezTo>
                  <a:cubicBezTo>
                    <a:pt x="52" y="19"/>
                    <a:pt x="42" y="10"/>
                    <a:pt x="34"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iś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3604AB-9499-4A68-A436-053D3C97E5F5}"/>
                </a:ext>
              </a:extLst>
            </p:cNvPr>
            <p:cNvSpPr/>
            <p:nvPr/>
          </p:nvSpPr>
          <p:spPr bwMode="auto">
            <a:xfrm>
              <a:off x="4644986" y="3228507"/>
              <a:ext cx="144200" cy="141625"/>
            </a:xfrm>
            <a:custGeom>
              <a:avLst/>
              <a:gdLst>
                <a:gd name="T0" fmla="*/ 33 w 61"/>
                <a:gd name="T1" fmla="*/ 0 h 60"/>
                <a:gd name="T2" fmla="*/ 0 w 61"/>
                <a:gd name="T3" fmla="*/ 33 h 60"/>
                <a:gd name="T4" fmla="*/ 28 w 61"/>
                <a:gd name="T5" fmla="*/ 60 h 60"/>
                <a:gd name="T6" fmla="*/ 61 w 61"/>
                <a:gd name="T7" fmla="*/ 26 h 60"/>
                <a:gd name="T8" fmla="*/ 33 w 61"/>
                <a:gd name="T9" fmla="*/ 0 h 60"/>
              </a:gdLst>
              <a:ahLst/>
              <a:cxnLst>
                <a:cxn ang="0">
                  <a:pos x="T0" y="T1"/>
                </a:cxn>
                <a:cxn ang="0">
                  <a:pos x="T2" y="T3"/>
                </a:cxn>
                <a:cxn ang="0">
                  <a:pos x="T4" y="T5"/>
                </a:cxn>
                <a:cxn ang="0">
                  <a:pos x="T6" y="T7"/>
                </a:cxn>
                <a:cxn ang="0">
                  <a:pos x="T8" y="T9"/>
                </a:cxn>
              </a:cxnLst>
              <a:rect l="0" t="0" r="r" b="b"/>
              <a:pathLst>
                <a:path w="61" h="60">
                  <a:moveTo>
                    <a:pt x="33" y="0"/>
                  </a:moveTo>
                  <a:cubicBezTo>
                    <a:pt x="0" y="33"/>
                    <a:pt x="0" y="33"/>
                    <a:pt x="0" y="33"/>
                  </a:cubicBezTo>
                  <a:cubicBezTo>
                    <a:pt x="9" y="43"/>
                    <a:pt x="18" y="52"/>
                    <a:pt x="28" y="60"/>
                  </a:cubicBezTo>
                  <a:cubicBezTo>
                    <a:pt x="61" y="26"/>
                    <a:pt x="61" y="26"/>
                    <a:pt x="61" y="26"/>
                  </a:cubicBezTo>
                  <a:cubicBezTo>
                    <a:pt x="51" y="18"/>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ï$ļï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506AC-6D4D-444B-804B-F082C6C6BB7C}"/>
                </a:ext>
              </a:extLst>
            </p:cNvPr>
            <p:cNvSpPr/>
            <p:nvPr/>
          </p:nvSpPr>
          <p:spPr bwMode="auto">
            <a:xfrm>
              <a:off x="4845836" y="3031520"/>
              <a:ext cx="144200" cy="135188"/>
            </a:xfrm>
            <a:custGeom>
              <a:avLst/>
              <a:gdLst>
                <a:gd name="T0" fmla="*/ 33 w 61"/>
                <a:gd name="T1" fmla="*/ 0 h 57"/>
                <a:gd name="T2" fmla="*/ 0 w 61"/>
                <a:gd name="T3" fmla="*/ 33 h 57"/>
                <a:gd name="T4" fmla="*/ 27 w 61"/>
                <a:gd name="T5" fmla="*/ 57 h 57"/>
                <a:gd name="T6" fmla="*/ 61 w 61"/>
                <a:gd name="T7" fmla="*/ 24 h 57"/>
                <a:gd name="T8" fmla="*/ 33 w 61"/>
                <a:gd name="T9" fmla="*/ 0 h 57"/>
              </a:gdLst>
              <a:ahLst/>
              <a:cxnLst>
                <a:cxn ang="0">
                  <a:pos x="T0" y="T1"/>
                </a:cxn>
                <a:cxn ang="0">
                  <a:pos x="T2" y="T3"/>
                </a:cxn>
                <a:cxn ang="0">
                  <a:pos x="T4" y="T5"/>
                </a:cxn>
                <a:cxn ang="0">
                  <a:pos x="T6" y="T7"/>
                </a:cxn>
                <a:cxn ang="0">
                  <a:pos x="T8" y="T9"/>
                </a:cxn>
              </a:cxnLst>
              <a:rect l="0" t="0" r="r" b="b"/>
              <a:pathLst>
                <a:path w="61" h="57">
                  <a:moveTo>
                    <a:pt x="33" y="0"/>
                  </a:moveTo>
                  <a:cubicBezTo>
                    <a:pt x="0" y="33"/>
                    <a:pt x="0" y="33"/>
                    <a:pt x="0" y="33"/>
                  </a:cubicBezTo>
                  <a:cubicBezTo>
                    <a:pt x="8" y="42"/>
                    <a:pt x="17" y="50"/>
                    <a:pt x="27" y="57"/>
                  </a:cubicBezTo>
                  <a:cubicBezTo>
                    <a:pt x="61" y="24"/>
                    <a:pt x="61" y="24"/>
                    <a:pt x="61" y="24"/>
                  </a:cubicBezTo>
                  <a:cubicBezTo>
                    <a:pt x="50" y="17"/>
                    <a:pt x="41" y="9"/>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šľ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A878458-A769-4CC9-A6DB-980F399EB979}"/>
                </a:ext>
              </a:extLst>
            </p:cNvPr>
            <p:cNvSpPr/>
            <p:nvPr/>
          </p:nvSpPr>
          <p:spPr bwMode="auto">
            <a:xfrm>
              <a:off x="5027374" y="2843544"/>
              <a:ext cx="130038" cy="142913"/>
            </a:xfrm>
            <a:custGeom>
              <a:avLst/>
              <a:gdLst>
                <a:gd name="T0" fmla="*/ 36 w 55"/>
                <a:gd name="T1" fmla="*/ 0 h 61"/>
                <a:gd name="T2" fmla="*/ 0 w 55"/>
                <a:gd name="T3" fmla="*/ 36 h 61"/>
                <a:gd name="T4" fmla="*/ 26 w 55"/>
                <a:gd name="T5" fmla="*/ 61 h 61"/>
                <a:gd name="T6" fmla="*/ 55 w 55"/>
                <a:gd name="T7" fmla="*/ 32 h 61"/>
                <a:gd name="T8" fmla="*/ 42 w 55"/>
                <a:gd name="T9" fmla="*/ 19 h 61"/>
                <a:gd name="T10" fmla="*/ 42 w 55"/>
                <a:gd name="T11" fmla="*/ 19 h 61"/>
                <a:gd name="T12" fmla="*/ 36 w 55"/>
                <a:gd name="T13" fmla="*/ 5 h 61"/>
                <a:gd name="T14" fmla="*/ 36 w 5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61">
                  <a:moveTo>
                    <a:pt x="36" y="0"/>
                  </a:moveTo>
                  <a:cubicBezTo>
                    <a:pt x="0" y="36"/>
                    <a:pt x="0" y="36"/>
                    <a:pt x="0" y="36"/>
                  </a:cubicBezTo>
                  <a:cubicBezTo>
                    <a:pt x="6" y="47"/>
                    <a:pt x="15" y="55"/>
                    <a:pt x="26" y="61"/>
                  </a:cubicBezTo>
                  <a:cubicBezTo>
                    <a:pt x="55" y="32"/>
                    <a:pt x="55" y="32"/>
                    <a:pt x="55" y="32"/>
                  </a:cubicBezTo>
                  <a:cubicBezTo>
                    <a:pt x="42" y="19"/>
                    <a:pt x="42" y="19"/>
                    <a:pt x="42" y="19"/>
                  </a:cubicBezTo>
                  <a:cubicBezTo>
                    <a:pt x="42" y="19"/>
                    <a:pt x="42" y="19"/>
                    <a:pt x="42" y="19"/>
                  </a:cubicBezTo>
                  <a:cubicBezTo>
                    <a:pt x="38" y="16"/>
                    <a:pt x="36" y="11"/>
                    <a:pt x="36" y="5"/>
                  </a:cubicBezTo>
                  <a:cubicBezTo>
                    <a:pt x="36" y="3"/>
                    <a:pt x="36" y="1"/>
                    <a:pt x="36"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S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12199E9-7B6C-44B6-8EAA-8A44E4EBE91E}"/>
                </a:ext>
              </a:extLst>
            </p:cNvPr>
            <p:cNvSpPr/>
            <p:nvPr/>
          </p:nvSpPr>
          <p:spPr bwMode="auto">
            <a:xfrm>
              <a:off x="5112349" y="2838394"/>
              <a:ext cx="63088" cy="79825"/>
            </a:xfrm>
            <a:custGeom>
              <a:avLst/>
              <a:gdLst>
                <a:gd name="T0" fmla="*/ 2 w 27"/>
                <a:gd name="T1" fmla="*/ 0 h 34"/>
                <a:gd name="T2" fmla="*/ 0 w 27"/>
                <a:gd name="T3" fmla="*/ 2 h 34"/>
                <a:gd name="T4" fmla="*/ 0 w 27"/>
                <a:gd name="T5" fmla="*/ 7 h 34"/>
                <a:gd name="T6" fmla="*/ 6 w 27"/>
                <a:gd name="T7" fmla="*/ 21 h 34"/>
                <a:gd name="T8" fmla="*/ 6 w 27"/>
                <a:gd name="T9" fmla="*/ 21 h 34"/>
                <a:gd name="T10" fmla="*/ 19 w 27"/>
                <a:gd name="T11" fmla="*/ 34 h 34"/>
                <a:gd name="T12" fmla="*/ 27 w 27"/>
                <a:gd name="T13" fmla="*/ 25 h 34"/>
                <a:gd name="T14" fmla="*/ 15 w 27"/>
                <a:gd name="T15" fmla="*/ 15 h 34"/>
                <a:gd name="T16" fmla="*/ 2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2" y="0"/>
                  </a:moveTo>
                  <a:cubicBezTo>
                    <a:pt x="0" y="2"/>
                    <a:pt x="0" y="2"/>
                    <a:pt x="0" y="2"/>
                  </a:cubicBezTo>
                  <a:cubicBezTo>
                    <a:pt x="0" y="3"/>
                    <a:pt x="0" y="5"/>
                    <a:pt x="0" y="7"/>
                  </a:cubicBezTo>
                  <a:cubicBezTo>
                    <a:pt x="0" y="13"/>
                    <a:pt x="2" y="18"/>
                    <a:pt x="6" y="21"/>
                  </a:cubicBezTo>
                  <a:cubicBezTo>
                    <a:pt x="6" y="21"/>
                    <a:pt x="6" y="21"/>
                    <a:pt x="6" y="21"/>
                  </a:cubicBezTo>
                  <a:cubicBezTo>
                    <a:pt x="19" y="34"/>
                    <a:pt x="19" y="34"/>
                    <a:pt x="19" y="34"/>
                  </a:cubicBezTo>
                  <a:cubicBezTo>
                    <a:pt x="27" y="25"/>
                    <a:pt x="27" y="25"/>
                    <a:pt x="27" y="25"/>
                  </a:cubicBezTo>
                  <a:cubicBezTo>
                    <a:pt x="15" y="15"/>
                    <a:pt x="15" y="15"/>
                    <a:pt x="15" y="15"/>
                  </a:cubicBezTo>
                  <a:cubicBezTo>
                    <a:pt x="2" y="0"/>
                    <a:pt x="2" y="0"/>
                    <a:pt x="2" y="0"/>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07" name="TextBox 106"/>
          <p:cNvSpPr txBox="1"/>
          <p:nvPr/>
        </p:nvSpPr>
        <p:spPr>
          <a:xfrm>
            <a:off x="581025" y="1247033"/>
            <a:ext cx="7839075" cy="3924151"/>
          </a:xfrm>
          <a:prstGeom prst="rect">
            <a:avLst/>
          </a:prstGeom>
          <a:noFill/>
          <a:ln>
            <a:noFill/>
          </a:ln>
        </p:spPr>
        <p:txBody>
          <a:bodyPr wrap="square" rtlCol="0">
            <a:spAutoFit/>
          </a:bodyPr>
          <a:lstStyle/>
          <a:p>
            <a:pPr marL="285750" indent="-285750">
              <a:lnSpc>
                <a:spcPct val="150000"/>
              </a:lnSpc>
              <a:spcAft>
                <a:spcPts val="0"/>
              </a:spcAft>
              <a:buFont typeface="Wingdings" pitchFamily="2" charset="2"/>
              <a:buChar char="l"/>
            </a:pPr>
            <a:r>
              <a:rPr lang="zh-CN" altLang="en-US" b="1" kern="100" dirty="0" smtClean="0">
                <a:solidFill>
                  <a:srgbClr val="FF0000"/>
                </a:solidFill>
                <a:latin typeface="Times New Roman"/>
                <a:ea typeface="宋体"/>
                <a:cs typeface="Times New Roman"/>
              </a:rPr>
              <a:t>开门测试：</a:t>
            </a:r>
            <a:endParaRPr lang="en-US" altLang="zh-CN" b="1" kern="100" dirty="0" smtClean="0">
              <a:solidFill>
                <a:srgbClr val="FF0000"/>
              </a:solidFill>
              <a:latin typeface="Times New Roman"/>
              <a:ea typeface="宋体"/>
              <a:cs typeface="Times New Roman"/>
            </a:endParaRPr>
          </a:p>
          <a:p>
            <a:pPr>
              <a:lnSpc>
                <a:spcPct val="150000"/>
              </a:lnSpc>
              <a:spcAft>
                <a:spcPts val="0"/>
              </a:spcAft>
            </a:pPr>
            <a:r>
              <a:rPr lang="zh-CN" altLang="en-US" kern="100" dirty="0" smtClean="0">
                <a:solidFill>
                  <a:schemeClr val="accent1"/>
                </a:solidFill>
                <a:latin typeface="宋体" pitchFamily="2" charset="-122"/>
                <a:ea typeface="宋体" pitchFamily="2" charset="-122"/>
                <a:cs typeface="Times New Roman"/>
              </a:rPr>
              <a:t>目的：为</a:t>
            </a:r>
            <a:r>
              <a:rPr lang="zh-CN" altLang="en-US" kern="100" dirty="0">
                <a:solidFill>
                  <a:schemeClr val="accent1"/>
                </a:solidFill>
                <a:latin typeface="宋体" pitchFamily="2" charset="-122"/>
                <a:ea typeface="宋体" pitchFamily="2" charset="-122"/>
                <a:cs typeface="Times New Roman"/>
              </a:rPr>
              <a:t>今后开门作业提供依据。</a:t>
            </a:r>
            <a:endParaRPr lang="en-US" altLang="zh-CN" kern="100" dirty="0">
              <a:solidFill>
                <a:schemeClr val="accent1"/>
              </a:solidFill>
              <a:latin typeface="宋体" pitchFamily="2" charset="-122"/>
              <a:ea typeface="宋体" pitchFamily="2" charset="-122"/>
              <a:cs typeface="Times New Roman"/>
            </a:endParaRPr>
          </a:p>
          <a:p>
            <a:pPr>
              <a:lnSpc>
                <a:spcPct val="150000"/>
              </a:lnSpc>
              <a:spcAft>
                <a:spcPts val="0"/>
              </a:spcAft>
            </a:pPr>
            <a:r>
              <a:rPr lang="en-US" altLang="zh-CN" b="1" kern="100" dirty="0">
                <a:solidFill>
                  <a:schemeClr val="accent1"/>
                </a:solidFill>
                <a:latin typeface="宋体" pitchFamily="2" charset="-122"/>
                <a:ea typeface="宋体" pitchFamily="2" charset="-122"/>
                <a:cs typeface="Times New Roman"/>
              </a:rPr>
              <a:t>GB</a:t>
            </a:r>
            <a:r>
              <a:rPr lang="zh-CN" altLang="en-US" b="1" kern="100" dirty="0" smtClean="0">
                <a:solidFill>
                  <a:schemeClr val="accent1"/>
                </a:solidFill>
                <a:latin typeface="宋体" pitchFamily="2" charset="-122"/>
                <a:ea typeface="宋体" pitchFamily="2" charset="-122"/>
                <a:cs typeface="Times New Roman"/>
              </a:rPr>
              <a:t>：</a:t>
            </a:r>
            <a:r>
              <a:rPr lang="zh-CN" altLang="en-US" kern="100" dirty="0">
                <a:solidFill>
                  <a:srgbClr val="FF0000"/>
                </a:solidFill>
                <a:latin typeface="宋体" pitchFamily="2" charset="-122"/>
                <a:ea typeface="宋体" pitchFamily="2" charset="-122"/>
              </a:rPr>
              <a:t>开门测试应确保库门全开</a:t>
            </a:r>
            <a:r>
              <a:rPr lang="zh-CN" altLang="en-US" kern="100" dirty="0">
                <a:solidFill>
                  <a:schemeClr val="accent1"/>
                </a:solidFill>
                <a:latin typeface="宋体" pitchFamily="2" charset="-122"/>
                <a:ea typeface="宋体" pitchFamily="2" charset="-122"/>
              </a:rPr>
              <a:t>，如有多个库门应逐一测试（即库内温度恢复正常稳定后再进行下一库门的测试）</a:t>
            </a:r>
            <a:r>
              <a:rPr lang="zh-CN" altLang="en-US" kern="100" dirty="0" smtClean="0">
                <a:solidFill>
                  <a:schemeClr val="accent1"/>
                </a:solidFill>
                <a:latin typeface="宋体" pitchFamily="2" charset="-122"/>
                <a:ea typeface="宋体" pitchFamily="2" charset="-122"/>
              </a:rPr>
              <a:t>；</a:t>
            </a:r>
            <a:r>
              <a:rPr lang="zh-CN" altLang="en-US" kern="100" dirty="0">
                <a:solidFill>
                  <a:schemeClr val="accent1"/>
                </a:solidFill>
                <a:latin typeface="宋体" pitchFamily="2" charset="-122"/>
                <a:ea typeface="宋体" pitchFamily="2" charset="-122"/>
              </a:rPr>
              <a:t>确定导致任一测点超温的</a:t>
            </a:r>
            <a:r>
              <a:rPr lang="zh-CN" altLang="en-US" kern="100" dirty="0">
                <a:solidFill>
                  <a:srgbClr val="FF0000"/>
                </a:solidFill>
                <a:latin typeface="宋体" pitchFamily="2" charset="-122"/>
                <a:ea typeface="宋体" pitchFamily="2" charset="-122"/>
              </a:rPr>
              <a:t>最短开门</a:t>
            </a:r>
            <a:r>
              <a:rPr lang="zh-CN" altLang="en-US" kern="100" dirty="0" smtClean="0">
                <a:solidFill>
                  <a:srgbClr val="FF0000"/>
                </a:solidFill>
                <a:latin typeface="宋体" pitchFamily="2" charset="-122"/>
                <a:ea typeface="宋体" pitchFamily="2" charset="-122"/>
              </a:rPr>
              <a:t>时间。</a:t>
            </a:r>
            <a:endParaRPr lang="en-US" altLang="zh-CN" dirty="0">
              <a:solidFill>
                <a:srgbClr val="FF0000"/>
              </a:solidFill>
              <a:latin typeface="宋体" pitchFamily="2" charset="-122"/>
              <a:ea typeface="宋体" pitchFamily="2" charset="-122"/>
            </a:endParaRPr>
          </a:p>
          <a:p>
            <a:pPr>
              <a:lnSpc>
                <a:spcPct val="150000"/>
              </a:lnSpc>
              <a:spcAft>
                <a:spcPts val="0"/>
              </a:spcAft>
            </a:pPr>
            <a:r>
              <a:rPr lang="en-US" altLang="zh-CN" b="1" dirty="0">
                <a:solidFill>
                  <a:schemeClr val="accent1"/>
                </a:solidFill>
                <a:latin typeface="宋体" pitchFamily="2" charset="-122"/>
                <a:ea typeface="宋体" pitchFamily="2" charset="-122"/>
              </a:rPr>
              <a:t>USP</a:t>
            </a:r>
            <a:r>
              <a:rPr lang="zh-CN" altLang="en-US" dirty="0" smtClean="0">
                <a:solidFill>
                  <a:schemeClr val="accent1"/>
                </a:solidFill>
                <a:latin typeface="宋体" pitchFamily="2" charset="-122"/>
                <a:ea typeface="宋体" pitchFamily="2" charset="-122"/>
              </a:rPr>
              <a:t>：开门</a:t>
            </a:r>
            <a:r>
              <a:rPr lang="zh-CN" altLang="en-US" dirty="0">
                <a:solidFill>
                  <a:schemeClr val="accent1"/>
                </a:solidFill>
                <a:latin typeface="宋体" pitchFamily="2" charset="-122"/>
                <a:ea typeface="宋体" pitchFamily="2" charset="-122"/>
              </a:rPr>
              <a:t>时长应能代表实际开门行为，如果只有一扇门，则关键参数是观察到的最长开门时间，如果多于一扇门，则关键参数是开门的时长、开门顺序，以及是否同时开一扇以上的</a:t>
            </a:r>
            <a:r>
              <a:rPr lang="zh-CN" altLang="en-US" dirty="0" smtClean="0">
                <a:solidFill>
                  <a:schemeClr val="accent1"/>
                </a:solidFill>
                <a:latin typeface="宋体" pitchFamily="2" charset="-122"/>
                <a:ea typeface="宋体" pitchFamily="2" charset="-122"/>
              </a:rPr>
              <a:t>门</a:t>
            </a:r>
            <a:endParaRPr lang="en-US" altLang="zh-CN" dirty="0" smtClean="0">
              <a:solidFill>
                <a:schemeClr val="accent1"/>
              </a:solidFill>
              <a:latin typeface="宋体" pitchFamily="2" charset="-122"/>
              <a:ea typeface="宋体" pitchFamily="2" charset="-122"/>
            </a:endParaRPr>
          </a:p>
          <a:p>
            <a:pPr>
              <a:lnSpc>
                <a:spcPct val="150000"/>
              </a:lnSpc>
              <a:spcAft>
                <a:spcPts val="0"/>
              </a:spcAft>
            </a:pPr>
            <a:r>
              <a:rPr lang="en-US" altLang="zh-CN" b="1" kern="100" dirty="0" smtClean="0">
                <a:solidFill>
                  <a:schemeClr val="accent1"/>
                </a:solidFill>
                <a:latin typeface="宋体" pitchFamily="2" charset="-122"/>
                <a:ea typeface="宋体" pitchFamily="2" charset="-122"/>
                <a:cs typeface="Times New Roman"/>
              </a:rPr>
              <a:t>WHO</a:t>
            </a:r>
            <a:r>
              <a:rPr lang="zh-CN" altLang="en-US" b="1" kern="100" dirty="0">
                <a:solidFill>
                  <a:schemeClr val="accent1"/>
                </a:solidFill>
                <a:latin typeface="宋体" pitchFamily="2" charset="-122"/>
                <a:ea typeface="宋体" pitchFamily="2" charset="-122"/>
                <a:cs typeface="Times New Roman"/>
              </a:rPr>
              <a:t>：</a:t>
            </a:r>
            <a:r>
              <a:rPr lang="zh-CN" altLang="en-US" kern="100" dirty="0">
                <a:solidFill>
                  <a:schemeClr val="accent1"/>
                </a:solidFill>
                <a:latin typeface="宋体" pitchFamily="2" charset="-122"/>
                <a:ea typeface="宋体" pitchFamily="2" charset="-122"/>
                <a:cs typeface="Times New Roman"/>
              </a:rPr>
              <a:t>测试并记录正常操作时门打开后的温度恢复情况</a:t>
            </a:r>
            <a:r>
              <a:rPr lang="zh-CN" altLang="en-US" kern="100" dirty="0" smtClean="0">
                <a:solidFill>
                  <a:schemeClr val="accent1"/>
                </a:solidFill>
                <a:latin typeface="宋体" pitchFamily="2" charset="-122"/>
                <a:ea typeface="宋体" pitchFamily="2" charset="-122"/>
                <a:cs typeface="Times New Roman"/>
              </a:rPr>
              <a:t>。</a:t>
            </a:r>
            <a:endParaRPr lang="zh-CN" altLang="en-US" kern="100" dirty="0">
              <a:solidFill>
                <a:schemeClr val="accent1"/>
              </a:solidFill>
              <a:latin typeface="宋体" pitchFamily="2" charset="-122"/>
              <a:ea typeface="宋体" pitchFamily="2" charset="-122"/>
              <a:cs typeface="Times New Roman"/>
            </a:endParaRPr>
          </a:p>
        </p:txBody>
      </p:sp>
    </p:spTree>
    <p:extLst>
      <p:ext uri="{BB962C8B-B14F-4D97-AF65-F5344CB8AC3E}">
        <p14:creationId xmlns:p14="http://schemas.microsoft.com/office/powerpoint/2010/main" val="210084602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781173" y="366385"/>
            <a:ext cx="6877051" cy="7715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150000"/>
              </a:lnSpc>
            </a:pPr>
            <a:r>
              <a:rPr lang="zh-CN" altLang="en-US" sz="2400" b="1" dirty="0">
                <a:solidFill>
                  <a:srgbClr val="0366B8"/>
                </a:solidFill>
                <a:effectLst>
                  <a:outerShdw blurRad="38100" dist="38100" dir="2700000" algn="tl">
                    <a:srgbClr val="000000">
                      <a:alpha val="43137"/>
                    </a:srgbClr>
                  </a:outerShdw>
                </a:effectLst>
                <a:latin typeface="Microsoft YaHei"/>
              </a:rPr>
              <a:t>温湿度自动监控系统验证实操</a:t>
            </a:r>
          </a:p>
        </p:txBody>
      </p:sp>
      <p:sp>
        <p:nvSpPr>
          <p:cNvPr id="3" name="椭圆 2"/>
          <p:cNvSpPr/>
          <p:nvPr/>
        </p:nvSpPr>
        <p:spPr>
          <a:xfrm>
            <a:off x="273758" y="356860"/>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安装确认</a:t>
            </a:r>
            <a:endParaRPr lang="zh-CN" altLang="en-US" dirty="0">
              <a:latin typeface="华文行楷" pitchFamily="2" charset="-122"/>
              <a:ea typeface="华文行楷" pitchFamily="2" charset="-122"/>
            </a:endParaRPr>
          </a:p>
        </p:txBody>
      </p:sp>
      <p:sp>
        <p:nvSpPr>
          <p:cNvPr id="4" name="TextBox 3"/>
          <p:cNvSpPr txBox="1"/>
          <p:nvPr/>
        </p:nvSpPr>
        <p:spPr>
          <a:xfrm>
            <a:off x="685800" y="1495425"/>
            <a:ext cx="7543800" cy="3277820"/>
          </a:xfrm>
          <a:prstGeom prst="rect">
            <a:avLst/>
          </a:prstGeom>
          <a:noFill/>
        </p:spPr>
        <p:txBody>
          <a:bodyPr wrap="square" rtlCol="0">
            <a:spAutoFit/>
          </a:bodyPr>
          <a:lstStyle/>
          <a:p>
            <a:pPr marL="285750" indent="-285750">
              <a:lnSpc>
                <a:spcPct val="150000"/>
              </a:lnSpc>
              <a:buFont typeface="Wingdings" pitchFamily="2" charset="2"/>
              <a:buChar char="l"/>
            </a:pPr>
            <a:r>
              <a:rPr lang="zh-CN" altLang="en-US" b="1" kern="100" dirty="0" smtClean="0">
                <a:solidFill>
                  <a:srgbClr val="FF0000"/>
                </a:solidFill>
                <a:latin typeface="Times New Roman"/>
                <a:ea typeface="宋体"/>
                <a:cs typeface="Times New Roman"/>
              </a:rPr>
              <a:t>温湿</a:t>
            </a:r>
            <a:r>
              <a:rPr lang="zh-CN" altLang="en-US" b="1" kern="100" dirty="0">
                <a:solidFill>
                  <a:srgbClr val="FF0000"/>
                </a:solidFill>
                <a:latin typeface="Times New Roman"/>
                <a:ea typeface="宋体"/>
                <a:cs typeface="Times New Roman"/>
              </a:rPr>
              <a:t>度传感器现场安装确认</a:t>
            </a:r>
            <a:endParaRPr lang="en-US" altLang="zh-CN" b="1" kern="100" dirty="0">
              <a:solidFill>
                <a:srgbClr val="FF0000"/>
              </a:solidFill>
              <a:latin typeface="Times New Roman"/>
              <a:ea typeface="宋体"/>
              <a:cs typeface="Times New Roman"/>
            </a:endParaRPr>
          </a:p>
          <a:p>
            <a:pPr>
              <a:lnSpc>
                <a:spcPct val="150000"/>
              </a:lnSpc>
            </a:pPr>
            <a:r>
              <a:rPr lang="en-US" altLang="zh-CN" kern="100" dirty="0" smtClean="0">
                <a:solidFill>
                  <a:schemeClr val="accent1"/>
                </a:solidFill>
                <a:latin typeface="Times New Roman"/>
                <a:ea typeface="宋体"/>
                <a:cs typeface="Times New Roman"/>
              </a:rPr>
              <a:t>GSP</a:t>
            </a:r>
            <a:r>
              <a:rPr lang="zh-CN" altLang="en-US" kern="100" dirty="0" smtClean="0">
                <a:solidFill>
                  <a:schemeClr val="accent1"/>
                </a:solidFill>
                <a:latin typeface="Times New Roman"/>
                <a:ea typeface="宋体"/>
                <a:cs typeface="Times New Roman"/>
              </a:rPr>
              <a:t>：高</a:t>
            </a:r>
            <a:r>
              <a:rPr lang="zh-CN" altLang="en-US" kern="100" dirty="0">
                <a:solidFill>
                  <a:schemeClr val="accent1"/>
                </a:solidFill>
                <a:latin typeface="Times New Roman"/>
                <a:ea typeface="宋体"/>
                <a:cs typeface="Times New Roman"/>
              </a:rPr>
              <a:t>架仓库或全自动立体仓库上层测点终端安装的位置，不得低于最上层货架存放药品的最高位置</a:t>
            </a:r>
            <a:r>
              <a:rPr lang="zh-CN" altLang="en-US" kern="100" dirty="0" smtClean="0">
                <a:solidFill>
                  <a:schemeClr val="accent1"/>
                </a:solidFill>
                <a:latin typeface="Times New Roman"/>
                <a:ea typeface="宋体"/>
                <a:cs typeface="Times New Roman"/>
              </a:rPr>
              <a:t>。</a:t>
            </a:r>
            <a:endParaRPr lang="en-US" altLang="zh-CN" kern="100" dirty="0" smtClean="0">
              <a:solidFill>
                <a:schemeClr val="accent1"/>
              </a:solidFill>
              <a:latin typeface="Times New Roman"/>
              <a:ea typeface="宋体"/>
              <a:cs typeface="Times New Roman"/>
            </a:endParaRPr>
          </a:p>
          <a:p>
            <a:pPr>
              <a:lnSpc>
                <a:spcPct val="150000"/>
              </a:lnSpc>
            </a:pPr>
            <a:r>
              <a:rPr lang="zh-CN" altLang="en-US" b="1" kern="100" dirty="0" smtClean="0">
                <a:solidFill>
                  <a:srgbClr val="FF0000"/>
                </a:solidFill>
                <a:latin typeface="Times New Roman"/>
                <a:ea typeface="宋体"/>
                <a:cs typeface="Times New Roman"/>
              </a:rPr>
              <a:t>温湿</a:t>
            </a:r>
            <a:r>
              <a:rPr lang="zh-CN" altLang="en-US" b="1" kern="100" dirty="0">
                <a:solidFill>
                  <a:srgbClr val="FF0000"/>
                </a:solidFill>
                <a:latin typeface="Times New Roman"/>
                <a:ea typeface="宋体"/>
                <a:cs typeface="Times New Roman"/>
              </a:rPr>
              <a:t>度传感器</a:t>
            </a:r>
            <a:r>
              <a:rPr lang="zh-CN" altLang="en-US" b="1" kern="100" dirty="0" smtClean="0">
                <a:solidFill>
                  <a:srgbClr val="FF0000"/>
                </a:solidFill>
                <a:latin typeface="Times New Roman"/>
                <a:ea typeface="宋体"/>
                <a:cs typeface="Times New Roman"/>
              </a:rPr>
              <a:t>确认</a:t>
            </a:r>
            <a:endParaRPr lang="en-US" altLang="zh-CN" b="1" kern="100" dirty="0">
              <a:solidFill>
                <a:srgbClr val="FF0000"/>
              </a:solidFill>
              <a:latin typeface="Times New Roman"/>
              <a:ea typeface="宋体"/>
              <a:cs typeface="Times New Roman"/>
            </a:endParaRPr>
          </a:p>
          <a:p>
            <a:pPr>
              <a:lnSpc>
                <a:spcPct val="150000"/>
              </a:lnSpc>
            </a:pPr>
            <a:r>
              <a:rPr lang="en-US" altLang="zh-CN" b="1" dirty="0" smtClean="0">
                <a:solidFill>
                  <a:schemeClr val="accent1"/>
                </a:solidFill>
                <a:latin typeface="宋体" pitchFamily="2" charset="-122"/>
                <a:ea typeface="宋体" pitchFamily="2" charset="-122"/>
              </a:rPr>
              <a:t>GSP</a:t>
            </a:r>
            <a:r>
              <a:rPr lang="zh-CN" altLang="en-US" dirty="0" smtClean="0">
                <a:solidFill>
                  <a:schemeClr val="accent1"/>
                </a:solidFill>
                <a:latin typeface="宋体" pitchFamily="2" charset="-122"/>
                <a:ea typeface="宋体" pitchFamily="2" charset="-122"/>
              </a:rPr>
              <a:t>：</a:t>
            </a:r>
            <a:r>
              <a:rPr lang="zh-CN" altLang="zh-CN" dirty="0" smtClean="0">
                <a:solidFill>
                  <a:schemeClr val="accent1"/>
                </a:solidFill>
                <a:latin typeface="宋体" pitchFamily="2" charset="-122"/>
                <a:ea typeface="宋体" pitchFamily="2" charset="-122"/>
              </a:rPr>
              <a:t>测量范围</a:t>
            </a:r>
            <a:r>
              <a:rPr lang="zh-CN" altLang="zh-CN" dirty="0">
                <a:solidFill>
                  <a:schemeClr val="accent1"/>
                </a:solidFill>
                <a:latin typeface="宋体" pitchFamily="2" charset="-122"/>
                <a:ea typeface="宋体" pitchFamily="2" charset="-122"/>
              </a:rPr>
              <a:t>在</a:t>
            </a:r>
            <a:r>
              <a:rPr lang="en-US" altLang="zh-CN" dirty="0">
                <a:solidFill>
                  <a:schemeClr val="accent1"/>
                </a:solidFill>
                <a:latin typeface="宋体" pitchFamily="2" charset="-122"/>
                <a:ea typeface="宋体" pitchFamily="2" charset="-122"/>
              </a:rPr>
              <a:t>0</a:t>
            </a:r>
            <a:r>
              <a:rPr lang="zh-CN" altLang="zh-CN" dirty="0">
                <a:solidFill>
                  <a:schemeClr val="accent1"/>
                </a:solidFill>
                <a:latin typeface="宋体" pitchFamily="2" charset="-122"/>
                <a:ea typeface="宋体" pitchFamily="2" charset="-122"/>
              </a:rPr>
              <a:t>℃～</a:t>
            </a:r>
            <a:r>
              <a:rPr lang="en-US" altLang="zh-CN" dirty="0">
                <a:solidFill>
                  <a:schemeClr val="accent1"/>
                </a:solidFill>
                <a:latin typeface="宋体" pitchFamily="2" charset="-122"/>
                <a:ea typeface="宋体" pitchFamily="2" charset="-122"/>
              </a:rPr>
              <a:t>40</a:t>
            </a:r>
            <a:r>
              <a:rPr lang="zh-CN" altLang="zh-CN" dirty="0">
                <a:solidFill>
                  <a:schemeClr val="accent1"/>
                </a:solidFill>
                <a:latin typeface="宋体" pitchFamily="2" charset="-122"/>
                <a:ea typeface="宋体" pitchFamily="2" charset="-122"/>
              </a:rPr>
              <a:t>℃之间，温度的最大允许误差为</a:t>
            </a:r>
            <a:r>
              <a:rPr lang="zh-CN" altLang="zh-CN" dirty="0">
                <a:solidFill>
                  <a:srgbClr val="FF0000"/>
                </a:solidFill>
                <a:latin typeface="宋体" pitchFamily="2" charset="-122"/>
                <a:ea typeface="宋体" pitchFamily="2" charset="-122"/>
              </a:rPr>
              <a:t>±</a:t>
            </a:r>
            <a:r>
              <a:rPr lang="en-US" altLang="zh-CN" dirty="0">
                <a:solidFill>
                  <a:srgbClr val="FF0000"/>
                </a:solidFill>
                <a:latin typeface="宋体" pitchFamily="2" charset="-122"/>
                <a:ea typeface="宋体" pitchFamily="2" charset="-122"/>
              </a:rPr>
              <a:t>0.5</a:t>
            </a:r>
            <a:r>
              <a:rPr lang="zh-CN" altLang="zh-CN" dirty="0">
                <a:solidFill>
                  <a:srgbClr val="FF0000"/>
                </a:solidFill>
                <a:latin typeface="宋体" pitchFamily="2" charset="-122"/>
                <a:ea typeface="宋体" pitchFamily="2" charset="-122"/>
              </a:rPr>
              <a:t>℃</a:t>
            </a:r>
            <a:r>
              <a:rPr lang="zh-CN" altLang="zh-CN" dirty="0" smtClean="0">
                <a:solidFill>
                  <a:srgbClr val="000000"/>
                </a:solidFill>
                <a:latin typeface="宋体" pitchFamily="2" charset="-122"/>
                <a:ea typeface="宋体" pitchFamily="2" charset="-122"/>
              </a:rPr>
              <a:t>；</a:t>
            </a:r>
            <a:r>
              <a:rPr lang="zh-CN" altLang="zh-CN" dirty="0" smtClean="0">
                <a:solidFill>
                  <a:schemeClr val="accent1"/>
                </a:solidFill>
                <a:latin typeface="宋体" pitchFamily="2" charset="-122"/>
                <a:ea typeface="宋体" pitchFamily="2" charset="-122"/>
              </a:rPr>
              <a:t>测量范围</a:t>
            </a:r>
            <a:r>
              <a:rPr lang="zh-CN" altLang="zh-CN" dirty="0">
                <a:solidFill>
                  <a:schemeClr val="accent1"/>
                </a:solidFill>
                <a:latin typeface="宋体" pitchFamily="2" charset="-122"/>
                <a:ea typeface="宋体" pitchFamily="2" charset="-122"/>
              </a:rPr>
              <a:t>在－</a:t>
            </a:r>
            <a:r>
              <a:rPr lang="en-US" altLang="zh-CN" dirty="0">
                <a:solidFill>
                  <a:schemeClr val="accent1"/>
                </a:solidFill>
                <a:latin typeface="宋体" pitchFamily="2" charset="-122"/>
                <a:ea typeface="宋体" pitchFamily="2" charset="-122"/>
              </a:rPr>
              <a:t>25</a:t>
            </a:r>
            <a:r>
              <a:rPr lang="zh-CN" altLang="zh-CN" dirty="0">
                <a:solidFill>
                  <a:schemeClr val="accent1"/>
                </a:solidFill>
                <a:latin typeface="宋体" pitchFamily="2" charset="-122"/>
                <a:ea typeface="宋体" pitchFamily="2" charset="-122"/>
              </a:rPr>
              <a:t>℃～</a:t>
            </a:r>
            <a:r>
              <a:rPr lang="en-US" altLang="zh-CN" dirty="0">
                <a:solidFill>
                  <a:schemeClr val="accent1"/>
                </a:solidFill>
                <a:latin typeface="宋体" pitchFamily="2" charset="-122"/>
                <a:ea typeface="宋体" pitchFamily="2" charset="-122"/>
              </a:rPr>
              <a:t>0</a:t>
            </a:r>
            <a:r>
              <a:rPr lang="zh-CN" altLang="zh-CN" dirty="0">
                <a:solidFill>
                  <a:schemeClr val="accent1"/>
                </a:solidFill>
                <a:latin typeface="宋体" pitchFamily="2" charset="-122"/>
                <a:ea typeface="宋体" pitchFamily="2" charset="-122"/>
              </a:rPr>
              <a:t>℃之间，温度的最大允许误差为±</a:t>
            </a:r>
            <a:r>
              <a:rPr lang="en-US" altLang="zh-CN" dirty="0">
                <a:solidFill>
                  <a:schemeClr val="accent1"/>
                </a:solidFill>
                <a:latin typeface="宋体" pitchFamily="2" charset="-122"/>
                <a:ea typeface="宋体" pitchFamily="2" charset="-122"/>
              </a:rPr>
              <a:t>1.0</a:t>
            </a:r>
            <a:r>
              <a:rPr lang="zh-CN" altLang="zh-CN" dirty="0">
                <a:solidFill>
                  <a:schemeClr val="accent1"/>
                </a:solidFill>
                <a:latin typeface="宋体" pitchFamily="2" charset="-122"/>
                <a:ea typeface="宋体" pitchFamily="2" charset="-122"/>
              </a:rPr>
              <a:t>℃</a:t>
            </a:r>
            <a:r>
              <a:rPr lang="zh-CN" altLang="zh-CN" dirty="0" smtClean="0">
                <a:solidFill>
                  <a:schemeClr val="accent1"/>
                </a:solidFill>
                <a:latin typeface="宋体" pitchFamily="2" charset="-122"/>
                <a:ea typeface="宋体" pitchFamily="2" charset="-122"/>
              </a:rPr>
              <a:t>；相对湿度</a:t>
            </a:r>
            <a:r>
              <a:rPr lang="zh-CN" altLang="zh-CN" dirty="0">
                <a:solidFill>
                  <a:schemeClr val="accent1"/>
                </a:solidFill>
                <a:latin typeface="宋体" pitchFamily="2" charset="-122"/>
                <a:ea typeface="宋体" pitchFamily="2" charset="-122"/>
              </a:rPr>
              <a:t>的</a:t>
            </a:r>
            <a:r>
              <a:rPr lang="zh-CN" altLang="zh-CN" dirty="0">
                <a:solidFill>
                  <a:srgbClr val="FF0000"/>
                </a:solidFill>
                <a:latin typeface="宋体" pitchFamily="2" charset="-122"/>
                <a:ea typeface="宋体" pitchFamily="2" charset="-122"/>
              </a:rPr>
              <a:t>最大允许误差为±</a:t>
            </a:r>
            <a:r>
              <a:rPr lang="en-US" altLang="zh-CN" dirty="0">
                <a:solidFill>
                  <a:srgbClr val="FF0000"/>
                </a:solidFill>
                <a:latin typeface="宋体" pitchFamily="2" charset="-122"/>
                <a:ea typeface="宋体" pitchFamily="2" charset="-122"/>
              </a:rPr>
              <a:t>5</a:t>
            </a:r>
            <a:r>
              <a:rPr lang="zh-CN" altLang="zh-CN" dirty="0">
                <a:solidFill>
                  <a:srgbClr val="FF0000"/>
                </a:solidFill>
                <a:latin typeface="宋体" pitchFamily="2" charset="-122"/>
                <a:ea typeface="宋体" pitchFamily="2" charset="-122"/>
              </a:rPr>
              <a:t>％</a:t>
            </a:r>
            <a:r>
              <a:rPr lang="en-US" altLang="zh-CN" dirty="0">
                <a:solidFill>
                  <a:srgbClr val="FF0000"/>
                </a:solidFill>
                <a:latin typeface="宋体" pitchFamily="2" charset="-122"/>
                <a:ea typeface="宋体" pitchFamily="2" charset="-122"/>
              </a:rPr>
              <a:t>RH</a:t>
            </a:r>
            <a:r>
              <a:rPr lang="zh-CN" altLang="zh-CN" dirty="0" smtClean="0">
                <a:solidFill>
                  <a:srgbClr val="000000"/>
                </a:solidFill>
                <a:latin typeface="宋体" pitchFamily="2" charset="-122"/>
                <a:ea typeface="宋体" pitchFamily="2" charset="-122"/>
              </a:rPr>
              <a:t>。</a:t>
            </a:r>
            <a:endParaRPr lang="zh-CN" altLang="zh-CN" dirty="0">
              <a:solidFill>
                <a:srgbClr val="000000"/>
              </a:solidFill>
              <a:latin typeface="宋体" pitchFamily="2" charset="-122"/>
              <a:ea typeface="宋体" pitchFamily="2" charset="-122"/>
            </a:endParaRPr>
          </a:p>
          <a:p>
            <a:endParaRPr lang="zh-CN" altLang="en-US" b="1" kern="100" dirty="0">
              <a:solidFill>
                <a:srgbClr val="FF0000"/>
              </a:solidFill>
              <a:latin typeface="Times New Roman"/>
              <a:ea typeface="宋体"/>
              <a:cs typeface="Times New Roman"/>
            </a:endParaRPr>
          </a:p>
        </p:txBody>
      </p:sp>
      <p:grpSp>
        <p:nvGrpSpPr>
          <p:cNvPr id="5" name="05143f32-10fe-46a8-b263-c1b5e968111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7065639" y="742669"/>
            <a:ext cx="1592585" cy="1535346"/>
            <a:chOff x="3660047" y="1369355"/>
            <a:chExt cx="4871906" cy="4696806"/>
          </a:xfrm>
        </p:grpSpPr>
        <p:sp>
          <p:nvSpPr>
            <p:cNvPr id="6" name="i$ḷ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620119-CF44-4FDE-BEB9-CC78446D084B}"/>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ïṥ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C7C4D1E-033C-4C2A-8532-2D70E373448A}"/>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iŝḻï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6230D7-845D-462C-8111-A8615F174E1F}"/>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išlï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479090-BAA9-4A33-9139-B005D8D974FD}"/>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iṣļi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8D7069-0A05-4120-83B5-5023EFCDE98E}"/>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iṧḻ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B29C936-3814-4247-818E-7B1CBD2A187B}"/>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ṡ1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40369E1-CB15-41C2-8591-B5EAF6AC4292}"/>
                </a:ext>
              </a:extLst>
            </p:cNvPr>
            <p:cNvSpPr/>
            <p:nvPr/>
          </p:nvSpPr>
          <p:spPr bwMode="auto">
            <a:xfrm>
              <a:off x="7136301" y="3671408"/>
              <a:ext cx="1197376" cy="1193514"/>
            </a:xfrm>
            <a:custGeom>
              <a:avLst/>
              <a:gdLst>
                <a:gd name="T0" fmla="*/ 43 w 507"/>
                <a:gd name="T1" fmla="*/ 17 h 505"/>
                <a:gd name="T2" fmla="*/ 43 w 507"/>
                <a:gd name="T3" fmla="*/ 17 h 505"/>
                <a:gd name="T4" fmla="*/ 0 w 507"/>
                <a:gd name="T5" fmla="*/ 0 h 505"/>
                <a:gd name="T6" fmla="*/ 19 w 507"/>
                <a:gd name="T7" fmla="*/ 43 h 505"/>
                <a:gd name="T8" fmla="*/ 19 w 507"/>
                <a:gd name="T9" fmla="*/ 43 h 505"/>
                <a:gd name="T10" fmla="*/ 483 w 507"/>
                <a:gd name="T11" fmla="*/ 505 h 505"/>
                <a:gd name="T12" fmla="*/ 507 w 507"/>
                <a:gd name="T13" fmla="*/ 482 h 505"/>
                <a:gd name="T14" fmla="*/ 43 w 507"/>
                <a:gd name="T15" fmla="*/ 17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5">
                  <a:moveTo>
                    <a:pt x="43" y="17"/>
                  </a:moveTo>
                  <a:cubicBezTo>
                    <a:pt x="43" y="17"/>
                    <a:pt x="43" y="17"/>
                    <a:pt x="43" y="17"/>
                  </a:cubicBezTo>
                  <a:cubicBezTo>
                    <a:pt x="40" y="14"/>
                    <a:pt x="0" y="0"/>
                    <a:pt x="0" y="0"/>
                  </a:cubicBezTo>
                  <a:cubicBezTo>
                    <a:pt x="0" y="0"/>
                    <a:pt x="15" y="40"/>
                    <a:pt x="19" y="43"/>
                  </a:cubicBezTo>
                  <a:cubicBezTo>
                    <a:pt x="19" y="43"/>
                    <a:pt x="19" y="43"/>
                    <a:pt x="19" y="43"/>
                  </a:cubicBezTo>
                  <a:cubicBezTo>
                    <a:pt x="483" y="505"/>
                    <a:pt x="483" y="505"/>
                    <a:pt x="483" y="505"/>
                  </a:cubicBezTo>
                  <a:cubicBezTo>
                    <a:pt x="507" y="482"/>
                    <a:pt x="507" y="482"/>
                    <a:pt x="507" y="482"/>
                  </a:cubicBezTo>
                  <a:cubicBezTo>
                    <a:pt x="43" y="17"/>
                    <a:pt x="43" y="17"/>
                    <a:pt x="43" y="17"/>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ṥ1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0923B6-DD14-47B8-B2A6-F49552D388FC}"/>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iṡl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468ECA4-690B-4E08-B5AE-6C0F8E53B7E9}"/>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ṩḻ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530DA3-FA19-42BB-B0AD-22EE7F77AB16}"/>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ïṧ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22C0EF-E360-4DBE-8A42-8D2D65C122DE}"/>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ïSḻî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C77561-75C5-4F2B-A1D3-5F52E9ABF879}"/>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iŝ1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70A06E-DD19-48F0-9766-1B2047488706}"/>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íŝḻ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44307E-39D6-4C68-914F-468788E1AFE9}"/>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îṩḻ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1A0163A-8521-40C3-BD43-3E6423E38C95}"/>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íŝļï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04D6ACD-961A-4FD5-8984-D03A84A634A9}"/>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close/>
                  <a:moveTo>
                    <a:pt x="21" y="0"/>
                  </a:moveTo>
                  <a:lnTo>
                    <a:pt x="21" y="0"/>
                  </a:lnTo>
                  <a:lnTo>
                    <a:pt x="24" y="4"/>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ṩ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9092C-2562-405A-9A09-763A0C03AD6A}"/>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moveTo>
                    <a:pt x="21" y="0"/>
                  </a:moveTo>
                  <a:lnTo>
                    <a:pt x="21" y="0"/>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ïṥ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702932-B911-4458-943E-ECB717572ECC}"/>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iŝ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A5CCAA-6AA1-4CB7-BE57-F61F0C489C1D}"/>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ḷ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55B745-38B1-4A18-AC7D-D4FCAF60454A}"/>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close/>
                  <a:moveTo>
                    <a:pt x="160" y="0"/>
                  </a:moveTo>
                  <a:lnTo>
                    <a:pt x="160" y="0"/>
                  </a:lnTo>
                  <a:lnTo>
                    <a:pt x="163" y="4"/>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î$ľî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147346-5F43-43FA-81CB-900E4FB0EACE}"/>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moveTo>
                    <a:pt x="160" y="0"/>
                  </a:moveTo>
                  <a:lnTo>
                    <a:pt x="160" y="0"/>
                  </a:lnTo>
                  <a:lnTo>
                    <a:pt x="163" y="4"/>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ś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FD209F8-5C73-49AB-A98E-D1B1427F0506}"/>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şl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11A0092-32CE-489F-B7B8-879CB576817F}"/>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ṩ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C86F146-D88A-4BEF-8AA9-325B38803955}"/>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close/>
                  <a:moveTo>
                    <a:pt x="159" y="0"/>
                  </a:moveTo>
                  <a:lnTo>
                    <a:pt x="159" y="0"/>
                  </a:lnTo>
                  <a:lnTo>
                    <a:pt x="161" y="2"/>
                  </a:lnTo>
                  <a:lnTo>
                    <a:pt x="159"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ï$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686FF7F-9295-46A0-8E4F-22BE573DE9FB}"/>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moveTo>
                    <a:pt x="159" y="0"/>
                  </a:moveTo>
                  <a:lnTo>
                    <a:pt x="159" y="0"/>
                  </a:lnTo>
                  <a:lnTo>
                    <a:pt x="161" y="2"/>
                  </a:lnTo>
                  <a:lnTo>
                    <a:pt x="1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íśḷ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9B851D-0594-47A0-9314-818E93DB02FE}"/>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íśl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6217E2A-ECA9-4744-BC8A-A5C96E0D0445}"/>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ïsľ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153666D-B3D7-4766-BE7F-56200A44201F}"/>
                </a:ext>
              </a:extLst>
            </p:cNvPr>
            <p:cNvSpPr/>
            <p:nvPr/>
          </p:nvSpPr>
          <p:spPr bwMode="auto">
            <a:xfrm>
              <a:off x="7028151" y="4673084"/>
              <a:ext cx="1197376" cy="1194802"/>
            </a:xfrm>
            <a:custGeom>
              <a:avLst/>
              <a:gdLst>
                <a:gd name="T0" fmla="*/ 44 w 507"/>
                <a:gd name="T1" fmla="*/ 17 h 506"/>
                <a:gd name="T2" fmla="*/ 44 w 507"/>
                <a:gd name="T3" fmla="*/ 17 h 506"/>
                <a:gd name="T4" fmla="*/ 0 w 507"/>
                <a:gd name="T5" fmla="*/ 0 h 506"/>
                <a:gd name="T6" fmla="*/ 20 w 507"/>
                <a:gd name="T7" fmla="*/ 43 h 506"/>
                <a:gd name="T8" fmla="*/ 20 w 507"/>
                <a:gd name="T9" fmla="*/ 43 h 506"/>
                <a:gd name="T10" fmla="*/ 484 w 507"/>
                <a:gd name="T11" fmla="*/ 506 h 506"/>
                <a:gd name="T12" fmla="*/ 507 w 507"/>
                <a:gd name="T13" fmla="*/ 482 h 506"/>
                <a:gd name="T14" fmla="*/ 44 w 507"/>
                <a:gd name="T15" fmla="*/ 17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7"/>
                  </a:moveTo>
                  <a:cubicBezTo>
                    <a:pt x="44" y="17"/>
                    <a:pt x="44" y="17"/>
                    <a:pt x="44" y="17"/>
                  </a:cubicBezTo>
                  <a:cubicBezTo>
                    <a:pt x="41" y="14"/>
                    <a:pt x="0" y="0"/>
                    <a:pt x="0" y="0"/>
                  </a:cubicBezTo>
                  <a:cubicBezTo>
                    <a:pt x="0" y="0"/>
                    <a:pt x="16" y="40"/>
                    <a:pt x="20" y="43"/>
                  </a:cubicBezTo>
                  <a:cubicBezTo>
                    <a:pt x="20" y="43"/>
                    <a:pt x="20" y="43"/>
                    <a:pt x="20" y="43"/>
                  </a:cubicBezTo>
                  <a:cubicBezTo>
                    <a:pt x="484" y="506"/>
                    <a:pt x="484" y="506"/>
                    <a:pt x="484" y="506"/>
                  </a:cubicBezTo>
                  <a:cubicBezTo>
                    <a:pt x="507" y="482"/>
                    <a:pt x="507" y="482"/>
                    <a:pt x="507" y="482"/>
                  </a:cubicBezTo>
                  <a:lnTo>
                    <a:pt x="44" y="17"/>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l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722724D-579A-4A3C-BEBA-CFB5784E714F}"/>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íṧļî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E84D935-903E-4903-9A47-E550B4889404}"/>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A86D92-A465-4FF2-B2F2-5D45A981A40D}"/>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ś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02918D-4D71-4CBA-AEB4-941A08D95555}"/>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iS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ACCC8B-DAE5-49E2-8E96-08426DD4D329}"/>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í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BE1389F-8CFF-4B46-AC56-26895A53271D}"/>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işḷ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78EF01-B204-4BB3-A1C7-155A608D886F}"/>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îṣ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CD0F23-D77B-4D1C-BCAF-038880F13BC9}"/>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îş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CF40F61-60C2-4533-A9AA-390C15582C70}"/>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ṣľ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620109B-8ED7-4208-9BDB-C3DCF7A60C2E}"/>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ṥḷ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62F5FBE-0EB4-4C56-BCDD-25464360BFF8}"/>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close/>
                  <a:moveTo>
                    <a:pt x="152" y="0"/>
                  </a:moveTo>
                  <a:lnTo>
                    <a:pt x="152" y="0"/>
                  </a:lnTo>
                  <a:lnTo>
                    <a:pt x="156" y="2"/>
                  </a:lnTo>
                  <a:lnTo>
                    <a:pt x="152"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ïś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350D590-E323-43AB-BF8B-47C2EDD9E3AC}"/>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moveTo>
                    <a:pt x="152" y="0"/>
                  </a:moveTo>
                  <a:lnTo>
                    <a:pt x="152" y="0"/>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ś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B73D45-A552-4CA8-AFBA-92F9255BA1C3}"/>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ļ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7F16ABC-2E6A-4A31-A2F7-DAD3715A62CA}"/>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ŝḻ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9B4301-813E-4CA4-B59D-0F4972F296DF}"/>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ṣḷ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0AF68E-943B-4204-8BC4-EDE6A78F855E}"/>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íṥl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19C2E8-5871-4F43-B45A-697406CE4475}"/>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ïṣ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724A16-F0B9-41C6-8FEC-F6335A998830}"/>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ṧ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9738D9-389B-4796-AB6A-2A21D4DCD1B6}"/>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ṩ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FA0233-F78C-4806-8A4F-3BFABBBCC4A3}"/>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B6F546D-C028-4E70-8E46-529F78A2E0DA}"/>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2BB9CD0-9DAA-48E1-9547-16993AE37E53}"/>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ṧ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4D7B049-E5BB-41A9-81E1-636377DD37FF}"/>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sľ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FA0992-288C-4EFE-8BD7-887E502A32AB}"/>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ş1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D7DC8A-4583-4C59-8577-6945CCB48565}"/>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close/>
                  <a:moveTo>
                    <a:pt x="21" y="0"/>
                  </a:moveTo>
                  <a:lnTo>
                    <a:pt x="21" y="0"/>
                  </a:lnTo>
                  <a:lnTo>
                    <a:pt x="22" y="3"/>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ṣľ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3858042-5A17-445C-8711-A15845D4A0AC}"/>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moveTo>
                    <a:pt x="21" y="0"/>
                  </a:moveTo>
                  <a:lnTo>
                    <a:pt x="21" y="0"/>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ṩḷ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0B8C9C-F20B-4777-81E6-F70E0B7BC809}"/>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S1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8DBFA1-5621-4D23-93B3-7C429835C074}"/>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ṥ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3AE6807-377E-4062-8D58-10DAB7F2EFD0}"/>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close/>
                  <a:moveTo>
                    <a:pt x="160" y="0"/>
                  </a:moveTo>
                  <a:lnTo>
                    <a:pt x="160" y="0"/>
                  </a:lnTo>
                  <a:lnTo>
                    <a:pt x="162" y="2"/>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ṩľ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2898ADC-FBBD-4736-BBAB-2F8B162C68B3}"/>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moveTo>
                    <a:pt x="160" y="0"/>
                  </a:moveTo>
                  <a:lnTo>
                    <a:pt x="160" y="0"/>
                  </a:lnTo>
                  <a:lnTo>
                    <a:pt x="162" y="2"/>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ŝḻi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CCF16A0-9261-4D7A-94F8-C5D22FD08000}"/>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śl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693ECA-6AE1-485A-B15B-14572A415D64}"/>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ŝl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C80FB25-C2D7-4241-AD79-FBE9E8AFA6C7}"/>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close/>
                  <a:moveTo>
                    <a:pt x="161" y="0"/>
                  </a:moveTo>
                  <a:lnTo>
                    <a:pt x="161" y="0"/>
                  </a:lnTo>
                  <a:lnTo>
                    <a:pt x="161" y="0"/>
                  </a:lnTo>
                  <a:lnTo>
                    <a:pt x="16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ṧḷ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DA43BF-03BB-430D-B680-95E0A5107149}"/>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moveTo>
                    <a:pt x="161" y="0"/>
                  </a:moveTo>
                  <a:lnTo>
                    <a:pt x="161" y="0"/>
                  </a:lnTo>
                  <a:lnTo>
                    <a:pt x="161" y="0"/>
                  </a:lnTo>
                  <a:lnTo>
                    <a:pt x="1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ṡ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A1B12E4-1407-407A-A272-A1DD26999580}"/>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ïş1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9672893-FE93-4E28-8459-10B071EEC7B8}"/>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iŝ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10934AC-86D8-4251-A6E7-D7320B291E40}"/>
                </a:ext>
              </a:extLst>
            </p:cNvPr>
            <p:cNvSpPr/>
            <p:nvPr/>
          </p:nvSpPr>
          <p:spPr bwMode="auto">
            <a:xfrm>
              <a:off x="5802450" y="4537897"/>
              <a:ext cx="1197376" cy="1194802"/>
            </a:xfrm>
            <a:custGeom>
              <a:avLst/>
              <a:gdLst>
                <a:gd name="T0" fmla="*/ 44 w 507"/>
                <a:gd name="T1" fmla="*/ 18 h 506"/>
                <a:gd name="T2" fmla="*/ 44 w 507"/>
                <a:gd name="T3" fmla="*/ 18 h 506"/>
                <a:gd name="T4" fmla="*/ 0 w 507"/>
                <a:gd name="T5" fmla="*/ 0 h 506"/>
                <a:gd name="T6" fmla="*/ 19 w 507"/>
                <a:gd name="T7" fmla="*/ 44 h 506"/>
                <a:gd name="T8" fmla="*/ 19 w 507"/>
                <a:gd name="T9" fmla="*/ 44 h 506"/>
                <a:gd name="T10" fmla="*/ 483 w 507"/>
                <a:gd name="T11" fmla="*/ 506 h 506"/>
                <a:gd name="T12" fmla="*/ 507 w 507"/>
                <a:gd name="T13" fmla="*/ 482 h 506"/>
                <a:gd name="T14" fmla="*/ 44 w 507"/>
                <a:gd name="T15" fmla="*/ 18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8"/>
                  </a:moveTo>
                  <a:cubicBezTo>
                    <a:pt x="44" y="18"/>
                    <a:pt x="44" y="18"/>
                    <a:pt x="44" y="18"/>
                  </a:cubicBezTo>
                  <a:cubicBezTo>
                    <a:pt x="40" y="14"/>
                    <a:pt x="0" y="0"/>
                    <a:pt x="0" y="0"/>
                  </a:cubicBezTo>
                  <a:cubicBezTo>
                    <a:pt x="0" y="0"/>
                    <a:pt x="16" y="40"/>
                    <a:pt x="19" y="44"/>
                  </a:cubicBezTo>
                  <a:cubicBezTo>
                    <a:pt x="19" y="44"/>
                    <a:pt x="19" y="44"/>
                    <a:pt x="19" y="44"/>
                  </a:cubicBezTo>
                  <a:cubicBezTo>
                    <a:pt x="483" y="506"/>
                    <a:pt x="483" y="506"/>
                    <a:pt x="483" y="506"/>
                  </a:cubicBezTo>
                  <a:cubicBezTo>
                    <a:pt x="507" y="482"/>
                    <a:pt x="507" y="482"/>
                    <a:pt x="507" y="482"/>
                  </a:cubicBezTo>
                  <a:lnTo>
                    <a:pt x="44" y="18"/>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îş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928D4F-371A-40DD-80C3-2CB6F14D0051}"/>
                </a:ext>
              </a:extLst>
            </p:cNvPr>
            <p:cNvSpPr/>
            <p:nvPr/>
          </p:nvSpPr>
          <p:spPr bwMode="auto">
            <a:xfrm>
              <a:off x="3660047" y="1369355"/>
              <a:ext cx="2975416" cy="2972841"/>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î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0C09F6-552C-4C50-BD89-8CC38333ADD0}"/>
                </a:ext>
              </a:extLst>
            </p:cNvPr>
            <p:cNvSpPr/>
            <p:nvPr/>
          </p:nvSpPr>
          <p:spPr bwMode="auto">
            <a:xfrm>
              <a:off x="3963897" y="1674493"/>
              <a:ext cx="2366428" cy="236385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iṥ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D2CD06C-8EF9-4434-9D99-B530F31CC7B1}"/>
                </a:ext>
              </a:extLst>
            </p:cNvPr>
            <p:cNvSpPr/>
            <p:nvPr/>
          </p:nvSpPr>
          <p:spPr bwMode="auto">
            <a:xfrm>
              <a:off x="3909822" y="1617843"/>
              <a:ext cx="2475866" cy="2477153"/>
            </a:xfrm>
            <a:custGeom>
              <a:avLst/>
              <a:gdLst>
                <a:gd name="T0" fmla="*/ 524 w 1048"/>
                <a:gd name="T1" fmla="*/ 0 h 1049"/>
                <a:gd name="T2" fmla="*/ 0 w 1048"/>
                <a:gd name="T3" fmla="*/ 525 h 1049"/>
                <a:gd name="T4" fmla="*/ 506 w 1048"/>
                <a:gd name="T5" fmla="*/ 1049 h 1049"/>
                <a:gd name="T6" fmla="*/ 524 w 1048"/>
                <a:gd name="T7" fmla="*/ 1049 h 1049"/>
                <a:gd name="T8" fmla="*/ 547 w 1048"/>
                <a:gd name="T9" fmla="*/ 1048 h 1049"/>
                <a:gd name="T10" fmla="*/ 1048 w 1048"/>
                <a:gd name="T11" fmla="*/ 525 h 1049"/>
                <a:gd name="T12" fmla="*/ 524 w 1048"/>
                <a:gd name="T13" fmla="*/ 0 h 1049"/>
                <a:gd name="T14" fmla="*/ 547 w 1048"/>
                <a:gd name="T15" fmla="*/ 1001 h 1049"/>
                <a:gd name="T16" fmla="*/ 524 w 1048"/>
                <a:gd name="T17" fmla="*/ 1002 h 1049"/>
                <a:gd name="T18" fmla="*/ 506 w 1048"/>
                <a:gd name="T19" fmla="*/ 1002 h 1049"/>
                <a:gd name="T20" fmla="*/ 47 w 1048"/>
                <a:gd name="T21" fmla="*/ 525 h 1049"/>
                <a:gd name="T22" fmla="*/ 524 w 1048"/>
                <a:gd name="T23" fmla="*/ 47 h 1049"/>
                <a:gd name="T24" fmla="*/ 1002 w 1048"/>
                <a:gd name="T25" fmla="*/ 525 h 1049"/>
                <a:gd name="T26" fmla="*/ 547 w 1048"/>
                <a:gd name="T27" fmla="*/ 1001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8" h="1049">
                  <a:moveTo>
                    <a:pt x="524" y="0"/>
                  </a:moveTo>
                  <a:cubicBezTo>
                    <a:pt x="235" y="0"/>
                    <a:pt x="0" y="235"/>
                    <a:pt x="0" y="525"/>
                  </a:cubicBezTo>
                  <a:cubicBezTo>
                    <a:pt x="0" y="808"/>
                    <a:pt x="225" y="1039"/>
                    <a:pt x="506" y="1049"/>
                  </a:cubicBezTo>
                  <a:cubicBezTo>
                    <a:pt x="512" y="1049"/>
                    <a:pt x="518" y="1049"/>
                    <a:pt x="524" y="1049"/>
                  </a:cubicBezTo>
                  <a:cubicBezTo>
                    <a:pt x="532" y="1049"/>
                    <a:pt x="539" y="1049"/>
                    <a:pt x="547" y="1048"/>
                  </a:cubicBezTo>
                  <a:cubicBezTo>
                    <a:pt x="826" y="1036"/>
                    <a:pt x="1048" y="806"/>
                    <a:pt x="1048" y="525"/>
                  </a:cubicBezTo>
                  <a:cubicBezTo>
                    <a:pt x="1048" y="235"/>
                    <a:pt x="813" y="0"/>
                    <a:pt x="524" y="0"/>
                  </a:cubicBezTo>
                  <a:moveTo>
                    <a:pt x="547" y="1001"/>
                  </a:moveTo>
                  <a:cubicBezTo>
                    <a:pt x="539" y="1002"/>
                    <a:pt x="532" y="1002"/>
                    <a:pt x="524" y="1002"/>
                  </a:cubicBezTo>
                  <a:cubicBezTo>
                    <a:pt x="518" y="1002"/>
                    <a:pt x="512" y="1002"/>
                    <a:pt x="506" y="1002"/>
                  </a:cubicBezTo>
                  <a:cubicBezTo>
                    <a:pt x="251" y="992"/>
                    <a:pt x="47" y="782"/>
                    <a:pt x="47" y="525"/>
                  </a:cubicBezTo>
                  <a:cubicBezTo>
                    <a:pt x="47" y="261"/>
                    <a:pt x="261" y="47"/>
                    <a:pt x="524" y="47"/>
                  </a:cubicBezTo>
                  <a:cubicBezTo>
                    <a:pt x="788" y="47"/>
                    <a:pt x="1002" y="261"/>
                    <a:pt x="1002" y="525"/>
                  </a:cubicBezTo>
                  <a:cubicBezTo>
                    <a:pt x="1002" y="780"/>
                    <a:pt x="800" y="989"/>
                    <a:pt x="547" y="100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í$ḻ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C49A8B-58C3-4740-A18D-D0A18D5FBA6C}"/>
                </a:ext>
              </a:extLst>
            </p:cNvPr>
            <p:cNvSpPr/>
            <p:nvPr/>
          </p:nvSpPr>
          <p:spPr bwMode="auto">
            <a:xfrm>
              <a:off x="4189210" y="1901093"/>
              <a:ext cx="1917090" cy="1910652"/>
            </a:xfrm>
            <a:custGeom>
              <a:avLst/>
              <a:gdLst>
                <a:gd name="T0" fmla="*/ 406 w 812"/>
                <a:gd name="T1" fmla="*/ 0 h 809"/>
                <a:gd name="T2" fmla="*/ 0 w 812"/>
                <a:gd name="T3" fmla="*/ 405 h 809"/>
                <a:gd name="T4" fmla="*/ 406 w 812"/>
                <a:gd name="T5" fmla="*/ 809 h 809"/>
                <a:gd name="T6" fmla="*/ 812 w 812"/>
                <a:gd name="T7" fmla="*/ 405 h 809"/>
                <a:gd name="T8" fmla="*/ 406 w 812"/>
                <a:gd name="T9" fmla="*/ 0 h 809"/>
                <a:gd name="T10" fmla="*/ 406 w 812"/>
                <a:gd name="T11" fmla="*/ 762 h 809"/>
                <a:gd name="T12" fmla="*/ 47 w 812"/>
                <a:gd name="T13" fmla="*/ 405 h 809"/>
                <a:gd name="T14" fmla="*/ 406 w 812"/>
                <a:gd name="T15" fmla="*/ 47 h 809"/>
                <a:gd name="T16" fmla="*/ 766 w 812"/>
                <a:gd name="T17" fmla="*/ 405 h 809"/>
                <a:gd name="T18" fmla="*/ 406 w 812"/>
                <a:gd name="T19" fmla="*/ 7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2" h="809">
                  <a:moveTo>
                    <a:pt x="406" y="0"/>
                  </a:moveTo>
                  <a:cubicBezTo>
                    <a:pt x="182" y="0"/>
                    <a:pt x="0" y="182"/>
                    <a:pt x="0" y="405"/>
                  </a:cubicBezTo>
                  <a:cubicBezTo>
                    <a:pt x="0" y="627"/>
                    <a:pt x="182" y="809"/>
                    <a:pt x="406" y="809"/>
                  </a:cubicBezTo>
                  <a:cubicBezTo>
                    <a:pt x="630" y="809"/>
                    <a:pt x="812" y="627"/>
                    <a:pt x="812" y="405"/>
                  </a:cubicBezTo>
                  <a:cubicBezTo>
                    <a:pt x="812" y="182"/>
                    <a:pt x="630" y="0"/>
                    <a:pt x="406" y="0"/>
                  </a:cubicBezTo>
                  <a:moveTo>
                    <a:pt x="406" y="762"/>
                  </a:moveTo>
                  <a:cubicBezTo>
                    <a:pt x="208" y="762"/>
                    <a:pt x="47" y="602"/>
                    <a:pt x="47" y="405"/>
                  </a:cubicBezTo>
                  <a:cubicBezTo>
                    <a:pt x="47" y="207"/>
                    <a:pt x="208" y="47"/>
                    <a:pt x="406" y="47"/>
                  </a:cubicBezTo>
                  <a:cubicBezTo>
                    <a:pt x="604" y="47"/>
                    <a:pt x="766" y="207"/>
                    <a:pt x="766" y="405"/>
                  </a:cubicBezTo>
                  <a:cubicBezTo>
                    <a:pt x="766" y="602"/>
                    <a:pt x="604" y="762"/>
                    <a:pt x="406" y="762"/>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Sľ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542852-FB29-41A3-9FBD-F23694F80669}"/>
                </a:ext>
              </a:extLst>
            </p:cNvPr>
            <p:cNvSpPr/>
            <p:nvPr/>
          </p:nvSpPr>
          <p:spPr bwMode="auto">
            <a:xfrm>
              <a:off x="4467310" y="2186919"/>
              <a:ext cx="1360889" cy="1339002"/>
            </a:xfrm>
            <a:custGeom>
              <a:avLst/>
              <a:gdLst>
                <a:gd name="T0" fmla="*/ 288 w 576"/>
                <a:gd name="T1" fmla="*/ 0 h 567"/>
                <a:gd name="T2" fmla="*/ 0 w 576"/>
                <a:gd name="T3" fmla="*/ 284 h 567"/>
                <a:gd name="T4" fmla="*/ 288 w 576"/>
                <a:gd name="T5" fmla="*/ 567 h 567"/>
                <a:gd name="T6" fmla="*/ 576 w 576"/>
                <a:gd name="T7" fmla="*/ 284 h 567"/>
                <a:gd name="T8" fmla="*/ 288 w 576"/>
                <a:gd name="T9" fmla="*/ 0 h 567"/>
                <a:gd name="T10" fmla="*/ 288 w 576"/>
                <a:gd name="T11" fmla="*/ 521 h 567"/>
                <a:gd name="T12" fmla="*/ 47 w 576"/>
                <a:gd name="T13" fmla="*/ 284 h 567"/>
                <a:gd name="T14" fmla="*/ 288 w 576"/>
                <a:gd name="T15" fmla="*/ 46 h 567"/>
                <a:gd name="T16" fmla="*/ 529 w 576"/>
                <a:gd name="T17" fmla="*/ 284 h 567"/>
                <a:gd name="T18" fmla="*/ 288 w 576"/>
                <a:gd name="T19" fmla="*/ 521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 h="567">
                  <a:moveTo>
                    <a:pt x="288" y="0"/>
                  </a:moveTo>
                  <a:cubicBezTo>
                    <a:pt x="129" y="0"/>
                    <a:pt x="0" y="127"/>
                    <a:pt x="0" y="284"/>
                  </a:cubicBezTo>
                  <a:cubicBezTo>
                    <a:pt x="0" y="440"/>
                    <a:pt x="129" y="567"/>
                    <a:pt x="288" y="567"/>
                  </a:cubicBezTo>
                  <a:cubicBezTo>
                    <a:pt x="447" y="567"/>
                    <a:pt x="576" y="440"/>
                    <a:pt x="576" y="284"/>
                  </a:cubicBezTo>
                  <a:cubicBezTo>
                    <a:pt x="576" y="127"/>
                    <a:pt x="447" y="0"/>
                    <a:pt x="288" y="0"/>
                  </a:cubicBezTo>
                  <a:moveTo>
                    <a:pt x="288" y="521"/>
                  </a:moveTo>
                  <a:cubicBezTo>
                    <a:pt x="155" y="521"/>
                    <a:pt x="47" y="414"/>
                    <a:pt x="47" y="284"/>
                  </a:cubicBezTo>
                  <a:cubicBezTo>
                    <a:pt x="47" y="153"/>
                    <a:pt x="155" y="46"/>
                    <a:pt x="288" y="46"/>
                  </a:cubicBezTo>
                  <a:cubicBezTo>
                    <a:pt x="421" y="46"/>
                    <a:pt x="529" y="153"/>
                    <a:pt x="529" y="284"/>
                  </a:cubicBezTo>
                  <a:cubicBezTo>
                    <a:pt x="529" y="414"/>
                    <a:pt x="421" y="521"/>
                    <a:pt x="288" y="52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îṡl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2C4233D-AB94-433F-90EE-4AEC131EC124}"/>
                </a:ext>
              </a:extLst>
            </p:cNvPr>
            <p:cNvSpPr/>
            <p:nvPr/>
          </p:nvSpPr>
          <p:spPr bwMode="auto">
            <a:xfrm>
              <a:off x="4746698" y="2470169"/>
              <a:ext cx="802113" cy="772501"/>
            </a:xfrm>
            <a:custGeom>
              <a:avLst/>
              <a:gdLst>
                <a:gd name="T0" fmla="*/ 170 w 340"/>
                <a:gd name="T1" fmla="*/ 0 h 327"/>
                <a:gd name="T2" fmla="*/ 0 w 340"/>
                <a:gd name="T3" fmla="*/ 164 h 327"/>
                <a:gd name="T4" fmla="*/ 170 w 340"/>
                <a:gd name="T5" fmla="*/ 327 h 327"/>
                <a:gd name="T6" fmla="*/ 340 w 340"/>
                <a:gd name="T7" fmla="*/ 164 h 327"/>
                <a:gd name="T8" fmla="*/ 170 w 340"/>
                <a:gd name="T9" fmla="*/ 0 h 327"/>
                <a:gd name="T10" fmla="*/ 170 w 340"/>
                <a:gd name="T11" fmla="*/ 281 h 327"/>
                <a:gd name="T12" fmla="*/ 47 w 340"/>
                <a:gd name="T13" fmla="*/ 164 h 327"/>
                <a:gd name="T14" fmla="*/ 170 w 340"/>
                <a:gd name="T15" fmla="*/ 47 h 327"/>
                <a:gd name="T16" fmla="*/ 293 w 340"/>
                <a:gd name="T17" fmla="*/ 164 h 327"/>
                <a:gd name="T18" fmla="*/ 170 w 340"/>
                <a:gd name="T19" fmla="*/ 28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27">
                  <a:moveTo>
                    <a:pt x="170" y="0"/>
                  </a:moveTo>
                  <a:cubicBezTo>
                    <a:pt x="76" y="0"/>
                    <a:pt x="0" y="73"/>
                    <a:pt x="0" y="164"/>
                  </a:cubicBezTo>
                  <a:cubicBezTo>
                    <a:pt x="0" y="254"/>
                    <a:pt x="76" y="327"/>
                    <a:pt x="170" y="327"/>
                  </a:cubicBezTo>
                  <a:cubicBezTo>
                    <a:pt x="264" y="327"/>
                    <a:pt x="340" y="254"/>
                    <a:pt x="340" y="164"/>
                  </a:cubicBezTo>
                  <a:cubicBezTo>
                    <a:pt x="340" y="73"/>
                    <a:pt x="264" y="0"/>
                    <a:pt x="170" y="0"/>
                  </a:cubicBezTo>
                  <a:moveTo>
                    <a:pt x="170" y="281"/>
                  </a:moveTo>
                  <a:cubicBezTo>
                    <a:pt x="102" y="281"/>
                    <a:pt x="47" y="228"/>
                    <a:pt x="47" y="164"/>
                  </a:cubicBezTo>
                  <a:cubicBezTo>
                    <a:pt x="47" y="99"/>
                    <a:pt x="102" y="47"/>
                    <a:pt x="170" y="47"/>
                  </a:cubicBezTo>
                  <a:cubicBezTo>
                    <a:pt x="238" y="47"/>
                    <a:pt x="293" y="99"/>
                    <a:pt x="293" y="164"/>
                  </a:cubicBezTo>
                  <a:cubicBezTo>
                    <a:pt x="293" y="228"/>
                    <a:pt x="238" y="281"/>
                    <a:pt x="170" y="28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C2172E-4C2E-4D76-B1BC-79DAFD196955}"/>
                </a:ext>
              </a:extLst>
            </p:cNvPr>
            <p:cNvSpPr/>
            <p:nvPr/>
          </p:nvSpPr>
          <p:spPr bwMode="auto">
            <a:xfrm>
              <a:off x="5008061" y="2710932"/>
              <a:ext cx="293550" cy="289688"/>
            </a:xfrm>
            <a:prstGeom prst="ellipse">
              <a:avLst/>
            </a:pr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38218E3-F563-4B79-920A-8E3F5A99191D}"/>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ṧḷ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7FEA0B3-3B93-4FD5-B4D0-FA4B1F40447A}"/>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ṥḷ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5EB3C48-D6B4-4C2C-BE28-A4FB0E3783EC}"/>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îṩ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8EF281-909D-4110-B438-B92D6C138407}"/>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íśļ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BCA8D1-E60E-4CA1-972D-59A412AA1F65}"/>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şľ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39E966-3CE2-41D6-864C-C119630F6851}"/>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íşl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DDE951E-4E32-4095-B6BB-0D9DADC497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ïṡḻ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C4DF79E-348D-4DB1-B72D-D00BC8751F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îş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E4EB825-7099-473B-A63D-C96E57DC77DA}"/>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B49F59-67CC-407A-809B-BE3AB27F6D37}"/>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ṥḻ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1164E1C-5196-43F2-BE4A-7F9C9A56275E}"/>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ïṩľ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B239A9-EFFF-4F9A-BC90-6EA09D53CF42}"/>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š1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DEE252-0544-440E-B254-19F4DB7EA5FC}"/>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close/>
                </a:path>
              </a:pathLst>
            </a:custGeom>
            <a:solidFill>
              <a:srgbClr val="0049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íṥļ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A9D20B-1D85-4E70-AB5E-856F70EFB3A3}"/>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ï$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3477101-C161-4987-A492-FD05D4B0C869}"/>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îṩḻ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996DEA8-7E9C-442F-97CC-21E7A0A2F08B}"/>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ṩ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E88D24-3D66-483B-9290-D08570610FBA}"/>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ïs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4576F74-5121-4C92-9635-D04DD0C5C3C3}"/>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śľ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0A6DFBC-6010-4C51-B8E4-BE2D4EE07BE1}"/>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iŝḻ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5B9991-E09E-49CE-9158-1ED51D02E8F0}"/>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ṧ1î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68F4E4-9CC8-49B4-9F7B-84C5641382F1}"/>
                </a:ext>
              </a:extLst>
            </p:cNvPr>
            <p:cNvSpPr/>
            <p:nvPr/>
          </p:nvSpPr>
          <p:spPr bwMode="auto">
            <a:xfrm>
              <a:off x="5112349" y="2815219"/>
              <a:ext cx="1163901" cy="1163901"/>
            </a:xfrm>
            <a:custGeom>
              <a:avLst/>
              <a:gdLst>
                <a:gd name="T0" fmla="*/ 30 w 493"/>
                <a:gd name="T1" fmla="*/ 5 h 493"/>
                <a:gd name="T2" fmla="*/ 30 w 493"/>
                <a:gd name="T3" fmla="*/ 5 h 493"/>
                <a:gd name="T4" fmla="*/ 17 w 493"/>
                <a:gd name="T5" fmla="*/ 0 h 493"/>
                <a:gd name="T6" fmla="*/ 0 w 493"/>
                <a:gd name="T7" fmla="*/ 17 h 493"/>
                <a:gd name="T8" fmla="*/ 6 w 493"/>
                <a:gd name="T9" fmla="*/ 31 h 493"/>
                <a:gd name="T10" fmla="*/ 6 w 493"/>
                <a:gd name="T11" fmla="*/ 31 h 493"/>
                <a:gd name="T12" fmla="*/ 470 w 493"/>
                <a:gd name="T13" fmla="*/ 493 h 493"/>
                <a:gd name="T14" fmla="*/ 493 w 493"/>
                <a:gd name="T15" fmla="*/ 469 h 493"/>
                <a:gd name="T16" fmla="*/ 30 w 493"/>
                <a:gd name="T17" fmla="*/ 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493">
                  <a:moveTo>
                    <a:pt x="30" y="5"/>
                  </a:moveTo>
                  <a:cubicBezTo>
                    <a:pt x="30" y="5"/>
                    <a:pt x="30" y="5"/>
                    <a:pt x="30" y="5"/>
                  </a:cubicBezTo>
                  <a:cubicBezTo>
                    <a:pt x="27" y="2"/>
                    <a:pt x="22" y="0"/>
                    <a:pt x="17" y="0"/>
                  </a:cubicBezTo>
                  <a:cubicBezTo>
                    <a:pt x="8" y="0"/>
                    <a:pt x="0" y="8"/>
                    <a:pt x="0" y="17"/>
                  </a:cubicBezTo>
                  <a:cubicBezTo>
                    <a:pt x="0" y="23"/>
                    <a:pt x="2" y="28"/>
                    <a:pt x="6" y="31"/>
                  </a:cubicBezTo>
                  <a:cubicBezTo>
                    <a:pt x="6" y="31"/>
                    <a:pt x="6" y="31"/>
                    <a:pt x="6" y="31"/>
                  </a:cubicBezTo>
                  <a:cubicBezTo>
                    <a:pt x="470" y="493"/>
                    <a:pt x="470" y="493"/>
                    <a:pt x="470" y="493"/>
                  </a:cubicBezTo>
                  <a:cubicBezTo>
                    <a:pt x="493" y="469"/>
                    <a:pt x="493" y="469"/>
                    <a:pt x="493" y="469"/>
                  </a:cubicBezTo>
                  <a:cubicBezTo>
                    <a:pt x="30" y="5"/>
                    <a:pt x="30" y="5"/>
                    <a:pt x="30" y="5"/>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îṥ1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153AB31-A6FF-4358-ABE6-DF6A66210687}"/>
                </a:ext>
              </a:extLst>
            </p:cNvPr>
            <p:cNvSpPr/>
            <p:nvPr/>
          </p:nvSpPr>
          <p:spPr bwMode="auto">
            <a:xfrm>
              <a:off x="4061747" y="3877408"/>
              <a:ext cx="74675" cy="75963"/>
            </a:xfrm>
            <a:custGeom>
              <a:avLst/>
              <a:gdLst>
                <a:gd name="T0" fmla="*/ 3 w 32"/>
                <a:gd name="T1" fmla="*/ 0 h 32"/>
                <a:gd name="T2" fmla="*/ 0 w 32"/>
                <a:gd name="T3" fmla="*/ 3 h 32"/>
                <a:gd name="T4" fmla="*/ 13 w 32"/>
                <a:gd name="T5" fmla="*/ 17 h 32"/>
                <a:gd name="T6" fmla="*/ 29 w 32"/>
                <a:gd name="T7" fmla="*/ 32 h 32"/>
                <a:gd name="T8" fmla="*/ 32 w 32"/>
                <a:gd name="T9" fmla="*/ 29 h 32"/>
                <a:gd name="T10" fmla="*/ 3 w 32"/>
                <a:gd name="T11" fmla="*/ 0 h 32"/>
              </a:gdLst>
              <a:ahLst/>
              <a:cxnLst>
                <a:cxn ang="0">
                  <a:pos x="T0" y="T1"/>
                </a:cxn>
                <a:cxn ang="0">
                  <a:pos x="T2" y="T3"/>
                </a:cxn>
                <a:cxn ang="0">
                  <a:pos x="T4" y="T5"/>
                </a:cxn>
                <a:cxn ang="0">
                  <a:pos x="T6" y="T7"/>
                </a:cxn>
                <a:cxn ang="0">
                  <a:pos x="T8" y="T9"/>
                </a:cxn>
                <a:cxn ang="0">
                  <a:pos x="T10" y="T11"/>
                </a:cxn>
              </a:cxnLst>
              <a:rect l="0" t="0" r="r" b="b"/>
              <a:pathLst>
                <a:path w="32" h="32">
                  <a:moveTo>
                    <a:pt x="3" y="0"/>
                  </a:moveTo>
                  <a:cubicBezTo>
                    <a:pt x="0" y="3"/>
                    <a:pt x="0" y="3"/>
                    <a:pt x="0" y="3"/>
                  </a:cubicBezTo>
                  <a:cubicBezTo>
                    <a:pt x="4" y="8"/>
                    <a:pt x="8" y="12"/>
                    <a:pt x="13" y="17"/>
                  </a:cubicBezTo>
                  <a:cubicBezTo>
                    <a:pt x="18" y="22"/>
                    <a:pt x="24" y="27"/>
                    <a:pt x="29" y="32"/>
                  </a:cubicBezTo>
                  <a:cubicBezTo>
                    <a:pt x="32" y="29"/>
                    <a:pt x="32" y="29"/>
                    <a:pt x="32" y="29"/>
                  </a:cubicBezTo>
                  <a:cubicBezTo>
                    <a:pt x="22" y="20"/>
                    <a:pt x="12" y="10"/>
                    <a:pt x="3"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išļ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DFC182D-D613-400A-9151-3CB1E3A50967}"/>
                </a:ext>
              </a:extLst>
            </p:cNvPr>
            <p:cNvSpPr/>
            <p:nvPr/>
          </p:nvSpPr>
          <p:spPr bwMode="auto">
            <a:xfrm>
              <a:off x="4068185" y="3702308"/>
              <a:ext cx="245913" cy="243338"/>
            </a:xfrm>
            <a:custGeom>
              <a:avLst/>
              <a:gdLst>
                <a:gd name="T0" fmla="*/ 75 w 104"/>
                <a:gd name="T1" fmla="*/ 0 h 103"/>
                <a:gd name="T2" fmla="*/ 37 w 104"/>
                <a:gd name="T3" fmla="*/ 38 h 103"/>
                <a:gd name="T4" fmla="*/ 0 w 104"/>
                <a:gd name="T5" fmla="*/ 74 h 103"/>
                <a:gd name="T6" fmla="*/ 29 w 104"/>
                <a:gd name="T7" fmla="*/ 103 h 103"/>
                <a:gd name="T8" fmla="*/ 66 w 104"/>
                <a:gd name="T9" fmla="*/ 67 h 103"/>
                <a:gd name="T10" fmla="*/ 104 w 104"/>
                <a:gd name="T11" fmla="*/ 29 h 103"/>
                <a:gd name="T12" fmla="*/ 75 w 104"/>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104" h="103">
                  <a:moveTo>
                    <a:pt x="75" y="0"/>
                  </a:moveTo>
                  <a:cubicBezTo>
                    <a:pt x="37" y="38"/>
                    <a:pt x="37" y="38"/>
                    <a:pt x="37" y="38"/>
                  </a:cubicBezTo>
                  <a:cubicBezTo>
                    <a:pt x="0" y="74"/>
                    <a:pt x="0" y="74"/>
                    <a:pt x="0" y="74"/>
                  </a:cubicBezTo>
                  <a:cubicBezTo>
                    <a:pt x="9" y="84"/>
                    <a:pt x="19" y="94"/>
                    <a:pt x="29" y="103"/>
                  </a:cubicBezTo>
                  <a:cubicBezTo>
                    <a:pt x="66" y="67"/>
                    <a:pt x="66" y="67"/>
                    <a:pt x="66" y="67"/>
                  </a:cubicBezTo>
                  <a:cubicBezTo>
                    <a:pt x="104" y="29"/>
                    <a:pt x="104" y="29"/>
                    <a:pt x="104" y="29"/>
                  </a:cubicBezTo>
                  <a:cubicBezTo>
                    <a:pt x="94" y="19"/>
                    <a:pt x="84" y="10"/>
                    <a:pt x="75"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ŝḻí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8D0336-7237-4CED-BCF3-815D3CC9C9B1}"/>
                </a:ext>
              </a:extLst>
            </p:cNvPr>
            <p:cNvSpPr/>
            <p:nvPr/>
          </p:nvSpPr>
          <p:spPr bwMode="auto">
            <a:xfrm>
              <a:off x="4323110" y="2928519"/>
              <a:ext cx="766063" cy="762201"/>
            </a:xfrm>
            <a:custGeom>
              <a:avLst/>
              <a:gdLst>
                <a:gd name="T0" fmla="*/ 51 w 324"/>
                <a:gd name="T1" fmla="*/ 244 h 323"/>
                <a:gd name="T2" fmla="*/ 0 w 324"/>
                <a:gd name="T3" fmla="*/ 295 h 323"/>
                <a:gd name="T4" fmla="*/ 29 w 324"/>
                <a:gd name="T5" fmla="*/ 323 h 323"/>
                <a:gd name="T6" fmla="*/ 80 w 324"/>
                <a:gd name="T7" fmla="*/ 272 h 323"/>
                <a:gd name="T8" fmla="*/ 51 w 324"/>
                <a:gd name="T9" fmla="*/ 244 h 323"/>
                <a:gd name="T10" fmla="*/ 136 w 324"/>
                <a:gd name="T11" fmla="*/ 160 h 323"/>
                <a:gd name="T12" fmla="*/ 85 w 324"/>
                <a:gd name="T13" fmla="*/ 211 h 323"/>
                <a:gd name="T14" fmla="*/ 113 w 324"/>
                <a:gd name="T15" fmla="*/ 238 h 323"/>
                <a:gd name="T16" fmla="*/ 164 w 324"/>
                <a:gd name="T17" fmla="*/ 187 h 323"/>
                <a:gd name="T18" fmla="*/ 136 w 324"/>
                <a:gd name="T19" fmla="*/ 160 h 323"/>
                <a:gd name="T20" fmla="*/ 221 w 324"/>
                <a:gd name="T21" fmla="*/ 77 h 323"/>
                <a:gd name="T22" fmla="*/ 169 w 324"/>
                <a:gd name="T23" fmla="*/ 127 h 323"/>
                <a:gd name="T24" fmla="*/ 197 w 324"/>
                <a:gd name="T25" fmla="*/ 153 h 323"/>
                <a:gd name="T26" fmla="*/ 248 w 324"/>
                <a:gd name="T27" fmla="*/ 101 h 323"/>
                <a:gd name="T28" fmla="*/ 221 w 324"/>
                <a:gd name="T29" fmla="*/ 77 h 323"/>
                <a:gd name="T30" fmla="*/ 298 w 324"/>
                <a:gd name="T31" fmla="*/ 0 h 323"/>
                <a:gd name="T32" fmla="*/ 254 w 324"/>
                <a:gd name="T33" fmla="*/ 44 h 323"/>
                <a:gd name="T34" fmla="*/ 282 w 324"/>
                <a:gd name="T35" fmla="*/ 68 h 323"/>
                <a:gd name="T36" fmla="*/ 324 w 324"/>
                <a:gd name="T37" fmla="*/ 25 h 323"/>
                <a:gd name="T38" fmla="*/ 298 w 324"/>
                <a:gd name="T3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4" h="323">
                  <a:moveTo>
                    <a:pt x="51" y="244"/>
                  </a:moveTo>
                  <a:cubicBezTo>
                    <a:pt x="0" y="295"/>
                    <a:pt x="0" y="295"/>
                    <a:pt x="0" y="295"/>
                  </a:cubicBezTo>
                  <a:cubicBezTo>
                    <a:pt x="9" y="305"/>
                    <a:pt x="19" y="314"/>
                    <a:pt x="29" y="323"/>
                  </a:cubicBezTo>
                  <a:cubicBezTo>
                    <a:pt x="80" y="272"/>
                    <a:pt x="80" y="272"/>
                    <a:pt x="80" y="272"/>
                  </a:cubicBezTo>
                  <a:cubicBezTo>
                    <a:pt x="70" y="263"/>
                    <a:pt x="60" y="254"/>
                    <a:pt x="51" y="244"/>
                  </a:cubicBezTo>
                  <a:moveTo>
                    <a:pt x="136" y="160"/>
                  </a:moveTo>
                  <a:cubicBezTo>
                    <a:pt x="85" y="211"/>
                    <a:pt x="85" y="211"/>
                    <a:pt x="85" y="211"/>
                  </a:cubicBezTo>
                  <a:cubicBezTo>
                    <a:pt x="93" y="221"/>
                    <a:pt x="103" y="230"/>
                    <a:pt x="113" y="238"/>
                  </a:cubicBezTo>
                  <a:cubicBezTo>
                    <a:pt x="164" y="187"/>
                    <a:pt x="164" y="187"/>
                    <a:pt x="164" y="187"/>
                  </a:cubicBezTo>
                  <a:cubicBezTo>
                    <a:pt x="154" y="179"/>
                    <a:pt x="145" y="170"/>
                    <a:pt x="136" y="160"/>
                  </a:cubicBezTo>
                  <a:moveTo>
                    <a:pt x="221" y="77"/>
                  </a:moveTo>
                  <a:cubicBezTo>
                    <a:pt x="169" y="127"/>
                    <a:pt x="169" y="127"/>
                    <a:pt x="169" y="127"/>
                  </a:cubicBezTo>
                  <a:cubicBezTo>
                    <a:pt x="178" y="137"/>
                    <a:pt x="187" y="145"/>
                    <a:pt x="197" y="153"/>
                  </a:cubicBezTo>
                  <a:cubicBezTo>
                    <a:pt x="248" y="101"/>
                    <a:pt x="248" y="101"/>
                    <a:pt x="248" y="101"/>
                  </a:cubicBezTo>
                  <a:cubicBezTo>
                    <a:pt x="238" y="94"/>
                    <a:pt x="229" y="86"/>
                    <a:pt x="221" y="77"/>
                  </a:cubicBezTo>
                  <a:moveTo>
                    <a:pt x="298" y="0"/>
                  </a:moveTo>
                  <a:cubicBezTo>
                    <a:pt x="254" y="44"/>
                    <a:pt x="254" y="44"/>
                    <a:pt x="254" y="44"/>
                  </a:cubicBezTo>
                  <a:cubicBezTo>
                    <a:pt x="262" y="53"/>
                    <a:pt x="271" y="61"/>
                    <a:pt x="282" y="68"/>
                  </a:cubicBezTo>
                  <a:cubicBezTo>
                    <a:pt x="324" y="25"/>
                    <a:pt x="324" y="25"/>
                    <a:pt x="324" y="25"/>
                  </a:cubicBezTo>
                  <a:cubicBezTo>
                    <a:pt x="313" y="19"/>
                    <a:pt x="304" y="11"/>
                    <a:pt x="298"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íṣḻ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B217DC-3E0A-4019-BFD1-78F2BE4797E4}"/>
                </a:ext>
              </a:extLst>
            </p:cNvPr>
            <p:cNvSpPr/>
            <p:nvPr/>
          </p:nvSpPr>
          <p:spPr bwMode="auto">
            <a:xfrm>
              <a:off x="4245860" y="3625058"/>
              <a:ext cx="145488" cy="145488"/>
            </a:xfrm>
            <a:custGeom>
              <a:avLst/>
              <a:gdLst>
                <a:gd name="T0" fmla="*/ 33 w 62"/>
                <a:gd name="T1" fmla="*/ 0 h 62"/>
                <a:gd name="T2" fmla="*/ 0 w 62"/>
                <a:gd name="T3" fmla="*/ 33 h 62"/>
                <a:gd name="T4" fmla="*/ 29 w 62"/>
                <a:gd name="T5" fmla="*/ 62 h 62"/>
                <a:gd name="T6" fmla="*/ 62 w 62"/>
                <a:gd name="T7" fmla="*/ 28 h 62"/>
                <a:gd name="T8" fmla="*/ 33 w 62"/>
                <a:gd name="T9" fmla="*/ 0 h 62"/>
              </a:gdLst>
              <a:ahLst/>
              <a:cxnLst>
                <a:cxn ang="0">
                  <a:pos x="T0" y="T1"/>
                </a:cxn>
                <a:cxn ang="0">
                  <a:pos x="T2" y="T3"/>
                </a:cxn>
                <a:cxn ang="0">
                  <a:pos x="T4" y="T5"/>
                </a:cxn>
                <a:cxn ang="0">
                  <a:pos x="T6" y="T7"/>
                </a:cxn>
                <a:cxn ang="0">
                  <a:pos x="T8" y="T9"/>
                </a:cxn>
              </a:cxnLst>
              <a:rect l="0" t="0" r="r" b="b"/>
              <a:pathLst>
                <a:path w="62" h="62">
                  <a:moveTo>
                    <a:pt x="33" y="0"/>
                  </a:moveTo>
                  <a:cubicBezTo>
                    <a:pt x="0" y="33"/>
                    <a:pt x="0" y="33"/>
                    <a:pt x="0" y="33"/>
                  </a:cubicBezTo>
                  <a:cubicBezTo>
                    <a:pt x="9" y="43"/>
                    <a:pt x="19" y="52"/>
                    <a:pt x="29" y="62"/>
                  </a:cubicBezTo>
                  <a:cubicBezTo>
                    <a:pt x="62" y="28"/>
                    <a:pt x="62" y="28"/>
                    <a:pt x="62" y="28"/>
                  </a:cubicBezTo>
                  <a:cubicBezTo>
                    <a:pt x="52" y="19"/>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iṩ1í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511C476-966F-4CB3-A8FE-3EB4295DCD72}"/>
                </a:ext>
              </a:extLst>
            </p:cNvPr>
            <p:cNvSpPr/>
            <p:nvPr/>
          </p:nvSpPr>
          <p:spPr bwMode="auto">
            <a:xfrm>
              <a:off x="4444135" y="3426783"/>
              <a:ext cx="146775" cy="142913"/>
            </a:xfrm>
            <a:custGeom>
              <a:avLst/>
              <a:gdLst>
                <a:gd name="T0" fmla="*/ 34 w 62"/>
                <a:gd name="T1" fmla="*/ 0 h 61"/>
                <a:gd name="T2" fmla="*/ 0 w 62"/>
                <a:gd name="T3" fmla="*/ 33 h 61"/>
                <a:gd name="T4" fmla="*/ 29 w 62"/>
                <a:gd name="T5" fmla="*/ 61 h 61"/>
                <a:gd name="T6" fmla="*/ 62 w 62"/>
                <a:gd name="T7" fmla="*/ 27 h 61"/>
                <a:gd name="T8" fmla="*/ 34 w 62"/>
                <a:gd name="T9" fmla="*/ 0 h 61"/>
              </a:gdLst>
              <a:ahLst/>
              <a:cxnLst>
                <a:cxn ang="0">
                  <a:pos x="T0" y="T1"/>
                </a:cxn>
                <a:cxn ang="0">
                  <a:pos x="T2" y="T3"/>
                </a:cxn>
                <a:cxn ang="0">
                  <a:pos x="T4" y="T5"/>
                </a:cxn>
                <a:cxn ang="0">
                  <a:pos x="T6" y="T7"/>
                </a:cxn>
                <a:cxn ang="0">
                  <a:pos x="T8" y="T9"/>
                </a:cxn>
              </a:cxnLst>
              <a:rect l="0" t="0" r="r" b="b"/>
              <a:pathLst>
                <a:path w="62" h="61">
                  <a:moveTo>
                    <a:pt x="34" y="0"/>
                  </a:moveTo>
                  <a:cubicBezTo>
                    <a:pt x="0" y="33"/>
                    <a:pt x="0" y="33"/>
                    <a:pt x="0" y="33"/>
                  </a:cubicBezTo>
                  <a:cubicBezTo>
                    <a:pt x="9" y="43"/>
                    <a:pt x="19" y="52"/>
                    <a:pt x="29" y="61"/>
                  </a:cubicBezTo>
                  <a:cubicBezTo>
                    <a:pt x="62" y="27"/>
                    <a:pt x="62" y="27"/>
                    <a:pt x="62" y="27"/>
                  </a:cubicBezTo>
                  <a:cubicBezTo>
                    <a:pt x="52" y="19"/>
                    <a:pt x="42" y="10"/>
                    <a:pt x="34"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iś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3604AB-9499-4A68-A436-053D3C97E5F5}"/>
                </a:ext>
              </a:extLst>
            </p:cNvPr>
            <p:cNvSpPr/>
            <p:nvPr/>
          </p:nvSpPr>
          <p:spPr bwMode="auto">
            <a:xfrm>
              <a:off x="4644986" y="3228507"/>
              <a:ext cx="144200" cy="141625"/>
            </a:xfrm>
            <a:custGeom>
              <a:avLst/>
              <a:gdLst>
                <a:gd name="T0" fmla="*/ 33 w 61"/>
                <a:gd name="T1" fmla="*/ 0 h 60"/>
                <a:gd name="T2" fmla="*/ 0 w 61"/>
                <a:gd name="T3" fmla="*/ 33 h 60"/>
                <a:gd name="T4" fmla="*/ 28 w 61"/>
                <a:gd name="T5" fmla="*/ 60 h 60"/>
                <a:gd name="T6" fmla="*/ 61 w 61"/>
                <a:gd name="T7" fmla="*/ 26 h 60"/>
                <a:gd name="T8" fmla="*/ 33 w 61"/>
                <a:gd name="T9" fmla="*/ 0 h 60"/>
              </a:gdLst>
              <a:ahLst/>
              <a:cxnLst>
                <a:cxn ang="0">
                  <a:pos x="T0" y="T1"/>
                </a:cxn>
                <a:cxn ang="0">
                  <a:pos x="T2" y="T3"/>
                </a:cxn>
                <a:cxn ang="0">
                  <a:pos x="T4" y="T5"/>
                </a:cxn>
                <a:cxn ang="0">
                  <a:pos x="T6" y="T7"/>
                </a:cxn>
                <a:cxn ang="0">
                  <a:pos x="T8" y="T9"/>
                </a:cxn>
              </a:cxnLst>
              <a:rect l="0" t="0" r="r" b="b"/>
              <a:pathLst>
                <a:path w="61" h="60">
                  <a:moveTo>
                    <a:pt x="33" y="0"/>
                  </a:moveTo>
                  <a:cubicBezTo>
                    <a:pt x="0" y="33"/>
                    <a:pt x="0" y="33"/>
                    <a:pt x="0" y="33"/>
                  </a:cubicBezTo>
                  <a:cubicBezTo>
                    <a:pt x="9" y="43"/>
                    <a:pt x="18" y="52"/>
                    <a:pt x="28" y="60"/>
                  </a:cubicBezTo>
                  <a:cubicBezTo>
                    <a:pt x="61" y="26"/>
                    <a:pt x="61" y="26"/>
                    <a:pt x="61" y="26"/>
                  </a:cubicBezTo>
                  <a:cubicBezTo>
                    <a:pt x="51" y="18"/>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ļï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506AC-6D4D-444B-804B-F082C6C6BB7C}"/>
                </a:ext>
              </a:extLst>
            </p:cNvPr>
            <p:cNvSpPr/>
            <p:nvPr/>
          </p:nvSpPr>
          <p:spPr bwMode="auto">
            <a:xfrm>
              <a:off x="4845836" y="3031520"/>
              <a:ext cx="144200" cy="135188"/>
            </a:xfrm>
            <a:custGeom>
              <a:avLst/>
              <a:gdLst>
                <a:gd name="T0" fmla="*/ 33 w 61"/>
                <a:gd name="T1" fmla="*/ 0 h 57"/>
                <a:gd name="T2" fmla="*/ 0 w 61"/>
                <a:gd name="T3" fmla="*/ 33 h 57"/>
                <a:gd name="T4" fmla="*/ 27 w 61"/>
                <a:gd name="T5" fmla="*/ 57 h 57"/>
                <a:gd name="T6" fmla="*/ 61 w 61"/>
                <a:gd name="T7" fmla="*/ 24 h 57"/>
                <a:gd name="T8" fmla="*/ 33 w 61"/>
                <a:gd name="T9" fmla="*/ 0 h 57"/>
              </a:gdLst>
              <a:ahLst/>
              <a:cxnLst>
                <a:cxn ang="0">
                  <a:pos x="T0" y="T1"/>
                </a:cxn>
                <a:cxn ang="0">
                  <a:pos x="T2" y="T3"/>
                </a:cxn>
                <a:cxn ang="0">
                  <a:pos x="T4" y="T5"/>
                </a:cxn>
                <a:cxn ang="0">
                  <a:pos x="T6" y="T7"/>
                </a:cxn>
                <a:cxn ang="0">
                  <a:pos x="T8" y="T9"/>
                </a:cxn>
              </a:cxnLst>
              <a:rect l="0" t="0" r="r" b="b"/>
              <a:pathLst>
                <a:path w="61" h="57">
                  <a:moveTo>
                    <a:pt x="33" y="0"/>
                  </a:moveTo>
                  <a:cubicBezTo>
                    <a:pt x="0" y="33"/>
                    <a:pt x="0" y="33"/>
                    <a:pt x="0" y="33"/>
                  </a:cubicBezTo>
                  <a:cubicBezTo>
                    <a:pt x="8" y="42"/>
                    <a:pt x="17" y="50"/>
                    <a:pt x="27" y="57"/>
                  </a:cubicBezTo>
                  <a:cubicBezTo>
                    <a:pt x="61" y="24"/>
                    <a:pt x="61" y="24"/>
                    <a:pt x="61" y="24"/>
                  </a:cubicBezTo>
                  <a:cubicBezTo>
                    <a:pt x="50" y="17"/>
                    <a:pt x="41" y="9"/>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šľ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A878458-A769-4CC9-A6DB-980F399EB979}"/>
                </a:ext>
              </a:extLst>
            </p:cNvPr>
            <p:cNvSpPr/>
            <p:nvPr/>
          </p:nvSpPr>
          <p:spPr bwMode="auto">
            <a:xfrm>
              <a:off x="5027374" y="2843544"/>
              <a:ext cx="130038" cy="142913"/>
            </a:xfrm>
            <a:custGeom>
              <a:avLst/>
              <a:gdLst>
                <a:gd name="T0" fmla="*/ 36 w 55"/>
                <a:gd name="T1" fmla="*/ 0 h 61"/>
                <a:gd name="T2" fmla="*/ 0 w 55"/>
                <a:gd name="T3" fmla="*/ 36 h 61"/>
                <a:gd name="T4" fmla="*/ 26 w 55"/>
                <a:gd name="T5" fmla="*/ 61 h 61"/>
                <a:gd name="T6" fmla="*/ 55 w 55"/>
                <a:gd name="T7" fmla="*/ 32 h 61"/>
                <a:gd name="T8" fmla="*/ 42 w 55"/>
                <a:gd name="T9" fmla="*/ 19 h 61"/>
                <a:gd name="T10" fmla="*/ 42 w 55"/>
                <a:gd name="T11" fmla="*/ 19 h 61"/>
                <a:gd name="T12" fmla="*/ 36 w 55"/>
                <a:gd name="T13" fmla="*/ 5 h 61"/>
                <a:gd name="T14" fmla="*/ 36 w 5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61">
                  <a:moveTo>
                    <a:pt x="36" y="0"/>
                  </a:moveTo>
                  <a:cubicBezTo>
                    <a:pt x="0" y="36"/>
                    <a:pt x="0" y="36"/>
                    <a:pt x="0" y="36"/>
                  </a:cubicBezTo>
                  <a:cubicBezTo>
                    <a:pt x="6" y="47"/>
                    <a:pt x="15" y="55"/>
                    <a:pt x="26" y="61"/>
                  </a:cubicBezTo>
                  <a:cubicBezTo>
                    <a:pt x="55" y="32"/>
                    <a:pt x="55" y="32"/>
                    <a:pt x="55" y="32"/>
                  </a:cubicBezTo>
                  <a:cubicBezTo>
                    <a:pt x="42" y="19"/>
                    <a:pt x="42" y="19"/>
                    <a:pt x="42" y="19"/>
                  </a:cubicBezTo>
                  <a:cubicBezTo>
                    <a:pt x="42" y="19"/>
                    <a:pt x="42" y="19"/>
                    <a:pt x="42" y="19"/>
                  </a:cubicBezTo>
                  <a:cubicBezTo>
                    <a:pt x="38" y="16"/>
                    <a:pt x="36" y="11"/>
                    <a:pt x="36" y="5"/>
                  </a:cubicBezTo>
                  <a:cubicBezTo>
                    <a:pt x="36" y="3"/>
                    <a:pt x="36" y="1"/>
                    <a:pt x="36"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íS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12199E9-7B6C-44B6-8EAA-8A44E4EBE91E}"/>
                </a:ext>
              </a:extLst>
            </p:cNvPr>
            <p:cNvSpPr/>
            <p:nvPr/>
          </p:nvSpPr>
          <p:spPr bwMode="auto">
            <a:xfrm>
              <a:off x="5112349" y="2838394"/>
              <a:ext cx="63088" cy="79825"/>
            </a:xfrm>
            <a:custGeom>
              <a:avLst/>
              <a:gdLst>
                <a:gd name="T0" fmla="*/ 2 w 27"/>
                <a:gd name="T1" fmla="*/ 0 h 34"/>
                <a:gd name="T2" fmla="*/ 0 w 27"/>
                <a:gd name="T3" fmla="*/ 2 h 34"/>
                <a:gd name="T4" fmla="*/ 0 w 27"/>
                <a:gd name="T5" fmla="*/ 7 h 34"/>
                <a:gd name="T6" fmla="*/ 6 w 27"/>
                <a:gd name="T7" fmla="*/ 21 h 34"/>
                <a:gd name="T8" fmla="*/ 6 w 27"/>
                <a:gd name="T9" fmla="*/ 21 h 34"/>
                <a:gd name="T10" fmla="*/ 19 w 27"/>
                <a:gd name="T11" fmla="*/ 34 h 34"/>
                <a:gd name="T12" fmla="*/ 27 w 27"/>
                <a:gd name="T13" fmla="*/ 25 h 34"/>
                <a:gd name="T14" fmla="*/ 15 w 27"/>
                <a:gd name="T15" fmla="*/ 15 h 34"/>
                <a:gd name="T16" fmla="*/ 2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2" y="0"/>
                  </a:moveTo>
                  <a:cubicBezTo>
                    <a:pt x="0" y="2"/>
                    <a:pt x="0" y="2"/>
                    <a:pt x="0" y="2"/>
                  </a:cubicBezTo>
                  <a:cubicBezTo>
                    <a:pt x="0" y="3"/>
                    <a:pt x="0" y="5"/>
                    <a:pt x="0" y="7"/>
                  </a:cubicBezTo>
                  <a:cubicBezTo>
                    <a:pt x="0" y="13"/>
                    <a:pt x="2" y="18"/>
                    <a:pt x="6" y="21"/>
                  </a:cubicBezTo>
                  <a:cubicBezTo>
                    <a:pt x="6" y="21"/>
                    <a:pt x="6" y="21"/>
                    <a:pt x="6" y="21"/>
                  </a:cubicBezTo>
                  <a:cubicBezTo>
                    <a:pt x="19" y="34"/>
                    <a:pt x="19" y="34"/>
                    <a:pt x="19" y="34"/>
                  </a:cubicBezTo>
                  <a:cubicBezTo>
                    <a:pt x="27" y="25"/>
                    <a:pt x="27" y="25"/>
                    <a:pt x="27" y="25"/>
                  </a:cubicBezTo>
                  <a:cubicBezTo>
                    <a:pt x="15" y="15"/>
                    <a:pt x="15" y="15"/>
                    <a:pt x="15" y="15"/>
                  </a:cubicBezTo>
                  <a:cubicBezTo>
                    <a:pt x="2" y="0"/>
                    <a:pt x="2" y="0"/>
                    <a:pt x="2" y="0"/>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3228588690"/>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73758" y="356860"/>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运行确认</a:t>
            </a:r>
            <a:endParaRPr lang="zh-CN" altLang="en-US" dirty="0">
              <a:latin typeface="华文行楷" pitchFamily="2" charset="-122"/>
              <a:ea typeface="华文行楷" pitchFamily="2" charset="-122"/>
            </a:endParaRPr>
          </a:p>
        </p:txBody>
      </p:sp>
      <p:sp>
        <p:nvSpPr>
          <p:cNvPr id="3" name="矩形 2"/>
          <p:cNvSpPr/>
          <p:nvPr/>
        </p:nvSpPr>
        <p:spPr>
          <a:xfrm>
            <a:off x="1781173" y="366385"/>
            <a:ext cx="6877051" cy="7715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400" b="1" dirty="0">
                <a:solidFill>
                  <a:srgbClr val="0366B8"/>
                </a:solidFill>
                <a:effectLst>
                  <a:outerShdw blurRad="38100" dist="38100" dir="2700000" algn="tl">
                    <a:srgbClr val="000000">
                      <a:alpha val="43137"/>
                    </a:srgbClr>
                  </a:outerShdw>
                </a:effectLst>
                <a:latin typeface="Microsoft YaHei"/>
              </a:rPr>
              <a:t>温湿度自动监控系统</a:t>
            </a:r>
            <a:r>
              <a:rPr lang="zh-CN" altLang="en-US" sz="2400" b="1" dirty="0" smtClean="0">
                <a:solidFill>
                  <a:srgbClr val="0366B8"/>
                </a:solidFill>
                <a:effectLst>
                  <a:outerShdw blurRad="38100" dist="38100" dir="2700000" algn="tl">
                    <a:srgbClr val="000000">
                      <a:alpha val="43137"/>
                    </a:srgbClr>
                  </a:outerShdw>
                </a:effectLst>
                <a:latin typeface="Microsoft YaHei"/>
              </a:rPr>
              <a:t>验证实操</a:t>
            </a:r>
            <a:endParaRPr lang="zh-CN" altLang="en-US" sz="2400" b="1" dirty="0">
              <a:solidFill>
                <a:srgbClr val="0366B8"/>
              </a:solidFill>
              <a:effectLst>
                <a:outerShdw blurRad="38100" dist="38100" dir="2700000" algn="tl">
                  <a:srgbClr val="000000">
                    <a:alpha val="43137"/>
                  </a:srgbClr>
                </a:outerShdw>
              </a:effectLst>
              <a:latin typeface="Microsoft YaHei"/>
            </a:endParaRPr>
          </a:p>
        </p:txBody>
      </p:sp>
      <p:sp>
        <p:nvSpPr>
          <p:cNvPr id="5" name="TextBox 4"/>
          <p:cNvSpPr txBox="1"/>
          <p:nvPr/>
        </p:nvSpPr>
        <p:spPr>
          <a:xfrm>
            <a:off x="581025" y="1067354"/>
            <a:ext cx="8077199" cy="5816977"/>
          </a:xfrm>
          <a:prstGeom prst="rect">
            <a:avLst/>
          </a:prstGeom>
          <a:noFill/>
          <a:ln>
            <a:noFill/>
          </a:ln>
        </p:spPr>
        <p:txBody>
          <a:bodyPr wrap="square" rtlCol="0">
            <a:spAutoFit/>
          </a:bodyPr>
          <a:lstStyle/>
          <a:p>
            <a:pPr marL="285750" indent="-285750">
              <a:lnSpc>
                <a:spcPct val="150000"/>
              </a:lnSpc>
              <a:buFont typeface="Wingdings" pitchFamily="2" charset="2"/>
              <a:buChar char="p"/>
            </a:pPr>
            <a:r>
              <a:rPr lang="zh-CN" altLang="en-US" sz="2800" b="1" kern="100" dirty="0" smtClean="0">
                <a:solidFill>
                  <a:schemeClr val="accent1"/>
                </a:solidFill>
                <a:latin typeface="Times New Roman"/>
                <a:ea typeface="宋体"/>
                <a:cs typeface="Times New Roman"/>
              </a:rPr>
              <a:t>验证项目</a:t>
            </a:r>
            <a:endParaRPr lang="en-US" altLang="zh-CN" sz="2800" b="1" kern="100" dirty="0" smtClean="0">
              <a:solidFill>
                <a:schemeClr val="accent1"/>
              </a:solidFill>
              <a:latin typeface="Times New Roman"/>
              <a:ea typeface="宋体"/>
              <a:cs typeface="Times New Roman"/>
            </a:endParaRPr>
          </a:p>
          <a:p>
            <a:pPr marL="285750" indent="-285750">
              <a:lnSpc>
                <a:spcPct val="150000"/>
              </a:lnSpc>
              <a:buFont typeface="Wingdings" pitchFamily="2" charset="2"/>
              <a:buChar char="l"/>
            </a:pPr>
            <a:r>
              <a:rPr lang="zh-CN" altLang="en-US" sz="2000" b="1" kern="100" dirty="0" smtClean="0">
                <a:solidFill>
                  <a:srgbClr val="FF0000"/>
                </a:solidFill>
                <a:latin typeface="Times New Roman"/>
                <a:ea typeface="宋体"/>
                <a:cs typeface="Times New Roman"/>
              </a:rPr>
              <a:t>报警</a:t>
            </a:r>
            <a:r>
              <a:rPr lang="zh-CN" altLang="en-US" sz="2000" b="1" kern="100" dirty="0">
                <a:solidFill>
                  <a:srgbClr val="FF0000"/>
                </a:solidFill>
                <a:latin typeface="Times New Roman"/>
                <a:ea typeface="宋体"/>
                <a:cs typeface="Times New Roman"/>
              </a:rPr>
              <a:t>测试</a:t>
            </a:r>
          </a:p>
          <a:p>
            <a:pPr>
              <a:lnSpc>
                <a:spcPct val="150000"/>
              </a:lnSpc>
            </a:pPr>
            <a:r>
              <a:rPr lang="zh-CN" altLang="en-US" sz="2000" kern="100" dirty="0" smtClean="0">
                <a:solidFill>
                  <a:schemeClr val="accent1"/>
                </a:solidFill>
                <a:latin typeface="Times New Roman"/>
                <a:ea typeface="宋体"/>
              </a:rPr>
              <a:t>正常</a:t>
            </a:r>
            <a:r>
              <a:rPr lang="zh-CN" altLang="en-US" sz="2000" kern="100" dirty="0">
                <a:solidFill>
                  <a:schemeClr val="accent1"/>
                </a:solidFill>
                <a:latin typeface="Times New Roman"/>
                <a:ea typeface="宋体"/>
              </a:rPr>
              <a:t>模式下制造报警的极限（最高温或最低温）、断开设备（传感器、光电管、仪表）、断开或短接信号线（仅对数字信号）、断开电源。注：不能以有可能损坏系统的方式触发报警</a:t>
            </a:r>
            <a:r>
              <a:rPr lang="zh-CN" altLang="en-US" sz="2000" kern="100" dirty="0" smtClean="0">
                <a:solidFill>
                  <a:schemeClr val="accent1"/>
                </a:solidFill>
                <a:latin typeface="Times New Roman"/>
                <a:ea typeface="宋体"/>
              </a:rPr>
              <a:t>。查看短信信息并，附照片。</a:t>
            </a:r>
            <a:endParaRPr lang="en-US" altLang="zh-CN" sz="2000" kern="100" dirty="0" smtClean="0">
              <a:solidFill>
                <a:schemeClr val="accent1"/>
              </a:solidFill>
              <a:latin typeface="Times New Roman"/>
              <a:ea typeface="宋体"/>
            </a:endParaRPr>
          </a:p>
          <a:p>
            <a:pPr>
              <a:lnSpc>
                <a:spcPct val="150000"/>
              </a:lnSpc>
            </a:pPr>
            <a:r>
              <a:rPr lang="en-US" altLang="zh-CN" sz="2000" kern="100" dirty="0" smtClean="0">
                <a:solidFill>
                  <a:schemeClr val="accent1"/>
                </a:solidFill>
                <a:latin typeface="Times New Roman"/>
                <a:ea typeface="宋体"/>
              </a:rPr>
              <a:t>GSP</a:t>
            </a:r>
            <a:r>
              <a:rPr lang="zh-CN" altLang="en-US" sz="2000" kern="100" dirty="0" smtClean="0">
                <a:solidFill>
                  <a:schemeClr val="accent1"/>
                </a:solidFill>
                <a:latin typeface="Times New Roman"/>
                <a:ea typeface="宋体"/>
              </a:rPr>
              <a:t>：</a:t>
            </a:r>
            <a:r>
              <a:rPr lang="zh-CN" altLang="zh-CN" sz="2000" dirty="0">
                <a:solidFill>
                  <a:srgbClr val="FF0000"/>
                </a:solidFill>
                <a:latin typeface="宋体" pitchFamily="2" charset="-122"/>
                <a:ea typeface="宋体" pitchFamily="2" charset="-122"/>
              </a:rPr>
              <a:t>声光报警</a:t>
            </a:r>
            <a:r>
              <a:rPr lang="zh-CN" altLang="zh-CN" sz="2000" dirty="0">
                <a:solidFill>
                  <a:schemeClr val="accent1"/>
                </a:solidFill>
                <a:latin typeface="宋体" pitchFamily="2" charset="-122"/>
                <a:ea typeface="宋体" pitchFamily="2" charset="-122"/>
              </a:rPr>
              <a:t>，</a:t>
            </a:r>
            <a:r>
              <a:rPr lang="zh-CN" altLang="zh-CN" sz="2000" dirty="0">
                <a:solidFill>
                  <a:srgbClr val="FF0000"/>
                </a:solidFill>
                <a:latin typeface="宋体" pitchFamily="2" charset="-122"/>
                <a:ea typeface="宋体" pitchFamily="2" charset="-122"/>
              </a:rPr>
              <a:t>同时采用短信通讯的方式，向至少</a:t>
            </a:r>
            <a:r>
              <a:rPr lang="en-US" altLang="zh-CN" sz="2000" dirty="0">
                <a:solidFill>
                  <a:srgbClr val="FF0000"/>
                </a:solidFill>
                <a:latin typeface="宋体" pitchFamily="2" charset="-122"/>
                <a:ea typeface="宋体" pitchFamily="2" charset="-122"/>
              </a:rPr>
              <a:t>3</a:t>
            </a:r>
            <a:r>
              <a:rPr lang="zh-CN" altLang="zh-CN" sz="2000" dirty="0">
                <a:solidFill>
                  <a:srgbClr val="FF0000"/>
                </a:solidFill>
                <a:latin typeface="宋体" pitchFamily="2" charset="-122"/>
                <a:ea typeface="宋体" pitchFamily="2" charset="-122"/>
              </a:rPr>
              <a:t>名指定人员发出报警</a:t>
            </a:r>
            <a:r>
              <a:rPr lang="zh-CN" altLang="zh-CN" sz="2000" dirty="0" smtClean="0">
                <a:solidFill>
                  <a:srgbClr val="FF0000"/>
                </a:solidFill>
                <a:latin typeface="宋体" pitchFamily="2" charset="-122"/>
                <a:ea typeface="宋体" pitchFamily="2" charset="-122"/>
              </a:rPr>
              <a:t>信息</a:t>
            </a:r>
            <a:r>
              <a:rPr lang="zh-CN" altLang="en-US" sz="2000" dirty="0" smtClean="0">
                <a:solidFill>
                  <a:srgbClr val="FF0000"/>
                </a:solidFill>
                <a:latin typeface="宋体" pitchFamily="2" charset="-122"/>
                <a:ea typeface="宋体" pitchFamily="2" charset="-122"/>
              </a:rPr>
              <a:t>。</a:t>
            </a:r>
            <a:r>
              <a:rPr lang="zh-CN" altLang="zh-CN" sz="2000" dirty="0">
                <a:solidFill>
                  <a:schemeClr val="accent1"/>
                </a:solidFill>
                <a:latin typeface="宋体" pitchFamily="2" charset="-122"/>
                <a:ea typeface="宋体" pitchFamily="2" charset="-122"/>
              </a:rPr>
              <a:t>当发生供电中断的情况时，系统应当采用短信通讯的方式，</a:t>
            </a:r>
            <a:r>
              <a:rPr lang="zh-CN" altLang="zh-CN" sz="2000" dirty="0">
                <a:solidFill>
                  <a:srgbClr val="FF0000"/>
                </a:solidFill>
                <a:latin typeface="宋体" pitchFamily="2" charset="-122"/>
                <a:ea typeface="宋体" pitchFamily="2" charset="-122"/>
              </a:rPr>
              <a:t>向至少</a:t>
            </a:r>
            <a:r>
              <a:rPr lang="en-US" altLang="zh-CN" sz="2000" dirty="0">
                <a:solidFill>
                  <a:srgbClr val="FF0000"/>
                </a:solidFill>
                <a:latin typeface="宋体" pitchFamily="2" charset="-122"/>
                <a:ea typeface="宋体" pitchFamily="2" charset="-122"/>
              </a:rPr>
              <a:t>3</a:t>
            </a:r>
            <a:r>
              <a:rPr lang="zh-CN" altLang="zh-CN" sz="2000" dirty="0">
                <a:solidFill>
                  <a:srgbClr val="FF0000"/>
                </a:solidFill>
                <a:latin typeface="宋体" pitchFamily="2" charset="-122"/>
                <a:ea typeface="宋体" pitchFamily="2" charset="-122"/>
              </a:rPr>
              <a:t>名指定人员发出报警</a:t>
            </a:r>
            <a:r>
              <a:rPr lang="zh-CN" altLang="zh-CN" sz="2000" dirty="0" smtClean="0">
                <a:solidFill>
                  <a:srgbClr val="FF0000"/>
                </a:solidFill>
                <a:latin typeface="宋体" pitchFamily="2" charset="-122"/>
                <a:ea typeface="宋体" pitchFamily="2" charset="-122"/>
              </a:rPr>
              <a:t>信息</a:t>
            </a:r>
            <a:r>
              <a:rPr lang="zh-CN" altLang="en-US" sz="2000" dirty="0" smtClean="0">
                <a:solidFill>
                  <a:srgbClr val="FF0000"/>
                </a:solidFill>
                <a:latin typeface="宋体" pitchFamily="2" charset="-122"/>
                <a:ea typeface="宋体" pitchFamily="2" charset="-122"/>
              </a:rPr>
              <a:t>。</a:t>
            </a:r>
            <a:endParaRPr lang="en-US" altLang="zh-CN" sz="2000" dirty="0" smtClean="0">
              <a:solidFill>
                <a:srgbClr val="FF0000"/>
              </a:solidFill>
              <a:latin typeface="宋体" pitchFamily="2" charset="-122"/>
              <a:ea typeface="宋体" pitchFamily="2" charset="-122"/>
            </a:endParaRPr>
          </a:p>
          <a:p>
            <a:pPr>
              <a:lnSpc>
                <a:spcPct val="150000"/>
              </a:lnSpc>
            </a:pPr>
            <a:r>
              <a:rPr lang="en-US" altLang="zh-CN" sz="2000" kern="100" dirty="0" smtClean="0">
                <a:solidFill>
                  <a:schemeClr val="accent1"/>
                </a:solidFill>
                <a:latin typeface="Times New Roman"/>
                <a:ea typeface="宋体"/>
              </a:rPr>
              <a:t>WHO</a:t>
            </a:r>
            <a:r>
              <a:rPr lang="zh-CN" altLang="en-US" sz="2000" kern="100" dirty="0" smtClean="0">
                <a:solidFill>
                  <a:schemeClr val="accent1"/>
                </a:solidFill>
                <a:latin typeface="Times New Roman"/>
                <a:ea typeface="宋体"/>
              </a:rPr>
              <a:t>：</a:t>
            </a:r>
            <a:r>
              <a:rPr lang="zh-CN" altLang="zh-CN" sz="2000" dirty="0">
                <a:solidFill>
                  <a:schemeClr val="accent1"/>
                </a:solidFill>
                <a:latin typeface="Times New Roman"/>
                <a:ea typeface="DengXian"/>
                <a:cs typeface="Times New Roman"/>
              </a:rPr>
              <a:t>向提供远程监测服务的</a:t>
            </a:r>
            <a:r>
              <a:rPr lang="zh-CN" altLang="zh-CN" sz="2000" dirty="0">
                <a:solidFill>
                  <a:srgbClr val="FF0000"/>
                </a:solidFill>
                <a:latin typeface="Times New Roman"/>
                <a:ea typeface="DengXian"/>
                <a:cs typeface="Times New Roman"/>
              </a:rPr>
              <a:t>报警公司发出信号、短信或电话信息或两者的任何组合来</a:t>
            </a:r>
            <a:r>
              <a:rPr lang="zh-CN" altLang="zh-CN" sz="2000" dirty="0" smtClean="0">
                <a:solidFill>
                  <a:srgbClr val="FF0000"/>
                </a:solidFill>
                <a:latin typeface="Times New Roman"/>
                <a:ea typeface="DengXian"/>
                <a:cs typeface="Times New Roman"/>
              </a:rPr>
              <a:t>表示</a:t>
            </a:r>
            <a:r>
              <a:rPr lang="zh-CN" altLang="en-US" sz="2000" dirty="0" smtClean="0">
                <a:solidFill>
                  <a:srgbClr val="FF0000"/>
                </a:solidFill>
                <a:latin typeface="Times New Roman"/>
                <a:ea typeface="DengXian"/>
                <a:cs typeface="Times New Roman"/>
              </a:rPr>
              <a:t>。</a:t>
            </a:r>
            <a:endParaRPr lang="en-US" altLang="zh-CN" sz="2000" kern="100" dirty="0">
              <a:solidFill>
                <a:schemeClr val="accent1"/>
              </a:solidFill>
              <a:latin typeface="Times New Roman"/>
              <a:ea typeface="宋体"/>
            </a:endParaRPr>
          </a:p>
          <a:p>
            <a:pPr>
              <a:lnSpc>
                <a:spcPct val="150000"/>
              </a:lnSpc>
            </a:pPr>
            <a:r>
              <a:rPr lang="en-US" altLang="zh-CN" sz="2000" kern="100" dirty="0" smtClean="0">
                <a:solidFill>
                  <a:schemeClr val="accent1"/>
                </a:solidFill>
                <a:latin typeface="Times New Roman"/>
                <a:ea typeface="宋体"/>
                <a:cs typeface="Times New Roman"/>
              </a:rPr>
              <a:t>PDA</a:t>
            </a:r>
            <a:r>
              <a:rPr lang="zh-CN" altLang="en-US" sz="2000" kern="100" dirty="0" smtClean="0">
                <a:solidFill>
                  <a:schemeClr val="accent1"/>
                </a:solidFill>
                <a:latin typeface="Times New Roman"/>
                <a:ea typeface="宋体"/>
                <a:cs typeface="Times New Roman"/>
              </a:rPr>
              <a:t>：</a:t>
            </a:r>
            <a:r>
              <a:rPr lang="zh-CN" altLang="en-US" sz="2000" dirty="0">
                <a:solidFill>
                  <a:schemeClr val="accent1"/>
                </a:solidFill>
                <a:latin typeface="宋体" pitchFamily="2" charset="-122"/>
                <a:ea typeface="宋体" pitchFamily="2" charset="-122"/>
              </a:rPr>
              <a:t>当温度超出限度时，产生报警</a:t>
            </a:r>
            <a:r>
              <a:rPr lang="zh-CN" altLang="en-US" sz="2000" dirty="0">
                <a:solidFill>
                  <a:srgbClr val="FF0000"/>
                </a:solidFill>
                <a:latin typeface="宋体" pitchFamily="2" charset="-122"/>
                <a:ea typeface="宋体" pitchFamily="2" charset="-122"/>
              </a:rPr>
              <a:t>，这种报警可是视觉（灯）、听觉（声音），和</a:t>
            </a:r>
            <a:r>
              <a:rPr lang="en-US" altLang="zh-CN" sz="2000" dirty="0">
                <a:solidFill>
                  <a:srgbClr val="FF0000"/>
                </a:solidFill>
                <a:latin typeface="宋体" pitchFamily="2" charset="-122"/>
                <a:ea typeface="宋体" pitchFamily="2" charset="-122"/>
              </a:rPr>
              <a:t>/</a:t>
            </a:r>
            <a:r>
              <a:rPr lang="zh-CN" altLang="en-US" sz="2000" dirty="0">
                <a:solidFill>
                  <a:srgbClr val="FF0000"/>
                </a:solidFill>
                <a:latin typeface="宋体" pitchFamily="2" charset="-122"/>
                <a:ea typeface="宋体" pitchFamily="2" charset="-122"/>
              </a:rPr>
              <a:t>或，文字信息</a:t>
            </a:r>
            <a:r>
              <a:rPr lang="en-US" altLang="zh-CN" sz="2000" dirty="0">
                <a:solidFill>
                  <a:srgbClr val="FF0000"/>
                </a:solidFill>
                <a:latin typeface="宋体" pitchFamily="2" charset="-122"/>
                <a:ea typeface="宋体" pitchFamily="2" charset="-122"/>
              </a:rPr>
              <a:t>/</a:t>
            </a:r>
            <a:r>
              <a:rPr lang="zh-CN" altLang="en-US" sz="2000" dirty="0">
                <a:solidFill>
                  <a:srgbClr val="FF0000"/>
                </a:solidFill>
                <a:latin typeface="宋体" pitchFamily="2" charset="-122"/>
                <a:ea typeface="宋体" pitchFamily="2" charset="-122"/>
              </a:rPr>
              <a:t>电子邮件</a:t>
            </a:r>
            <a:r>
              <a:rPr lang="zh-CN" altLang="en-US" sz="2000" dirty="0">
                <a:solidFill>
                  <a:schemeClr val="accent1"/>
                </a:solidFill>
                <a:latin typeface="宋体" pitchFamily="2" charset="-122"/>
                <a:ea typeface="宋体" pitchFamily="2" charset="-122"/>
              </a:rPr>
              <a:t>。</a:t>
            </a:r>
          </a:p>
        </p:txBody>
      </p:sp>
      <p:grpSp>
        <p:nvGrpSpPr>
          <p:cNvPr id="6" name="05143f32-10fe-46a8-b263-c1b5e968111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7272405" y="915385"/>
            <a:ext cx="1592585" cy="1535346"/>
            <a:chOff x="3660047" y="1369355"/>
            <a:chExt cx="4871906" cy="4696806"/>
          </a:xfrm>
        </p:grpSpPr>
        <p:sp>
          <p:nvSpPr>
            <p:cNvPr id="7" name="i$ḷ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620119-CF44-4FDE-BEB9-CC78446D084B}"/>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ïṥ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C7C4D1E-033C-4C2A-8532-2D70E373448A}"/>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iŝḻï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6230D7-845D-462C-8111-A8615F174E1F}"/>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išlï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479090-BAA9-4A33-9139-B005D8D974FD}"/>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iṣļi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8D7069-0A05-4120-83B5-5023EFCDE98E}"/>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ṧḻ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B29C936-3814-4247-818E-7B1CBD2A187B}"/>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ṡ1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40369E1-CB15-41C2-8591-B5EAF6AC4292}"/>
                </a:ext>
              </a:extLst>
            </p:cNvPr>
            <p:cNvSpPr/>
            <p:nvPr/>
          </p:nvSpPr>
          <p:spPr bwMode="auto">
            <a:xfrm>
              <a:off x="7136301" y="3671408"/>
              <a:ext cx="1197376" cy="1193514"/>
            </a:xfrm>
            <a:custGeom>
              <a:avLst/>
              <a:gdLst>
                <a:gd name="T0" fmla="*/ 43 w 507"/>
                <a:gd name="T1" fmla="*/ 17 h 505"/>
                <a:gd name="T2" fmla="*/ 43 w 507"/>
                <a:gd name="T3" fmla="*/ 17 h 505"/>
                <a:gd name="T4" fmla="*/ 0 w 507"/>
                <a:gd name="T5" fmla="*/ 0 h 505"/>
                <a:gd name="T6" fmla="*/ 19 w 507"/>
                <a:gd name="T7" fmla="*/ 43 h 505"/>
                <a:gd name="T8" fmla="*/ 19 w 507"/>
                <a:gd name="T9" fmla="*/ 43 h 505"/>
                <a:gd name="T10" fmla="*/ 483 w 507"/>
                <a:gd name="T11" fmla="*/ 505 h 505"/>
                <a:gd name="T12" fmla="*/ 507 w 507"/>
                <a:gd name="T13" fmla="*/ 482 h 505"/>
                <a:gd name="T14" fmla="*/ 43 w 507"/>
                <a:gd name="T15" fmla="*/ 17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5">
                  <a:moveTo>
                    <a:pt x="43" y="17"/>
                  </a:moveTo>
                  <a:cubicBezTo>
                    <a:pt x="43" y="17"/>
                    <a:pt x="43" y="17"/>
                    <a:pt x="43" y="17"/>
                  </a:cubicBezTo>
                  <a:cubicBezTo>
                    <a:pt x="40" y="14"/>
                    <a:pt x="0" y="0"/>
                    <a:pt x="0" y="0"/>
                  </a:cubicBezTo>
                  <a:cubicBezTo>
                    <a:pt x="0" y="0"/>
                    <a:pt x="15" y="40"/>
                    <a:pt x="19" y="43"/>
                  </a:cubicBezTo>
                  <a:cubicBezTo>
                    <a:pt x="19" y="43"/>
                    <a:pt x="19" y="43"/>
                    <a:pt x="19" y="43"/>
                  </a:cubicBezTo>
                  <a:cubicBezTo>
                    <a:pt x="483" y="505"/>
                    <a:pt x="483" y="505"/>
                    <a:pt x="483" y="505"/>
                  </a:cubicBezTo>
                  <a:cubicBezTo>
                    <a:pt x="507" y="482"/>
                    <a:pt x="507" y="482"/>
                    <a:pt x="507" y="482"/>
                  </a:cubicBezTo>
                  <a:cubicBezTo>
                    <a:pt x="43" y="17"/>
                    <a:pt x="43" y="17"/>
                    <a:pt x="43" y="17"/>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ṥ1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0923B6-DD14-47B8-B2A6-F49552D388FC}"/>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iṡl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468ECA4-690B-4E08-B5AE-6C0F8E53B7E9}"/>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îṩḻ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530DA3-FA19-42BB-B0AD-22EE7F77AB16}"/>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ïṧ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22C0EF-E360-4DBE-8A42-8D2D65C122DE}"/>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ïSḻî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C77561-75C5-4F2B-A1D3-5F52E9ABF879}"/>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ŝ1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70A06E-DD19-48F0-9766-1B2047488706}"/>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íŝḻ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44307E-39D6-4C68-914F-468788E1AFE9}"/>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îṩḻ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1A0163A-8521-40C3-BD43-3E6423E38C95}"/>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íŝļï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04D6ACD-961A-4FD5-8984-D03A84A634A9}"/>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close/>
                  <a:moveTo>
                    <a:pt x="21" y="0"/>
                  </a:moveTo>
                  <a:lnTo>
                    <a:pt x="21" y="0"/>
                  </a:lnTo>
                  <a:lnTo>
                    <a:pt x="24" y="4"/>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ṩ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9092C-2562-405A-9A09-763A0C03AD6A}"/>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moveTo>
                    <a:pt x="21" y="0"/>
                  </a:moveTo>
                  <a:lnTo>
                    <a:pt x="21" y="0"/>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ṥ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702932-B911-4458-943E-ECB717572ECC}"/>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iŝ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A5CCAA-6AA1-4CB7-BE57-F61F0C489C1D}"/>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ísḷ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55B745-38B1-4A18-AC7D-D4FCAF60454A}"/>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close/>
                  <a:moveTo>
                    <a:pt x="160" y="0"/>
                  </a:moveTo>
                  <a:lnTo>
                    <a:pt x="160" y="0"/>
                  </a:lnTo>
                  <a:lnTo>
                    <a:pt x="163" y="4"/>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ľî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147346-5F43-43FA-81CB-900E4FB0EACE}"/>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moveTo>
                    <a:pt x="160" y="0"/>
                  </a:moveTo>
                  <a:lnTo>
                    <a:pt x="160" y="0"/>
                  </a:lnTo>
                  <a:lnTo>
                    <a:pt x="163" y="4"/>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îś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FD209F8-5C73-49AB-A98E-D1B1427F0506}"/>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işl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11A0092-32CE-489F-B7B8-879CB576817F}"/>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îṩ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C86F146-D88A-4BEF-8AA9-325B38803955}"/>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close/>
                  <a:moveTo>
                    <a:pt x="159" y="0"/>
                  </a:moveTo>
                  <a:lnTo>
                    <a:pt x="159" y="0"/>
                  </a:lnTo>
                  <a:lnTo>
                    <a:pt x="161" y="2"/>
                  </a:lnTo>
                  <a:lnTo>
                    <a:pt x="159"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686FF7F-9295-46A0-8E4F-22BE573DE9FB}"/>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moveTo>
                    <a:pt x="159" y="0"/>
                  </a:moveTo>
                  <a:lnTo>
                    <a:pt x="159" y="0"/>
                  </a:lnTo>
                  <a:lnTo>
                    <a:pt x="161" y="2"/>
                  </a:lnTo>
                  <a:lnTo>
                    <a:pt x="1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íśḷ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9B851D-0594-47A0-9314-818E93DB02FE}"/>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íśl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6217E2A-ECA9-4744-BC8A-A5C96E0D0445}"/>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ľ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153666D-B3D7-4766-BE7F-56200A44201F}"/>
                </a:ext>
              </a:extLst>
            </p:cNvPr>
            <p:cNvSpPr/>
            <p:nvPr/>
          </p:nvSpPr>
          <p:spPr bwMode="auto">
            <a:xfrm>
              <a:off x="7028151" y="4673084"/>
              <a:ext cx="1197376" cy="1194802"/>
            </a:xfrm>
            <a:custGeom>
              <a:avLst/>
              <a:gdLst>
                <a:gd name="T0" fmla="*/ 44 w 507"/>
                <a:gd name="T1" fmla="*/ 17 h 506"/>
                <a:gd name="T2" fmla="*/ 44 w 507"/>
                <a:gd name="T3" fmla="*/ 17 h 506"/>
                <a:gd name="T4" fmla="*/ 0 w 507"/>
                <a:gd name="T5" fmla="*/ 0 h 506"/>
                <a:gd name="T6" fmla="*/ 20 w 507"/>
                <a:gd name="T7" fmla="*/ 43 h 506"/>
                <a:gd name="T8" fmla="*/ 20 w 507"/>
                <a:gd name="T9" fmla="*/ 43 h 506"/>
                <a:gd name="T10" fmla="*/ 484 w 507"/>
                <a:gd name="T11" fmla="*/ 506 h 506"/>
                <a:gd name="T12" fmla="*/ 507 w 507"/>
                <a:gd name="T13" fmla="*/ 482 h 506"/>
                <a:gd name="T14" fmla="*/ 44 w 507"/>
                <a:gd name="T15" fmla="*/ 17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7"/>
                  </a:moveTo>
                  <a:cubicBezTo>
                    <a:pt x="44" y="17"/>
                    <a:pt x="44" y="17"/>
                    <a:pt x="44" y="17"/>
                  </a:cubicBezTo>
                  <a:cubicBezTo>
                    <a:pt x="41" y="14"/>
                    <a:pt x="0" y="0"/>
                    <a:pt x="0" y="0"/>
                  </a:cubicBezTo>
                  <a:cubicBezTo>
                    <a:pt x="0" y="0"/>
                    <a:pt x="16" y="40"/>
                    <a:pt x="20" y="43"/>
                  </a:cubicBezTo>
                  <a:cubicBezTo>
                    <a:pt x="20" y="43"/>
                    <a:pt x="20" y="43"/>
                    <a:pt x="20" y="43"/>
                  </a:cubicBezTo>
                  <a:cubicBezTo>
                    <a:pt x="484" y="506"/>
                    <a:pt x="484" y="506"/>
                    <a:pt x="484" y="506"/>
                  </a:cubicBezTo>
                  <a:cubicBezTo>
                    <a:pt x="507" y="482"/>
                    <a:pt x="507" y="482"/>
                    <a:pt x="507" y="482"/>
                  </a:cubicBezTo>
                  <a:lnTo>
                    <a:pt x="44" y="17"/>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l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722724D-579A-4A3C-BEBA-CFB5784E714F}"/>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íṧļî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E84D935-903E-4903-9A47-E550B4889404}"/>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A86D92-A465-4FF2-B2F2-5D45A981A40D}"/>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ś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02918D-4D71-4CBA-AEB4-941A08D95555}"/>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iS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ACCC8B-DAE5-49E2-8E96-08426DD4D329}"/>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í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BE1389F-8CFF-4B46-AC56-26895A53271D}"/>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işḷ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78EF01-B204-4BB3-A1C7-155A608D886F}"/>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îṣ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CD0F23-D77B-4D1C-BCAF-038880F13BC9}"/>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îş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CF40F61-60C2-4533-A9AA-390C15582C70}"/>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ṣľ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620109B-8ED7-4208-9BDB-C3DCF7A60C2E}"/>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ṥḷ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62F5FBE-0EB4-4C56-BCDD-25464360BFF8}"/>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close/>
                  <a:moveTo>
                    <a:pt x="152" y="0"/>
                  </a:moveTo>
                  <a:lnTo>
                    <a:pt x="152" y="0"/>
                  </a:lnTo>
                  <a:lnTo>
                    <a:pt x="156" y="2"/>
                  </a:lnTo>
                  <a:lnTo>
                    <a:pt x="152"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ïś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350D590-E323-43AB-BF8B-47C2EDD9E3AC}"/>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moveTo>
                    <a:pt x="152" y="0"/>
                  </a:moveTo>
                  <a:lnTo>
                    <a:pt x="152" y="0"/>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iś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B73D45-A552-4CA8-AFBA-92F9255BA1C3}"/>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šļ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7F16ABC-2E6A-4A31-A2F7-DAD3715A62CA}"/>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ŝḻ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9B4301-813E-4CA4-B59D-0F4972F296DF}"/>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ṣḷ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0AF68E-943B-4204-8BC4-EDE6A78F855E}"/>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ṥl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19C2E8-5871-4F43-B45A-697406CE4475}"/>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ṣ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724A16-F0B9-41C6-8FEC-F6335A998830}"/>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ṧ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9738D9-389B-4796-AB6A-2A21D4DCD1B6}"/>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ṩ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FA0233-F78C-4806-8A4F-3BFABBBCC4A3}"/>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B6F546D-C028-4E70-8E46-529F78A2E0DA}"/>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2BB9CD0-9DAA-48E1-9547-16993AE37E53}"/>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ṧ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4D7B049-E5BB-41A9-81E1-636377DD37FF}"/>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sľ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FA0992-288C-4EFE-8BD7-887E502A32AB}"/>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ş1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D7DC8A-4583-4C59-8577-6945CCB48565}"/>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close/>
                  <a:moveTo>
                    <a:pt x="21" y="0"/>
                  </a:moveTo>
                  <a:lnTo>
                    <a:pt x="21" y="0"/>
                  </a:lnTo>
                  <a:lnTo>
                    <a:pt x="22" y="3"/>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ṣľ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3858042-5A17-445C-8711-A15845D4A0AC}"/>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moveTo>
                    <a:pt x="21" y="0"/>
                  </a:moveTo>
                  <a:lnTo>
                    <a:pt x="21" y="0"/>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ṩḷ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0B8C9C-F20B-4777-81E6-F70E0B7BC809}"/>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ïS1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8DBFA1-5621-4D23-93B3-7C429835C074}"/>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ṥ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3AE6807-377E-4062-8D58-10DAB7F2EFD0}"/>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close/>
                  <a:moveTo>
                    <a:pt x="160" y="0"/>
                  </a:moveTo>
                  <a:lnTo>
                    <a:pt x="160" y="0"/>
                  </a:lnTo>
                  <a:lnTo>
                    <a:pt x="162" y="2"/>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ṩľ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2898ADC-FBBD-4736-BBAB-2F8B162C68B3}"/>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moveTo>
                    <a:pt x="160" y="0"/>
                  </a:moveTo>
                  <a:lnTo>
                    <a:pt x="160" y="0"/>
                  </a:lnTo>
                  <a:lnTo>
                    <a:pt x="162" y="2"/>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ŝḻi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CCF16A0-9261-4D7A-94F8-C5D22FD08000}"/>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śl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693ECA-6AE1-485A-B15B-14572A415D64}"/>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ïŝl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C80FB25-C2D7-4241-AD79-FBE9E8AFA6C7}"/>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close/>
                  <a:moveTo>
                    <a:pt x="161" y="0"/>
                  </a:moveTo>
                  <a:lnTo>
                    <a:pt x="161" y="0"/>
                  </a:lnTo>
                  <a:lnTo>
                    <a:pt x="161" y="0"/>
                  </a:lnTo>
                  <a:lnTo>
                    <a:pt x="16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ṧḷ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DA43BF-03BB-430D-B680-95E0A5107149}"/>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moveTo>
                    <a:pt x="161" y="0"/>
                  </a:moveTo>
                  <a:lnTo>
                    <a:pt x="161" y="0"/>
                  </a:lnTo>
                  <a:lnTo>
                    <a:pt x="161" y="0"/>
                  </a:lnTo>
                  <a:lnTo>
                    <a:pt x="1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ṡ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A1B12E4-1407-407A-A272-A1DD26999580}"/>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ïş1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9672893-FE93-4E28-8459-10B071EEC7B8}"/>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ŝ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10934AC-86D8-4251-A6E7-D7320B291E40}"/>
                </a:ext>
              </a:extLst>
            </p:cNvPr>
            <p:cNvSpPr/>
            <p:nvPr/>
          </p:nvSpPr>
          <p:spPr bwMode="auto">
            <a:xfrm>
              <a:off x="5802450" y="4537897"/>
              <a:ext cx="1197376" cy="1194802"/>
            </a:xfrm>
            <a:custGeom>
              <a:avLst/>
              <a:gdLst>
                <a:gd name="T0" fmla="*/ 44 w 507"/>
                <a:gd name="T1" fmla="*/ 18 h 506"/>
                <a:gd name="T2" fmla="*/ 44 w 507"/>
                <a:gd name="T3" fmla="*/ 18 h 506"/>
                <a:gd name="T4" fmla="*/ 0 w 507"/>
                <a:gd name="T5" fmla="*/ 0 h 506"/>
                <a:gd name="T6" fmla="*/ 19 w 507"/>
                <a:gd name="T7" fmla="*/ 44 h 506"/>
                <a:gd name="T8" fmla="*/ 19 w 507"/>
                <a:gd name="T9" fmla="*/ 44 h 506"/>
                <a:gd name="T10" fmla="*/ 483 w 507"/>
                <a:gd name="T11" fmla="*/ 506 h 506"/>
                <a:gd name="T12" fmla="*/ 507 w 507"/>
                <a:gd name="T13" fmla="*/ 482 h 506"/>
                <a:gd name="T14" fmla="*/ 44 w 507"/>
                <a:gd name="T15" fmla="*/ 18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8"/>
                  </a:moveTo>
                  <a:cubicBezTo>
                    <a:pt x="44" y="18"/>
                    <a:pt x="44" y="18"/>
                    <a:pt x="44" y="18"/>
                  </a:cubicBezTo>
                  <a:cubicBezTo>
                    <a:pt x="40" y="14"/>
                    <a:pt x="0" y="0"/>
                    <a:pt x="0" y="0"/>
                  </a:cubicBezTo>
                  <a:cubicBezTo>
                    <a:pt x="0" y="0"/>
                    <a:pt x="16" y="40"/>
                    <a:pt x="19" y="44"/>
                  </a:cubicBezTo>
                  <a:cubicBezTo>
                    <a:pt x="19" y="44"/>
                    <a:pt x="19" y="44"/>
                    <a:pt x="19" y="44"/>
                  </a:cubicBezTo>
                  <a:cubicBezTo>
                    <a:pt x="483" y="506"/>
                    <a:pt x="483" y="506"/>
                    <a:pt x="483" y="506"/>
                  </a:cubicBezTo>
                  <a:cubicBezTo>
                    <a:pt x="507" y="482"/>
                    <a:pt x="507" y="482"/>
                    <a:pt x="507" y="482"/>
                  </a:cubicBezTo>
                  <a:lnTo>
                    <a:pt x="44" y="18"/>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îş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928D4F-371A-40DD-80C3-2CB6F14D0051}"/>
                </a:ext>
              </a:extLst>
            </p:cNvPr>
            <p:cNvSpPr/>
            <p:nvPr/>
          </p:nvSpPr>
          <p:spPr bwMode="auto">
            <a:xfrm>
              <a:off x="3660047" y="1369355"/>
              <a:ext cx="2975416" cy="2972841"/>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î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0C09F6-552C-4C50-BD89-8CC38333ADD0}"/>
                </a:ext>
              </a:extLst>
            </p:cNvPr>
            <p:cNvSpPr/>
            <p:nvPr/>
          </p:nvSpPr>
          <p:spPr bwMode="auto">
            <a:xfrm>
              <a:off x="3963897" y="1674493"/>
              <a:ext cx="2366428" cy="236385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iṥ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D2CD06C-8EF9-4434-9D99-B530F31CC7B1}"/>
                </a:ext>
              </a:extLst>
            </p:cNvPr>
            <p:cNvSpPr/>
            <p:nvPr/>
          </p:nvSpPr>
          <p:spPr bwMode="auto">
            <a:xfrm>
              <a:off x="3909822" y="1617843"/>
              <a:ext cx="2475866" cy="2477153"/>
            </a:xfrm>
            <a:custGeom>
              <a:avLst/>
              <a:gdLst>
                <a:gd name="T0" fmla="*/ 524 w 1048"/>
                <a:gd name="T1" fmla="*/ 0 h 1049"/>
                <a:gd name="T2" fmla="*/ 0 w 1048"/>
                <a:gd name="T3" fmla="*/ 525 h 1049"/>
                <a:gd name="T4" fmla="*/ 506 w 1048"/>
                <a:gd name="T5" fmla="*/ 1049 h 1049"/>
                <a:gd name="T6" fmla="*/ 524 w 1048"/>
                <a:gd name="T7" fmla="*/ 1049 h 1049"/>
                <a:gd name="T8" fmla="*/ 547 w 1048"/>
                <a:gd name="T9" fmla="*/ 1048 h 1049"/>
                <a:gd name="T10" fmla="*/ 1048 w 1048"/>
                <a:gd name="T11" fmla="*/ 525 h 1049"/>
                <a:gd name="T12" fmla="*/ 524 w 1048"/>
                <a:gd name="T13" fmla="*/ 0 h 1049"/>
                <a:gd name="T14" fmla="*/ 547 w 1048"/>
                <a:gd name="T15" fmla="*/ 1001 h 1049"/>
                <a:gd name="T16" fmla="*/ 524 w 1048"/>
                <a:gd name="T17" fmla="*/ 1002 h 1049"/>
                <a:gd name="T18" fmla="*/ 506 w 1048"/>
                <a:gd name="T19" fmla="*/ 1002 h 1049"/>
                <a:gd name="T20" fmla="*/ 47 w 1048"/>
                <a:gd name="T21" fmla="*/ 525 h 1049"/>
                <a:gd name="T22" fmla="*/ 524 w 1048"/>
                <a:gd name="T23" fmla="*/ 47 h 1049"/>
                <a:gd name="T24" fmla="*/ 1002 w 1048"/>
                <a:gd name="T25" fmla="*/ 525 h 1049"/>
                <a:gd name="T26" fmla="*/ 547 w 1048"/>
                <a:gd name="T27" fmla="*/ 1001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8" h="1049">
                  <a:moveTo>
                    <a:pt x="524" y="0"/>
                  </a:moveTo>
                  <a:cubicBezTo>
                    <a:pt x="235" y="0"/>
                    <a:pt x="0" y="235"/>
                    <a:pt x="0" y="525"/>
                  </a:cubicBezTo>
                  <a:cubicBezTo>
                    <a:pt x="0" y="808"/>
                    <a:pt x="225" y="1039"/>
                    <a:pt x="506" y="1049"/>
                  </a:cubicBezTo>
                  <a:cubicBezTo>
                    <a:pt x="512" y="1049"/>
                    <a:pt x="518" y="1049"/>
                    <a:pt x="524" y="1049"/>
                  </a:cubicBezTo>
                  <a:cubicBezTo>
                    <a:pt x="532" y="1049"/>
                    <a:pt x="539" y="1049"/>
                    <a:pt x="547" y="1048"/>
                  </a:cubicBezTo>
                  <a:cubicBezTo>
                    <a:pt x="826" y="1036"/>
                    <a:pt x="1048" y="806"/>
                    <a:pt x="1048" y="525"/>
                  </a:cubicBezTo>
                  <a:cubicBezTo>
                    <a:pt x="1048" y="235"/>
                    <a:pt x="813" y="0"/>
                    <a:pt x="524" y="0"/>
                  </a:cubicBezTo>
                  <a:moveTo>
                    <a:pt x="547" y="1001"/>
                  </a:moveTo>
                  <a:cubicBezTo>
                    <a:pt x="539" y="1002"/>
                    <a:pt x="532" y="1002"/>
                    <a:pt x="524" y="1002"/>
                  </a:cubicBezTo>
                  <a:cubicBezTo>
                    <a:pt x="518" y="1002"/>
                    <a:pt x="512" y="1002"/>
                    <a:pt x="506" y="1002"/>
                  </a:cubicBezTo>
                  <a:cubicBezTo>
                    <a:pt x="251" y="992"/>
                    <a:pt x="47" y="782"/>
                    <a:pt x="47" y="525"/>
                  </a:cubicBezTo>
                  <a:cubicBezTo>
                    <a:pt x="47" y="261"/>
                    <a:pt x="261" y="47"/>
                    <a:pt x="524" y="47"/>
                  </a:cubicBezTo>
                  <a:cubicBezTo>
                    <a:pt x="788" y="47"/>
                    <a:pt x="1002" y="261"/>
                    <a:pt x="1002" y="525"/>
                  </a:cubicBezTo>
                  <a:cubicBezTo>
                    <a:pt x="1002" y="780"/>
                    <a:pt x="800" y="989"/>
                    <a:pt x="547" y="100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ḻ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C49A8B-58C3-4740-A18D-D0A18D5FBA6C}"/>
                </a:ext>
              </a:extLst>
            </p:cNvPr>
            <p:cNvSpPr/>
            <p:nvPr/>
          </p:nvSpPr>
          <p:spPr bwMode="auto">
            <a:xfrm>
              <a:off x="4189210" y="1901093"/>
              <a:ext cx="1917090" cy="1910652"/>
            </a:xfrm>
            <a:custGeom>
              <a:avLst/>
              <a:gdLst>
                <a:gd name="T0" fmla="*/ 406 w 812"/>
                <a:gd name="T1" fmla="*/ 0 h 809"/>
                <a:gd name="T2" fmla="*/ 0 w 812"/>
                <a:gd name="T3" fmla="*/ 405 h 809"/>
                <a:gd name="T4" fmla="*/ 406 w 812"/>
                <a:gd name="T5" fmla="*/ 809 h 809"/>
                <a:gd name="T6" fmla="*/ 812 w 812"/>
                <a:gd name="T7" fmla="*/ 405 h 809"/>
                <a:gd name="T8" fmla="*/ 406 w 812"/>
                <a:gd name="T9" fmla="*/ 0 h 809"/>
                <a:gd name="T10" fmla="*/ 406 w 812"/>
                <a:gd name="T11" fmla="*/ 762 h 809"/>
                <a:gd name="T12" fmla="*/ 47 w 812"/>
                <a:gd name="T13" fmla="*/ 405 h 809"/>
                <a:gd name="T14" fmla="*/ 406 w 812"/>
                <a:gd name="T15" fmla="*/ 47 h 809"/>
                <a:gd name="T16" fmla="*/ 766 w 812"/>
                <a:gd name="T17" fmla="*/ 405 h 809"/>
                <a:gd name="T18" fmla="*/ 406 w 812"/>
                <a:gd name="T19" fmla="*/ 7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2" h="809">
                  <a:moveTo>
                    <a:pt x="406" y="0"/>
                  </a:moveTo>
                  <a:cubicBezTo>
                    <a:pt x="182" y="0"/>
                    <a:pt x="0" y="182"/>
                    <a:pt x="0" y="405"/>
                  </a:cubicBezTo>
                  <a:cubicBezTo>
                    <a:pt x="0" y="627"/>
                    <a:pt x="182" y="809"/>
                    <a:pt x="406" y="809"/>
                  </a:cubicBezTo>
                  <a:cubicBezTo>
                    <a:pt x="630" y="809"/>
                    <a:pt x="812" y="627"/>
                    <a:pt x="812" y="405"/>
                  </a:cubicBezTo>
                  <a:cubicBezTo>
                    <a:pt x="812" y="182"/>
                    <a:pt x="630" y="0"/>
                    <a:pt x="406" y="0"/>
                  </a:cubicBezTo>
                  <a:moveTo>
                    <a:pt x="406" y="762"/>
                  </a:moveTo>
                  <a:cubicBezTo>
                    <a:pt x="208" y="762"/>
                    <a:pt x="47" y="602"/>
                    <a:pt x="47" y="405"/>
                  </a:cubicBezTo>
                  <a:cubicBezTo>
                    <a:pt x="47" y="207"/>
                    <a:pt x="208" y="47"/>
                    <a:pt x="406" y="47"/>
                  </a:cubicBezTo>
                  <a:cubicBezTo>
                    <a:pt x="604" y="47"/>
                    <a:pt x="766" y="207"/>
                    <a:pt x="766" y="405"/>
                  </a:cubicBezTo>
                  <a:cubicBezTo>
                    <a:pt x="766" y="602"/>
                    <a:pt x="604" y="762"/>
                    <a:pt x="406" y="762"/>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Sľ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542852-FB29-41A3-9FBD-F23694F80669}"/>
                </a:ext>
              </a:extLst>
            </p:cNvPr>
            <p:cNvSpPr/>
            <p:nvPr/>
          </p:nvSpPr>
          <p:spPr bwMode="auto">
            <a:xfrm>
              <a:off x="4467310" y="2186919"/>
              <a:ext cx="1360889" cy="1339002"/>
            </a:xfrm>
            <a:custGeom>
              <a:avLst/>
              <a:gdLst>
                <a:gd name="T0" fmla="*/ 288 w 576"/>
                <a:gd name="T1" fmla="*/ 0 h 567"/>
                <a:gd name="T2" fmla="*/ 0 w 576"/>
                <a:gd name="T3" fmla="*/ 284 h 567"/>
                <a:gd name="T4" fmla="*/ 288 w 576"/>
                <a:gd name="T5" fmla="*/ 567 h 567"/>
                <a:gd name="T6" fmla="*/ 576 w 576"/>
                <a:gd name="T7" fmla="*/ 284 h 567"/>
                <a:gd name="T8" fmla="*/ 288 w 576"/>
                <a:gd name="T9" fmla="*/ 0 h 567"/>
                <a:gd name="T10" fmla="*/ 288 w 576"/>
                <a:gd name="T11" fmla="*/ 521 h 567"/>
                <a:gd name="T12" fmla="*/ 47 w 576"/>
                <a:gd name="T13" fmla="*/ 284 h 567"/>
                <a:gd name="T14" fmla="*/ 288 w 576"/>
                <a:gd name="T15" fmla="*/ 46 h 567"/>
                <a:gd name="T16" fmla="*/ 529 w 576"/>
                <a:gd name="T17" fmla="*/ 284 h 567"/>
                <a:gd name="T18" fmla="*/ 288 w 576"/>
                <a:gd name="T19" fmla="*/ 521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 h="567">
                  <a:moveTo>
                    <a:pt x="288" y="0"/>
                  </a:moveTo>
                  <a:cubicBezTo>
                    <a:pt x="129" y="0"/>
                    <a:pt x="0" y="127"/>
                    <a:pt x="0" y="284"/>
                  </a:cubicBezTo>
                  <a:cubicBezTo>
                    <a:pt x="0" y="440"/>
                    <a:pt x="129" y="567"/>
                    <a:pt x="288" y="567"/>
                  </a:cubicBezTo>
                  <a:cubicBezTo>
                    <a:pt x="447" y="567"/>
                    <a:pt x="576" y="440"/>
                    <a:pt x="576" y="284"/>
                  </a:cubicBezTo>
                  <a:cubicBezTo>
                    <a:pt x="576" y="127"/>
                    <a:pt x="447" y="0"/>
                    <a:pt x="288" y="0"/>
                  </a:cubicBezTo>
                  <a:moveTo>
                    <a:pt x="288" y="521"/>
                  </a:moveTo>
                  <a:cubicBezTo>
                    <a:pt x="155" y="521"/>
                    <a:pt x="47" y="414"/>
                    <a:pt x="47" y="284"/>
                  </a:cubicBezTo>
                  <a:cubicBezTo>
                    <a:pt x="47" y="153"/>
                    <a:pt x="155" y="46"/>
                    <a:pt x="288" y="46"/>
                  </a:cubicBezTo>
                  <a:cubicBezTo>
                    <a:pt x="421" y="46"/>
                    <a:pt x="529" y="153"/>
                    <a:pt x="529" y="284"/>
                  </a:cubicBezTo>
                  <a:cubicBezTo>
                    <a:pt x="529" y="414"/>
                    <a:pt x="421" y="521"/>
                    <a:pt x="288" y="52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ṡl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2C4233D-AB94-433F-90EE-4AEC131EC124}"/>
                </a:ext>
              </a:extLst>
            </p:cNvPr>
            <p:cNvSpPr/>
            <p:nvPr/>
          </p:nvSpPr>
          <p:spPr bwMode="auto">
            <a:xfrm>
              <a:off x="4746698" y="2470169"/>
              <a:ext cx="802113" cy="772501"/>
            </a:xfrm>
            <a:custGeom>
              <a:avLst/>
              <a:gdLst>
                <a:gd name="T0" fmla="*/ 170 w 340"/>
                <a:gd name="T1" fmla="*/ 0 h 327"/>
                <a:gd name="T2" fmla="*/ 0 w 340"/>
                <a:gd name="T3" fmla="*/ 164 h 327"/>
                <a:gd name="T4" fmla="*/ 170 w 340"/>
                <a:gd name="T5" fmla="*/ 327 h 327"/>
                <a:gd name="T6" fmla="*/ 340 w 340"/>
                <a:gd name="T7" fmla="*/ 164 h 327"/>
                <a:gd name="T8" fmla="*/ 170 w 340"/>
                <a:gd name="T9" fmla="*/ 0 h 327"/>
                <a:gd name="T10" fmla="*/ 170 w 340"/>
                <a:gd name="T11" fmla="*/ 281 h 327"/>
                <a:gd name="T12" fmla="*/ 47 w 340"/>
                <a:gd name="T13" fmla="*/ 164 h 327"/>
                <a:gd name="T14" fmla="*/ 170 w 340"/>
                <a:gd name="T15" fmla="*/ 47 h 327"/>
                <a:gd name="T16" fmla="*/ 293 w 340"/>
                <a:gd name="T17" fmla="*/ 164 h 327"/>
                <a:gd name="T18" fmla="*/ 170 w 340"/>
                <a:gd name="T19" fmla="*/ 28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27">
                  <a:moveTo>
                    <a:pt x="170" y="0"/>
                  </a:moveTo>
                  <a:cubicBezTo>
                    <a:pt x="76" y="0"/>
                    <a:pt x="0" y="73"/>
                    <a:pt x="0" y="164"/>
                  </a:cubicBezTo>
                  <a:cubicBezTo>
                    <a:pt x="0" y="254"/>
                    <a:pt x="76" y="327"/>
                    <a:pt x="170" y="327"/>
                  </a:cubicBezTo>
                  <a:cubicBezTo>
                    <a:pt x="264" y="327"/>
                    <a:pt x="340" y="254"/>
                    <a:pt x="340" y="164"/>
                  </a:cubicBezTo>
                  <a:cubicBezTo>
                    <a:pt x="340" y="73"/>
                    <a:pt x="264" y="0"/>
                    <a:pt x="170" y="0"/>
                  </a:cubicBezTo>
                  <a:moveTo>
                    <a:pt x="170" y="281"/>
                  </a:moveTo>
                  <a:cubicBezTo>
                    <a:pt x="102" y="281"/>
                    <a:pt x="47" y="228"/>
                    <a:pt x="47" y="164"/>
                  </a:cubicBezTo>
                  <a:cubicBezTo>
                    <a:pt x="47" y="99"/>
                    <a:pt x="102" y="47"/>
                    <a:pt x="170" y="47"/>
                  </a:cubicBezTo>
                  <a:cubicBezTo>
                    <a:pt x="238" y="47"/>
                    <a:pt x="293" y="99"/>
                    <a:pt x="293" y="164"/>
                  </a:cubicBezTo>
                  <a:cubicBezTo>
                    <a:pt x="293" y="228"/>
                    <a:pt x="238" y="281"/>
                    <a:pt x="170" y="28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C2172E-4C2E-4D76-B1BC-79DAFD196955}"/>
                </a:ext>
              </a:extLst>
            </p:cNvPr>
            <p:cNvSpPr/>
            <p:nvPr/>
          </p:nvSpPr>
          <p:spPr bwMode="auto">
            <a:xfrm>
              <a:off x="5008061" y="2710932"/>
              <a:ext cx="293550" cy="289688"/>
            </a:xfrm>
            <a:prstGeom prst="ellipse">
              <a:avLst/>
            </a:pr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38218E3-F563-4B79-920A-8E3F5A99191D}"/>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ṧḷ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7FEA0B3-3B93-4FD5-B4D0-FA4B1F40447A}"/>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ṥḷ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5EB3C48-D6B4-4C2C-BE28-A4FB0E3783EC}"/>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8EF281-909D-4110-B438-B92D6C138407}"/>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íśļ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BCA8D1-E60E-4CA1-972D-59A412AA1F65}"/>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şľ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39E966-3CE2-41D6-864C-C119630F6851}"/>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íşl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DDE951E-4E32-4095-B6BB-0D9DADC497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ïṡḻ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C4DF79E-348D-4DB1-B72D-D00BC8751F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îş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E4EB825-7099-473B-A63D-C96E57DC77DA}"/>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B49F59-67CC-407A-809B-BE3AB27F6D37}"/>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ṥḻ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1164E1C-5196-43F2-BE4A-7F9C9A56275E}"/>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ïṩľ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B239A9-EFFF-4F9A-BC90-6EA09D53CF42}"/>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š1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DEE252-0544-440E-B254-19F4DB7EA5FC}"/>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close/>
                </a:path>
              </a:pathLst>
            </a:custGeom>
            <a:solidFill>
              <a:srgbClr val="0049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íṥļ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A9D20B-1D85-4E70-AB5E-856F70EFB3A3}"/>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ï$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3477101-C161-4987-A492-FD05D4B0C869}"/>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îṩḻ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996DEA8-7E9C-442F-97CC-21E7A0A2F08B}"/>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ṩ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E88D24-3D66-483B-9290-D08570610FBA}"/>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ïs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4576F74-5121-4C92-9635-D04DD0C5C3C3}"/>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śľ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0A6DFBC-6010-4C51-B8E4-BE2D4EE07BE1}"/>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iŝḻ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5B9991-E09E-49CE-9158-1ED51D02E8F0}"/>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ṧ1î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68F4E4-9CC8-49B4-9F7B-84C5641382F1}"/>
                </a:ext>
              </a:extLst>
            </p:cNvPr>
            <p:cNvSpPr/>
            <p:nvPr/>
          </p:nvSpPr>
          <p:spPr bwMode="auto">
            <a:xfrm>
              <a:off x="5112349" y="2815219"/>
              <a:ext cx="1163901" cy="1163901"/>
            </a:xfrm>
            <a:custGeom>
              <a:avLst/>
              <a:gdLst>
                <a:gd name="T0" fmla="*/ 30 w 493"/>
                <a:gd name="T1" fmla="*/ 5 h 493"/>
                <a:gd name="T2" fmla="*/ 30 w 493"/>
                <a:gd name="T3" fmla="*/ 5 h 493"/>
                <a:gd name="T4" fmla="*/ 17 w 493"/>
                <a:gd name="T5" fmla="*/ 0 h 493"/>
                <a:gd name="T6" fmla="*/ 0 w 493"/>
                <a:gd name="T7" fmla="*/ 17 h 493"/>
                <a:gd name="T8" fmla="*/ 6 w 493"/>
                <a:gd name="T9" fmla="*/ 31 h 493"/>
                <a:gd name="T10" fmla="*/ 6 w 493"/>
                <a:gd name="T11" fmla="*/ 31 h 493"/>
                <a:gd name="T12" fmla="*/ 470 w 493"/>
                <a:gd name="T13" fmla="*/ 493 h 493"/>
                <a:gd name="T14" fmla="*/ 493 w 493"/>
                <a:gd name="T15" fmla="*/ 469 h 493"/>
                <a:gd name="T16" fmla="*/ 30 w 493"/>
                <a:gd name="T17" fmla="*/ 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493">
                  <a:moveTo>
                    <a:pt x="30" y="5"/>
                  </a:moveTo>
                  <a:cubicBezTo>
                    <a:pt x="30" y="5"/>
                    <a:pt x="30" y="5"/>
                    <a:pt x="30" y="5"/>
                  </a:cubicBezTo>
                  <a:cubicBezTo>
                    <a:pt x="27" y="2"/>
                    <a:pt x="22" y="0"/>
                    <a:pt x="17" y="0"/>
                  </a:cubicBezTo>
                  <a:cubicBezTo>
                    <a:pt x="8" y="0"/>
                    <a:pt x="0" y="8"/>
                    <a:pt x="0" y="17"/>
                  </a:cubicBezTo>
                  <a:cubicBezTo>
                    <a:pt x="0" y="23"/>
                    <a:pt x="2" y="28"/>
                    <a:pt x="6" y="31"/>
                  </a:cubicBezTo>
                  <a:cubicBezTo>
                    <a:pt x="6" y="31"/>
                    <a:pt x="6" y="31"/>
                    <a:pt x="6" y="31"/>
                  </a:cubicBezTo>
                  <a:cubicBezTo>
                    <a:pt x="470" y="493"/>
                    <a:pt x="470" y="493"/>
                    <a:pt x="470" y="493"/>
                  </a:cubicBezTo>
                  <a:cubicBezTo>
                    <a:pt x="493" y="469"/>
                    <a:pt x="493" y="469"/>
                    <a:pt x="493" y="469"/>
                  </a:cubicBezTo>
                  <a:cubicBezTo>
                    <a:pt x="30" y="5"/>
                    <a:pt x="30" y="5"/>
                    <a:pt x="30" y="5"/>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îṥ1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153AB31-A6FF-4358-ABE6-DF6A66210687}"/>
                </a:ext>
              </a:extLst>
            </p:cNvPr>
            <p:cNvSpPr/>
            <p:nvPr/>
          </p:nvSpPr>
          <p:spPr bwMode="auto">
            <a:xfrm>
              <a:off x="4061747" y="3877408"/>
              <a:ext cx="74675" cy="75963"/>
            </a:xfrm>
            <a:custGeom>
              <a:avLst/>
              <a:gdLst>
                <a:gd name="T0" fmla="*/ 3 w 32"/>
                <a:gd name="T1" fmla="*/ 0 h 32"/>
                <a:gd name="T2" fmla="*/ 0 w 32"/>
                <a:gd name="T3" fmla="*/ 3 h 32"/>
                <a:gd name="T4" fmla="*/ 13 w 32"/>
                <a:gd name="T5" fmla="*/ 17 h 32"/>
                <a:gd name="T6" fmla="*/ 29 w 32"/>
                <a:gd name="T7" fmla="*/ 32 h 32"/>
                <a:gd name="T8" fmla="*/ 32 w 32"/>
                <a:gd name="T9" fmla="*/ 29 h 32"/>
                <a:gd name="T10" fmla="*/ 3 w 32"/>
                <a:gd name="T11" fmla="*/ 0 h 32"/>
              </a:gdLst>
              <a:ahLst/>
              <a:cxnLst>
                <a:cxn ang="0">
                  <a:pos x="T0" y="T1"/>
                </a:cxn>
                <a:cxn ang="0">
                  <a:pos x="T2" y="T3"/>
                </a:cxn>
                <a:cxn ang="0">
                  <a:pos x="T4" y="T5"/>
                </a:cxn>
                <a:cxn ang="0">
                  <a:pos x="T6" y="T7"/>
                </a:cxn>
                <a:cxn ang="0">
                  <a:pos x="T8" y="T9"/>
                </a:cxn>
                <a:cxn ang="0">
                  <a:pos x="T10" y="T11"/>
                </a:cxn>
              </a:cxnLst>
              <a:rect l="0" t="0" r="r" b="b"/>
              <a:pathLst>
                <a:path w="32" h="32">
                  <a:moveTo>
                    <a:pt x="3" y="0"/>
                  </a:moveTo>
                  <a:cubicBezTo>
                    <a:pt x="0" y="3"/>
                    <a:pt x="0" y="3"/>
                    <a:pt x="0" y="3"/>
                  </a:cubicBezTo>
                  <a:cubicBezTo>
                    <a:pt x="4" y="8"/>
                    <a:pt x="8" y="12"/>
                    <a:pt x="13" y="17"/>
                  </a:cubicBezTo>
                  <a:cubicBezTo>
                    <a:pt x="18" y="22"/>
                    <a:pt x="24" y="27"/>
                    <a:pt x="29" y="32"/>
                  </a:cubicBezTo>
                  <a:cubicBezTo>
                    <a:pt x="32" y="29"/>
                    <a:pt x="32" y="29"/>
                    <a:pt x="32" y="29"/>
                  </a:cubicBezTo>
                  <a:cubicBezTo>
                    <a:pt x="22" y="20"/>
                    <a:pt x="12" y="10"/>
                    <a:pt x="3"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išļ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DFC182D-D613-400A-9151-3CB1E3A50967}"/>
                </a:ext>
              </a:extLst>
            </p:cNvPr>
            <p:cNvSpPr/>
            <p:nvPr/>
          </p:nvSpPr>
          <p:spPr bwMode="auto">
            <a:xfrm>
              <a:off x="4068185" y="3702308"/>
              <a:ext cx="245913" cy="243338"/>
            </a:xfrm>
            <a:custGeom>
              <a:avLst/>
              <a:gdLst>
                <a:gd name="T0" fmla="*/ 75 w 104"/>
                <a:gd name="T1" fmla="*/ 0 h 103"/>
                <a:gd name="T2" fmla="*/ 37 w 104"/>
                <a:gd name="T3" fmla="*/ 38 h 103"/>
                <a:gd name="T4" fmla="*/ 0 w 104"/>
                <a:gd name="T5" fmla="*/ 74 h 103"/>
                <a:gd name="T6" fmla="*/ 29 w 104"/>
                <a:gd name="T7" fmla="*/ 103 h 103"/>
                <a:gd name="T8" fmla="*/ 66 w 104"/>
                <a:gd name="T9" fmla="*/ 67 h 103"/>
                <a:gd name="T10" fmla="*/ 104 w 104"/>
                <a:gd name="T11" fmla="*/ 29 h 103"/>
                <a:gd name="T12" fmla="*/ 75 w 104"/>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104" h="103">
                  <a:moveTo>
                    <a:pt x="75" y="0"/>
                  </a:moveTo>
                  <a:cubicBezTo>
                    <a:pt x="37" y="38"/>
                    <a:pt x="37" y="38"/>
                    <a:pt x="37" y="38"/>
                  </a:cubicBezTo>
                  <a:cubicBezTo>
                    <a:pt x="0" y="74"/>
                    <a:pt x="0" y="74"/>
                    <a:pt x="0" y="74"/>
                  </a:cubicBezTo>
                  <a:cubicBezTo>
                    <a:pt x="9" y="84"/>
                    <a:pt x="19" y="94"/>
                    <a:pt x="29" y="103"/>
                  </a:cubicBezTo>
                  <a:cubicBezTo>
                    <a:pt x="66" y="67"/>
                    <a:pt x="66" y="67"/>
                    <a:pt x="66" y="67"/>
                  </a:cubicBezTo>
                  <a:cubicBezTo>
                    <a:pt x="104" y="29"/>
                    <a:pt x="104" y="29"/>
                    <a:pt x="104" y="29"/>
                  </a:cubicBezTo>
                  <a:cubicBezTo>
                    <a:pt x="94" y="19"/>
                    <a:pt x="84" y="10"/>
                    <a:pt x="75"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íŝḻí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8D0336-7237-4CED-BCF3-815D3CC9C9B1}"/>
                </a:ext>
              </a:extLst>
            </p:cNvPr>
            <p:cNvSpPr/>
            <p:nvPr/>
          </p:nvSpPr>
          <p:spPr bwMode="auto">
            <a:xfrm>
              <a:off x="4323110" y="2928519"/>
              <a:ext cx="766063" cy="762201"/>
            </a:xfrm>
            <a:custGeom>
              <a:avLst/>
              <a:gdLst>
                <a:gd name="T0" fmla="*/ 51 w 324"/>
                <a:gd name="T1" fmla="*/ 244 h 323"/>
                <a:gd name="T2" fmla="*/ 0 w 324"/>
                <a:gd name="T3" fmla="*/ 295 h 323"/>
                <a:gd name="T4" fmla="*/ 29 w 324"/>
                <a:gd name="T5" fmla="*/ 323 h 323"/>
                <a:gd name="T6" fmla="*/ 80 w 324"/>
                <a:gd name="T7" fmla="*/ 272 h 323"/>
                <a:gd name="T8" fmla="*/ 51 w 324"/>
                <a:gd name="T9" fmla="*/ 244 h 323"/>
                <a:gd name="T10" fmla="*/ 136 w 324"/>
                <a:gd name="T11" fmla="*/ 160 h 323"/>
                <a:gd name="T12" fmla="*/ 85 w 324"/>
                <a:gd name="T13" fmla="*/ 211 h 323"/>
                <a:gd name="T14" fmla="*/ 113 w 324"/>
                <a:gd name="T15" fmla="*/ 238 h 323"/>
                <a:gd name="T16" fmla="*/ 164 w 324"/>
                <a:gd name="T17" fmla="*/ 187 h 323"/>
                <a:gd name="T18" fmla="*/ 136 w 324"/>
                <a:gd name="T19" fmla="*/ 160 h 323"/>
                <a:gd name="T20" fmla="*/ 221 w 324"/>
                <a:gd name="T21" fmla="*/ 77 h 323"/>
                <a:gd name="T22" fmla="*/ 169 w 324"/>
                <a:gd name="T23" fmla="*/ 127 h 323"/>
                <a:gd name="T24" fmla="*/ 197 w 324"/>
                <a:gd name="T25" fmla="*/ 153 h 323"/>
                <a:gd name="T26" fmla="*/ 248 w 324"/>
                <a:gd name="T27" fmla="*/ 101 h 323"/>
                <a:gd name="T28" fmla="*/ 221 w 324"/>
                <a:gd name="T29" fmla="*/ 77 h 323"/>
                <a:gd name="T30" fmla="*/ 298 w 324"/>
                <a:gd name="T31" fmla="*/ 0 h 323"/>
                <a:gd name="T32" fmla="*/ 254 w 324"/>
                <a:gd name="T33" fmla="*/ 44 h 323"/>
                <a:gd name="T34" fmla="*/ 282 w 324"/>
                <a:gd name="T35" fmla="*/ 68 h 323"/>
                <a:gd name="T36" fmla="*/ 324 w 324"/>
                <a:gd name="T37" fmla="*/ 25 h 323"/>
                <a:gd name="T38" fmla="*/ 298 w 324"/>
                <a:gd name="T3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4" h="323">
                  <a:moveTo>
                    <a:pt x="51" y="244"/>
                  </a:moveTo>
                  <a:cubicBezTo>
                    <a:pt x="0" y="295"/>
                    <a:pt x="0" y="295"/>
                    <a:pt x="0" y="295"/>
                  </a:cubicBezTo>
                  <a:cubicBezTo>
                    <a:pt x="9" y="305"/>
                    <a:pt x="19" y="314"/>
                    <a:pt x="29" y="323"/>
                  </a:cubicBezTo>
                  <a:cubicBezTo>
                    <a:pt x="80" y="272"/>
                    <a:pt x="80" y="272"/>
                    <a:pt x="80" y="272"/>
                  </a:cubicBezTo>
                  <a:cubicBezTo>
                    <a:pt x="70" y="263"/>
                    <a:pt x="60" y="254"/>
                    <a:pt x="51" y="244"/>
                  </a:cubicBezTo>
                  <a:moveTo>
                    <a:pt x="136" y="160"/>
                  </a:moveTo>
                  <a:cubicBezTo>
                    <a:pt x="85" y="211"/>
                    <a:pt x="85" y="211"/>
                    <a:pt x="85" y="211"/>
                  </a:cubicBezTo>
                  <a:cubicBezTo>
                    <a:pt x="93" y="221"/>
                    <a:pt x="103" y="230"/>
                    <a:pt x="113" y="238"/>
                  </a:cubicBezTo>
                  <a:cubicBezTo>
                    <a:pt x="164" y="187"/>
                    <a:pt x="164" y="187"/>
                    <a:pt x="164" y="187"/>
                  </a:cubicBezTo>
                  <a:cubicBezTo>
                    <a:pt x="154" y="179"/>
                    <a:pt x="145" y="170"/>
                    <a:pt x="136" y="160"/>
                  </a:cubicBezTo>
                  <a:moveTo>
                    <a:pt x="221" y="77"/>
                  </a:moveTo>
                  <a:cubicBezTo>
                    <a:pt x="169" y="127"/>
                    <a:pt x="169" y="127"/>
                    <a:pt x="169" y="127"/>
                  </a:cubicBezTo>
                  <a:cubicBezTo>
                    <a:pt x="178" y="137"/>
                    <a:pt x="187" y="145"/>
                    <a:pt x="197" y="153"/>
                  </a:cubicBezTo>
                  <a:cubicBezTo>
                    <a:pt x="248" y="101"/>
                    <a:pt x="248" y="101"/>
                    <a:pt x="248" y="101"/>
                  </a:cubicBezTo>
                  <a:cubicBezTo>
                    <a:pt x="238" y="94"/>
                    <a:pt x="229" y="86"/>
                    <a:pt x="221" y="77"/>
                  </a:cubicBezTo>
                  <a:moveTo>
                    <a:pt x="298" y="0"/>
                  </a:moveTo>
                  <a:cubicBezTo>
                    <a:pt x="254" y="44"/>
                    <a:pt x="254" y="44"/>
                    <a:pt x="254" y="44"/>
                  </a:cubicBezTo>
                  <a:cubicBezTo>
                    <a:pt x="262" y="53"/>
                    <a:pt x="271" y="61"/>
                    <a:pt x="282" y="68"/>
                  </a:cubicBezTo>
                  <a:cubicBezTo>
                    <a:pt x="324" y="25"/>
                    <a:pt x="324" y="25"/>
                    <a:pt x="324" y="25"/>
                  </a:cubicBezTo>
                  <a:cubicBezTo>
                    <a:pt x="313" y="19"/>
                    <a:pt x="304" y="11"/>
                    <a:pt x="298"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ḻ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B217DC-3E0A-4019-BFD1-78F2BE4797E4}"/>
                </a:ext>
              </a:extLst>
            </p:cNvPr>
            <p:cNvSpPr/>
            <p:nvPr/>
          </p:nvSpPr>
          <p:spPr bwMode="auto">
            <a:xfrm>
              <a:off x="4245860" y="3625058"/>
              <a:ext cx="145488" cy="145488"/>
            </a:xfrm>
            <a:custGeom>
              <a:avLst/>
              <a:gdLst>
                <a:gd name="T0" fmla="*/ 33 w 62"/>
                <a:gd name="T1" fmla="*/ 0 h 62"/>
                <a:gd name="T2" fmla="*/ 0 w 62"/>
                <a:gd name="T3" fmla="*/ 33 h 62"/>
                <a:gd name="T4" fmla="*/ 29 w 62"/>
                <a:gd name="T5" fmla="*/ 62 h 62"/>
                <a:gd name="T6" fmla="*/ 62 w 62"/>
                <a:gd name="T7" fmla="*/ 28 h 62"/>
                <a:gd name="T8" fmla="*/ 33 w 62"/>
                <a:gd name="T9" fmla="*/ 0 h 62"/>
              </a:gdLst>
              <a:ahLst/>
              <a:cxnLst>
                <a:cxn ang="0">
                  <a:pos x="T0" y="T1"/>
                </a:cxn>
                <a:cxn ang="0">
                  <a:pos x="T2" y="T3"/>
                </a:cxn>
                <a:cxn ang="0">
                  <a:pos x="T4" y="T5"/>
                </a:cxn>
                <a:cxn ang="0">
                  <a:pos x="T6" y="T7"/>
                </a:cxn>
                <a:cxn ang="0">
                  <a:pos x="T8" y="T9"/>
                </a:cxn>
              </a:cxnLst>
              <a:rect l="0" t="0" r="r" b="b"/>
              <a:pathLst>
                <a:path w="62" h="62">
                  <a:moveTo>
                    <a:pt x="33" y="0"/>
                  </a:moveTo>
                  <a:cubicBezTo>
                    <a:pt x="0" y="33"/>
                    <a:pt x="0" y="33"/>
                    <a:pt x="0" y="33"/>
                  </a:cubicBezTo>
                  <a:cubicBezTo>
                    <a:pt x="9" y="43"/>
                    <a:pt x="19" y="52"/>
                    <a:pt x="29" y="62"/>
                  </a:cubicBezTo>
                  <a:cubicBezTo>
                    <a:pt x="62" y="28"/>
                    <a:pt x="62" y="28"/>
                    <a:pt x="62" y="28"/>
                  </a:cubicBezTo>
                  <a:cubicBezTo>
                    <a:pt x="52" y="19"/>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iṩ1í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511C476-966F-4CB3-A8FE-3EB4295DCD72}"/>
                </a:ext>
              </a:extLst>
            </p:cNvPr>
            <p:cNvSpPr/>
            <p:nvPr/>
          </p:nvSpPr>
          <p:spPr bwMode="auto">
            <a:xfrm>
              <a:off x="4444135" y="3426783"/>
              <a:ext cx="146775" cy="142913"/>
            </a:xfrm>
            <a:custGeom>
              <a:avLst/>
              <a:gdLst>
                <a:gd name="T0" fmla="*/ 34 w 62"/>
                <a:gd name="T1" fmla="*/ 0 h 61"/>
                <a:gd name="T2" fmla="*/ 0 w 62"/>
                <a:gd name="T3" fmla="*/ 33 h 61"/>
                <a:gd name="T4" fmla="*/ 29 w 62"/>
                <a:gd name="T5" fmla="*/ 61 h 61"/>
                <a:gd name="T6" fmla="*/ 62 w 62"/>
                <a:gd name="T7" fmla="*/ 27 h 61"/>
                <a:gd name="T8" fmla="*/ 34 w 62"/>
                <a:gd name="T9" fmla="*/ 0 h 61"/>
              </a:gdLst>
              <a:ahLst/>
              <a:cxnLst>
                <a:cxn ang="0">
                  <a:pos x="T0" y="T1"/>
                </a:cxn>
                <a:cxn ang="0">
                  <a:pos x="T2" y="T3"/>
                </a:cxn>
                <a:cxn ang="0">
                  <a:pos x="T4" y="T5"/>
                </a:cxn>
                <a:cxn ang="0">
                  <a:pos x="T6" y="T7"/>
                </a:cxn>
                <a:cxn ang="0">
                  <a:pos x="T8" y="T9"/>
                </a:cxn>
              </a:cxnLst>
              <a:rect l="0" t="0" r="r" b="b"/>
              <a:pathLst>
                <a:path w="62" h="61">
                  <a:moveTo>
                    <a:pt x="34" y="0"/>
                  </a:moveTo>
                  <a:cubicBezTo>
                    <a:pt x="0" y="33"/>
                    <a:pt x="0" y="33"/>
                    <a:pt x="0" y="33"/>
                  </a:cubicBezTo>
                  <a:cubicBezTo>
                    <a:pt x="9" y="43"/>
                    <a:pt x="19" y="52"/>
                    <a:pt x="29" y="61"/>
                  </a:cubicBezTo>
                  <a:cubicBezTo>
                    <a:pt x="62" y="27"/>
                    <a:pt x="62" y="27"/>
                    <a:pt x="62" y="27"/>
                  </a:cubicBezTo>
                  <a:cubicBezTo>
                    <a:pt x="52" y="19"/>
                    <a:pt x="42" y="10"/>
                    <a:pt x="34"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iś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3604AB-9499-4A68-A436-053D3C97E5F5}"/>
                </a:ext>
              </a:extLst>
            </p:cNvPr>
            <p:cNvSpPr/>
            <p:nvPr/>
          </p:nvSpPr>
          <p:spPr bwMode="auto">
            <a:xfrm>
              <a:off x="4644986" y="3228507"/>
              <a:ext cx="144200" cy="141625"/>
            </a:xfrm>
            <a:custGeom>
              <a:avLst/>
              <a:gdLst>
                <a:gd name="T0" fmla="*/ 33 w 61"/>
                <a:gd name="T1" fmla="*/ 0 h 60"/>
                <a:gd name="T2" fmla="*/ 0 w 61"/>
                <a:gd name="T3" fmla="*/ 33 h 60"/>
                <a:gd name="T4" fmla="*/ 28 w 61"/>
                <a:gd name="T5" fmla="*/ 60 h 60"/>
                <a:gd name="T6" fmla="*/ 61 w 61"/>
                <a:gd name="T7" fmla="*/ 26 h 60"/>
                <a:gd name="T8" fmla="*/ 33 w 61"/>
                <a:gd name="T9" fmla="*/ 0 h 60"/>
              </a:gdLst>
              <a:ahLst/>
              <a:cxnLst>
                <a:cxn ang="0">
                  <a:pos x="T0" y="T1"/>
                </a:cxn>
                <a:cxn ang="0">
                  <a:pos x="T2" y="T3"/>
                </a:cxn>
                <a:cxn ang="0">
                  <a:pos x="T4" y="T5"/>
                </a:cxn>
                <a:cxn ang="0">
                  <a:pos x="T6" y="T7"/>
                </a:cxn>
                <a:cxn ang="0">
                  <a:pos x="T8" y="T9"/>
                </a:cxn>
              </a:cxnLst>
              <a:rect l="0" t="0" r="r" b="b"/>
              <a:pathLst>
                <a:path w="61" h="60">
                  <a:moveTo>
                    <a:pt x="33" y="0"/>
                  </a:moveTo>
                  <a:cubicBezTo>
                    <a:pt x="0" y="33"/>
                    <a:pt x="0" y="33"/>
                    <a:pt x="0" y="33"/>
                  </a:cubicBezTo>
                  <a:cubicBezTo>
                    <a:pt x="9" y="43"/>
                    <a:pt x="18" y="52"/>
                    <a:pt x="28" y="60"/>
                  </a:cubicBezTo>
                  <a:cubicBezTo>
                    <a:pt x="61" y="26"/>
                    <a:pt x="61" y="26"/>
                    <a:pt x="61" y="26"/>
                  </a:cubicBezTo>
                  <a:cubicBezTo>
                    <a:pt x="51" y="18"/>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ļï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506AC-6D4D-444B-804B-F082C6C6BB7C}"/>
                </a:ext>
              </a:extLst>
            </p:cNvPr>
            <p:cNvSpPr/>
            <p:nvPr/>
          </p:nvSpPr>
          <p:spPr bwMode="auto">
            <a:xfrm>
              <a:off x="4845836" y="3031520"/>
              <a:ext cx="144200" cy="135188"/>
            </a:xfrm>
            <a:custGeom>
              <a:avLst/>
              <a:gdLst>
                <a:gd name="T0" fmla="*/ 33 w 61"/>
                <a:gd name="T1" fmla="*/ 0 h 57"/>
                <a:gd name="T2" fmla="*/ 0 w 61"/>
                <a:gd name="T3" fmla="*/ 33 h 57"/>
                <a:gd name="T4" fmla="*/ 27 w 61"/>
                <a:gd name="T5" fmla="*/ 57 h 57"/>
                <a:gd name="T6" fmla="*/ 61 w 61"/>
                <a:gd name="T7" fmla="*/ 24 h 57"/>
                <a:gd name="T8" fmla="*/ 33 w 61"/>
                <a:gd name="T9" fmla="*/ 0 h 57"/>
              </a:gdLst>
              <a:ahLst/>
              <a:cxnLst>
                <a:cxn ang="0">
                  <a:pos x="T0" y="T1"/>
                </a:cxn>
                <a:cxn ang="0">
                  <a:pos x="T2" y="T3"/>
                </a:cxn>
                <a:cxn ang="0">
                  <a:pos x="T4" y="T5"/>
                </a:cxn>
                <a:cxn ang="0">
                  <a:pos x="T6" y="T7"/>
                </a:cxn>
                <a:cxn ang="0">
                  <a:pos x="T8" y="T9"/>
                </a:cxn>
              </a:cxnLst>
              <a:rect l="0" t="0" r="r" b="b"/>
              <a:pathLst>
                <a:path w="61" h="57">
                  <a:moveTo>
                    <a:pt x="33" y="0"/>
                  </a:moveTo>
                  <a:cubicBezTo>
                    <a:pt x="0" y="33"/>
                    <a:pt x="0" y="33"/>
                    <a:pt x="0" y="33"/>
                  </a:cubicBezTo>
                  <a:cubicBezTo>
                    <a:pt x="8" y="42"/>
                    <a:pt x="17" y="50"/>
                    <a:pt x="27" y="57"/>
                  </a:cubicBezTo>
                  <a:cubicBezTo>
                    <a:pt x="61" y="24"/>
                    <a:pt x="61" y="24"/>
                    <a:pt x="61" y="24"/>
                  </a:cubicBezTo>
                  <a:cubicBezTo>
                    <a:pt x="50" y="17"/>
                    <a:pt x="41" y="9"/>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ïšľ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A878458-A769-4CC9-A6DB-980F399EB979}"/>
                </a:ext>
              </a:extLst>
            </p:cNvPr>
            <p:cNvSpPr/>
            <p:nvPr/>
          </p:nvSpPr>
          <p:spPr bwMode="auto">
            <a:xfrm>
              <a:off x="5027374" y="2843544"/>
              <a:ext cx="130038" cy="142913"/>
            </a:xfrm>
            <a:custGeom>
              <a:avLst/>
              <a:gdLst>
                <a:gd name="T0" fmla="*/ 36 w 55"/>
                <a:gd name="T1" fmla="*/ 0 h 61"/>
                <a:gd name="T2" fmla="*/ 0 w 55"/>
                <a:gd name="T3" fmla="*/ 36 h 61"/>
                <a:gd name="T4" fmla="*/ 26 w 55"/>
                <a:gd name="T5" fmla="*/ 61 h 61"/>
                <a:gd name="T6" fmla="*/ 55 w 55"/>
                <a:gd name="T7" fmla="*/ 32 h 61"/>
                <a:gd name="T8" fmla="*/ 42 w 55"/>
                <a:gd name="T9" fmla="*/ 19 h 61"/>
                <a:gd name="T10" fmla="*/ 42 w 55"/>
                <a:gd name="T11" fmla="*/ 19 h 61"/>
                <a:gd name="T12" fmla="*/ 36 w 55"/>
                <a:gd name="T13" fmla="*/ 5 h 61"/>
                <a:gd name="T14" fmla="*/ 36 w 5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61">
                  <a:moveTo>
                    <a:pt x="36" y="0"/>
                  </a:moveTo>
                  <a:cubicBezTo>
                    <a:pt x="0" y="36"/>
                    <a:pt x="0" y="36"/>
                    <a:pt x="0" y="36"/>
                  </a:cubicBezTo>
                  <a:cubicBezTo>
                    <a:pt x="6" y="47"/>
                    <a:pt x="15" y="55"/>
                    <a:pt x="26" y="61"/>
                  </a:cubicBezTo>
                  <a:cubicBezTo>
                    <a:pt x="55" y="32"/>
                    <a:pt x="55" y="32"/>
                    <a:pt x="55" y="32"/>
                  </a:cubicBezTo>
                  <a:cubicBezTo>
                    <a:pt x="42" y="19"/>
                    <a:pt x="42" y="19"/>
                    <a:pt x="42" y="19"/>
                  </a:cubicBezTo>
                  <a:cubicBezTo>
                    <a:pt x="42" y="19"/>
                    <a:pt x="42" y="19"/>
                    <a:pt x="42" y="19"/>
                  </a:cubicBezTo>
                  <a:cubicBezTo>
                    <a:pt x="38" y="16"/>
                    <a:pt x="36" y="11"/>
                    <a:pt x="36" y="5"/>
                  </a:cubicBezTo>
                  <a:cubicBezTo>
                    <a:pt x="36" y="3"/>
                    <a:pt x="36" y="1"/>
                    <a:pt x="36"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íS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12199E9-7B6C-44B6-8EAA-8A44E4EBE91E}"/>
                </a:ext>
              </a:extLst>
            </p:cNvPr>
            <p:cNvSpPr/>
            <p:nvPr/>
          </p:nvSpPr>
          <p:spPr bwMode="auto">
            <a:xfrm>
              <a:off x="5112349" y="2838394"/>
              <a:ext cx="63088" cy="79825"/>
            </a:xfrm>
            <a:custGeom>
              <a:avLst/>
              <a:gdLst>
                <a:gd name="T0" fmla="*/ 2 w 27"/>
                <a:gd name="T1" fmla="*/ 0 h 34"/>
                <a:gd name="T2" fmla="*/ 0 w 27"/>
                <a:gd name="T3" fmla="*/ 2 h 34"/>
                <a:gd name="T4" fmla="*/ 0 w 27"/>
                <a:gd name="T5" fmla="*/ 7 h 34"/>
                <a:gd name="T6" fmla="*/ 6 w 27"/>
                <a:gd name="T7" fmla="*/ 21 h 34"/>
                <a:gd name="T8" fmla="*/ 6 w 27"/>
                <a:gd name="T9" fmla="*/ 21 h 34"/>
                <a:gd name="T10" fmla="*/ 19 w 27"/>
                <a:gd name="T11" fmla="*/ 34 h 34"/>
                <a:gd name="T12" fmla="*/ 27 w 27"/>
                <a:gd name="T13" fmla="*/ 25 h 34"/>
                <a:gd name="T14" fmla="*/ 15 w 27"/>
                <a:gd name="T15" fmla="*/ 15 h 34"/>
                <a:gd name="T16" fmla="*/ 2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2" y="0"/>
                  </a:moveTo>
                  <a:cubicBezTo>
                    <a:pt x="0" y="2"/>
                    <a:pt x="0" y="2"/>
                    <a:pt x="0" y="2"/>
                  </a:cubicBezTo>
                  <a:cubicBezTo>
                    <a:pt x="0" y="3"/>
                    <a:pt x="0" y="5"/>
                    <a:pt x="0" y="7"/>
                  </a:cubicBezTo>
                  <a:cubicBezTo>
                    <a:pt x="0" y="13"/>
                    <a:pt x="2" y="18"/>
                    <a:pt x="6" y="21"/>
                  </a:cubicBezTo>
                  <a:cubicBezTo>
                    <a:pt x="6" y="21"/>
                    <a:pt x="6" y="21"/>
                    <a:pt x="6" y="21"/>
                  </a:cubicBezTo>
                  <a:cubicBezTo>
                    <a:pt x="19" y="34"/>
                    <a:pt x="19" y="34"/>
                    <a:pt x="19" y="34"/>
                  </a:cubicBezTo>
                  <a:cubicBezTo>
                    <a:pt x="27" y="25"/>
                    <a:pt x="27" y="25"/>
                    <a:pt x="27" y="25"/>
                  </a:cubicBezTo>
                  <a:cubicBezTo>
                    <a:pt x="15" y="15"/>
                    <a:pt x="15" y="15"/>
                    <a:pt x="15" y="15"/>
                  </a:cubicBezTo>
                  <a:cubicBezTo>
                    <a:pt x="2" y="0"/>
                    <a:pt x="2" y="0"/>
                    <a:pt x="2" y="0"/>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311730811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extLst>
              <p:ext uri="{D42A27DB-BD31-4B8C-83A1-F6EECF244321}">
                <p14:modId xmlns:p14="http://schemas.microsoft.com/office/powerpoint/2010/main" val="1397971702"/>
              </p:ext>
            </p:extLst>
          </p:nvPr>
        </p:nvGraphicFramePr>
        <p:xfrm>
          <a:off x="503239" y="1885950"/>
          <a:ext cx="8137523" cy="3593161"/>
        </p:xfrm>
        <a:graphic>
          <a:graphicData uri="http://schemas.openxmlformats.org/drawingml/2006/table">
            <a:tbl>
              <a:tblPr firstRow="1" firstCol="1" lastRow="1" lastCol="1" bandRow="1" bandCol="1"/>
              <a:tblGrid>
                <a:gridCol w="434912"/>
                <a:gridCol w="2707574"/>
                <a:gridCol w="1352681"/>
                <a:gridCol w="1256434"/>
                <a:gridCol w="1256434"/>
                <a:gridCol w="546876"/>
                <a:gridCol w="582612"/>
              </a:tblGrid>
              <a:tr h="787096">
                <a:tc gridSpan="7">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00" cap="none" spc="0" normalizeH="0" baseline="0" noProof="0" dirty="0" smtClean="0">
                          <a:ln>
                            <a:noFill/>
                          </a:ln>
                          <a:solidFill>
                            <a:schemeClr val="accent1"/>
                          </a:solidFill>
                          <a:effectLst/>
                          <a:uLnTx/>
                          <a:uFillTx/>
                          <a:latin typeface="Times New Roman"/>
                          <a:ea typeface="宋体"/>
                          <a:cs typeface="Times New Roman"/>
                        </a:rPr>
                        <a:t>输入每个等级的不正确密码，然后检查是否可以拒绝相关访问。</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00" cap="none" spc="0" normalizeH="0" baseline="0" noProof="0" dirty="0" smtClean="0">
                          <a:ln>
                            <a:noFill/>
                          </a:ln>
                          <a:solidFill>
                            <a:schemeClr val="accent1"/>
                          </a:solidFill>
                          <a:effectLst/>
                          <a:uLnTx/>
                          <a:uFillTx/>
                          <a:latin typeface="Times New Roman"/>
                          <a:ea typeface="宋体"/>
                          <a:cs typeface="Times New Roman"/>
                        </a:rPr>
                        <a:t>输入每个等级的正确密码，然后检查是否可以进行相关访问。</a:t>
                      </a: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pPr algn="ctr">
                        <a:spcAft>
                          <a:spcPts val="0"/>
                        </a:spcAft>
                      </a:pPr>
                      <a:endParaRPr lang="zh-CN" sz="1600" b="1"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pPr algn="ctr">
                        <a:spcAft>
                          <a:spcPts val="0"/>
                        </a:spcAft>
                      </a:pPr>
                      <a:endParaRPr lang="zh-CN" sz="1600" b="1"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CN" altLang="en-US"/>
                    </a:p>
                  </a:txBody>
                  <a:tcPr/>
                </a:tc>
                <a:tc hMerge="1">
                  <a:txBody>
                    <a:bodyPr/>
                    <a:lstStyle/>
                    <a:p>
                      <a:endParaRPr lang="zh-CN" altLang="en-US"/>
                    </a:p>
                  </a:txBody>
                  <a:tcPr/>
                </a:tc>
                <a:tc hMerge="1">
                  <a:txBody>
                    <a:bodyPr/>
                    <a:lstStyle/>
                    <a:p>
                      <a:pPr algn="ctr">
                        <a:spcAft>
                          <a:spcPts val="0"/>
                        </a:spcAft>
                      </a:pPr>
                      <a:endParaRPr lang="zh-CN" sz="1600" b="1"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pPr algn="ctr">
                        <a:spcAft>
                          <a:spcPts val="0"/>
                        </a:spcAft>
                      </a:pPr>
                      <a:endParaRPr lang="zh-CN" sz="1600" b="1" kern="10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r h="393548">
                <a:tc rowSpan="2">
                  <a:txBody>
                    <a:bodyPr/>
                    <a:lstStyle/>
                    <a:p>
                      <a:pPr algn="ctr">
                        <a:spcAft>
                          <a:spcPts val="0"/>
                        </a:spcAft>
                      </a:pPr>
                      <a:r>
                        <a:rPr lang="zh-CN" sz="1600" b="1" kern="100" dirty="0">
                          <a:solidFill>
                            <a:schemeClr val="accent1"/>
                          </a:solidFill>
                          <a:effectLst/>
                          <a:latin typeface="Times New Roman"/>
                          <a:ea typeface="宋体"/>
                        </a:rPr>
                        <a:t>序号</a:t>
                      </a: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spcAft>
                          <a:spcPts val="0"/>
                        </a:spcAft>
                      </a:pPr>
                      <a:r>
                        <a:rPr lang="zh-CN" sz="1600" b="1" kern="100" dirty="0">
                          <a:solidFill>
                            <a:schemeClr val="accent1"/>
                          </a:solidFill>
                          <a:effectLst/>
                          <a:latin typeface="Times New Roman"/>
                          <a:ea typeface="宋体"/>
                        </a:rPr>
                        <a:t>描述</a:t>
                      </a: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3">
                  <a:txBody>
                    <a:bodyPr/>
                    <a:lstStyle/>
                    <a:p>
                      <a:pPr algn="ctr">
                        <a:spcAft>
                          <a:spcPts val="0"/>
                        </a:spcAft>
                      </a:pPr>
                      <a:r>
                        <a:rPr lang="zh-CN" sz="1600" b="1" kern="100" dirty="0">
                          <a:solidFill>
                            <a:schemeClr val="accent1"/>
                          </a:solidFill>
                          <a:effectLst/>
                          <a:latin typeface="Times New Roman"/>
                          <a:ea typeface="宋体"/>
                        </a:rPr>
                        <a:t>验收标准</a:t>
                      </a: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CN" altLang="en-US"/>
                    </a:p>
                  </a:txBody>
                  <a:tcPr/>
                </a:tc>
                <a:tc hMerge="1">
                  <a:txBody>
                    <a:bodyPr/>
                    <a:lstStyle/>
                    <a:p>
                      <a:endParaRPr lang="zh-CN" altLang="en-US"/>
                    </a:p>
                  </a:txBody>
                  <a:tcPr/>
                </a:tc>
                <a:tc rowSpan="2">
                  <a:txBody>
                    <a:bodyPr/>
                    <a:lstStyle/>
                    <a:p>
                      <a:pPr algn="ctr">
                        <a:spcAft>
                          <a:spcPts val="0"/>
                        </a:spcAft>
                      </a:pPr>
                      <a:r>
                        <a:rPr lang="zh-CN" sz="1600" b="1" kern="100" dirty="0">
                          <a:solidFill>
                            <a:schemeClr val="accent1"/>
                          </a:solidFill>
                          <a:effectLst/>
                          <a:latin typeface="Times New Roman"/>
                          <a:ea typeface="宋体"/>
                        </a:rPr>
                        <a:t>确认结果</a:t>
                      </a: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spcAft>
                          <a:spcPts val="0"/>
                        </a:spcAft>
                      </a:pPr>
                      <a:r>
                        <a:rPr lang="zh-CN" sz="1600" b="1" kern="100">
                          <a:solidFill>
                            <a:schemeClr val="accent1"/>
                          </a:solidFill>
                          <a:effectLst/>
                          <a:latin typeface="Times New Roman"/>
                          <a:ea typeface="宋体"/>
                        </a:rPr>
                        <a:t>确认人</a:t>
                      </a:r>
                      <a:r>
                        <a:rPr lang="en-US" sz="1600" b="1" kern="100">
                          <a:solidFill>
                            <a:schemeClr val="accent1"/>
                          </a:solidFill>
                          <a:effectLst/>
                          <a:latin typeface="Times New Roman"/>
                          <a:ea typeface="宋体"/>
                        </a:rPr>
                        <a:t>/</a:t>
                      </a:r>
                      <a:r>
                        <a:rPr lang="zh-CN" sz="1600" b="1" kern="100">
                          <a:solidFill>
                            <a:schemeClr val="accent1"/>
                          </a:solidFill>
                          <a:effectLst/>
                          <a:latin typeface="Times New Roman"/>
                          <a:ea typeface="宋体"/>
                        </a:rPr>
                        <a:t>日期</a:t>
                      </a: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r h="501802">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en-US" sz="1600" b="1" kern="100" dirty="0">
                          <a:solidFill>
                            <a:schemeClr val="accent1"/>
                          </a:solidFill>
                          <a:effectLst/>
                          <a:latin typeface="Times New Roman"/>
                          <a:ea typeface="宋体"/>
                        </a:rPr>
                        <a:t>1</a:t>
                      </a:r>
                      <a:r>
                        <a:rPr lang="zh-CN" sz="1600" b="1" kern="100" dirty="0">
                          <a:solidFill>
                            <a:schemeClr val="accent1"/>
                          </a:solidFill>
                          <a:effectLst/>
                          <a:latin typeface="Times New Roman"/>
                          <a:ea typeface="宋体"/>
                        </a:rPr>
                        <a:t>级访问权限</a:t>
                      </a:r>
                      <a:r>
                        <a:rPr lang="en-US" sz="1600" b="1" kern="100" dirty="0">
                          <a:solidFill>
                            <a:schemeClr val="accent1"/>
                          </a:solidFill>
                          <a:effectLst/>
                          <a:latin typeface="Times New Roman"/>
                          <a:ea typeface="宋体"/>
                        </a:rPr>
                        <a:t> (</a:t>
                      </a:r>
                      <a:r>
                        <a:rPr lang="zh-CN" sz="1600" b="1" kern="100" dirty="0">
                          <a:solidFill>
                            <a:schemeClr val="accent1"/>
                          </a:solidFill>
                          <a:effectLst/>
                          <a:latin typeface="Times New Roman"/>
                          <a:ea typeface="宋体"/>
                        </a:rPr>
                        <a:t>操作人员</a:t>
                      </a:r>
                      <a:r>
                        <a:rPr lang="en-US" sz="1600" b="1" kern="100" dirty="0">
                          <a:solidFill>
                            <a:schemeClr val="accent1"/>
                          </a:solidFill>
                          <a:effectLst/>
                          <a:latin typeface="Times New Roman"/>
                          <a:ea typeface="宋体"/>
                        </a:rPr>
                        <a:t>)</a:t>
                      </a:r>
                      <a:endParaRPr lang="zh-CN" sz="1600" b="1"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spcAft>
                          <a:spcPts val="0"/>
                        </a:spcAft>
                      </a:pPr>
                      <a:r>
                        <a:rPr lang="en-US" sz="1600" b="1" kern="100" dirty="0">
                          <a:solidFill>
                            <a:schemeClr val="accent1"/>
                          </a:solidFill>
                          <a:effectLst/>
                          <a:latin typeface="Times New Roman"/>
                          <a:ea typeface="宋体"/>
                        </a:rPr>
                        <a:t>2</a:t>
                      </a:r>
                      <a:r>
                        <a:rPr lang="zh-CN" sz="1600" b="1" kern="100" dirty="0">
                          <a:solidFill>
                            <a:schemeClr val="accent1"/>
                          </a:solidFill>
                          <a:effectLst/>
                          <a:latin typeface="Times New Roman"/>
                          <a:ea typeface="宋体"/>
                        </a:rPr>
                        <a:t>级访问权限</a:t>
                      </a:r>
                      <a:r>
                        <a:rPr lang="en-US" sz="1600" b="1" kern="100" dirty="0">
                          <a:solidFill>
                            <a:schemeClr val="accent1"/>
                          </a:solidFill>
                          <a:effectLst/>
                          <a:latin typeface="Times New Roman"/>
                          <a:ea typeface="宋体"/>
                        </a:rPr>
                        <a:t> (</a:t>
                      </a:r>
                      <a:r>
                        <a:rPr lang="zh-CN" sz="1600" b="1" kern="100" dirty="0">
                          <a:solidFill>
                            <a:schemeClr val="accent1"/>
                          </a:solidFill>
                          <a:effectLst/>
                          <a:latin typeface="Times New Roman"/>
                          <a:ea typeface="宋体"/>
                        </a:rPr>
                        <a:t>监督人员</a:t>
                      </a:r>
                      <a:r>
                        <a:rPr lang="en-US" sz="1600" b="1" kern="100" dirty="0">
                          <a:solidFill>
                            <a:schemeClr val="accent1"/>
                          </a:solidFill>
                          <a:effectLst/>
                          <a:latin typeface="Times New Roman"/>
                          <a:ea typeface="宋体"/>
                        </a:rPr>
                        <a:t>)</a:t>
                      </a:r>
                      <a:endParaRPr lang="zh-CN" sz="1600" b="1"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spcAft>
                          <a:spcPts val="0"/>
                        </a:spcAft>
                      </a:pPr>
                      <a:r>
                        <a:rPr lang="en-US" sz="1600" b="1" kern="100" dirty="0">
                          <a:solidFill>
                            <a:schemeClr val="accent1"/>
                          </a:solidFill>
                          <a:effectLst/>
                          <a:latin typeface="Times New Roman"/>
                          <a:ea typeface="宋体"/>
                        </a:rPr>
                        <a:t>3</a:t>
                      </a:r>
                      <a:r>
                        <a:rPr lang="zh-CN" sz="1600" b="1" kern="100" dirty="0">
                          <a:solidFill>
                            <a:schemeClr val="accent1"/>
                          </a:solidFill>
                          <a:effectLst/>
                          <a:latin typeface="Times New Roman"/>
                          <a:ea typeface="宋体"/>
                        </a:rPr>
                        <a:t>级访问级别（管理人员）</a:t>
                      </a: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zh-CN" altLang="en-US"/>
                    </a:p>
                  </a:txBody>
                  <a:tcPr/>
                </a:tc>
                <a:tc vMerge="1">
                  <a:txBody>
                    <a:bodyPr/>
                    <a:lstStyle/>
                    <a:p>
                      <a:endParaRPr lang="zh-CN" altLang="en-US"/>
                    </a:p>
                  </a:txBody>
                  <a:tcPr/>
                </a:tc>
              </a:tr>
              <a:tr h="295275">
                <a:tc>
                  <a:txBody>
                    <a:bodyPr/>
                    <a:lstStyle/>
                    <a:p>
                      <a:pPr algn="ctr">
                        <a:spcAft>
                          <a:spcPts val="0"/>
                        </a:spcAft>
                      </a:pPr>
                      <a:r>
                        <a:rPr lang="en-US" sz="1600" kern="100" dirty="0">
                          <a:solidFill>
                            <a:schemeClr val="accent1"/>
                          </a:solidFill>
                          <a:effectLst/>
                          <a:latin typeface="Times New Roman"/>
                          <a:ea typeface="宋体"/>
                        </a:rPr>
                        <a:t>1</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600" kern="100" dirty="0">
                          <a:solidFill>
                            <a:schemeClr val="accent1"/>
                          </a:solidFill>
                          <a:effectLst/>
                          <a:latin typeface="Times New Roman"/>
                          <a:ea typeface="宋体"/>
                        </a:rPr>
                        <a:t>启动和停止温湿度自动监控系统</a:t>
                      </a: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solidFill>
                            <a:schemeClr val="accent1"/>
                          </a:solidFill>
                          <a:effectLst/>
                          <a:latin typeface="Times New Roman"/>
                          <a:ea typeface="宋体"/>
                        </a:rPr>
                        <a:t>YES</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solidFill>
                            <a:schemeClr val="accent1"/>
                          </a:solidFill>
                          <a:effectLst/>
                          <a:latin typeface="Times New Roman"/>
                          <a:ea typeface="宋体"/>
                        </a:rPr>
                        <a:t>YES</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solidFill>
                            <a:schemeClr val="accent1"/>
                          </a:solidFill>
                          <a:effectLst/>
                          <a:latin typeface="Times New Roman"/>
                          <a:ea typeface="宋体"/>
                        </a:rPr>
                        <a:t>YES</a:t>
                      </a:r>
                      <a:endParaRPr lang="zh-CN" sz="1600" kern="10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1600" kern="100" dirty="0">
                          <a:solidFill>
                            <a:schemeClr val="accent1"/>
                          </a:solidFill>
                          <a:effectLst/>
                          <a:latin typeface="Times New Roman"/>
                          <a:ea typeface="宋体"/>
                        </a:rPr>
                        <a:t> </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1600" kern="100" dirty="0">
                          <a:solidFill>
                            <a:schemeClr val="accent1"/>
                          </a:solidFill>
                          <a:effectLst/>
                          <a:latin typeface="Times New Roman"/>
                          <a:ea typeface="宋体"/>
                        </a:rPr>
                        <a:t> </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4800">
                <a:tc>
                  <a:txBody>
                    <a:bodyPr/>
                    <a:lstStyle/>
                    <a:p>
                      <a:pPr algn="ctr">
                        <a:spcAft>
                          <a:spcPts val="0"/>
                        </a:spcAft>
                      </a:pPr>
                      <a:r>
                        <a:rPr lang="en-US" sz="1600" kern="100" dirty="0">
                          <a:solidFill>
                            <a:schemeClr val="accent1"/>
                          </a:solidFill>
                          <a:effectLst/>
                          <a:latin typeface="Times New Roman"/>
                          <a:ea typeface="宋体"/>
                        </a:rPr>
                        <a:t>2</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600" kern="100" dirty="0">
                          <a:solidFill>
                            <a:schemeClr val="accent1"/>
                          </a:solidFill>
                          <a:effectLst/>
                          <a:latin typeface="Times New Roman"/>
                          <a:ea typeface="宋体"/>
                        </a:rPr>
                        <a:t>查看并确认报警信息</a:t>
                      </a: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solidFill>
                            <a:schemeClr val="accent1"/>
                          </a:solidFill>
                          <a:effectLst/>
                          <a:latin typeface="Times New Roman"/>
                          <a:ea typeface="宋体"/>
                        </a:rPr>
                        <a:t>YES</a:t>
                      </a:r>
                      <a:endParaRPr lang="zh-CN" sz="1600" kern="10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solidFill>
                            <a:schemeClr val="accent1"/>
                          </a:solidFill>
                          <a:effectLst/>
                          <a:latin typeface="Times New Roman"/>
                          <a:ea typeface="宋体"/>
                        </a:rPr>
                        <a:t>YES</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solidFill>
                            <a:schemeClr val="accent1"/>
                          </a:solidFill>
                          <a:effectLst/>
                          <a:latin typeface="Times New Roman"/>
                          <a:ea typeface="宋体"/>
                        </a:rPr>
                        <a:t>YES</a:t>
                      </a:r>
                      <a:endParaRPr lang="zh-CN" sz="1600" kern="10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1600" kern="100" dirty="0">
                          <a:solidFill>
                            <a:schemeClr val="accent1"/>
                          </a:solidFill>
                          <a:effectLst/>
                          <a:latin typeface="Times New Roman"/>
                          <a:ea typeface="宋体"/>
                        </a:rPr>
                        <a:t> </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1600" kern="100" dirty="0">
                          <a:solidFill>
                            <a:schemeClr val="accent1"/>
                          </a:solidFill>
                          <a:effectLst/>
                          <a:latin typeface="Times New Roman"/>
                          <a:ea typeface="宋体"/>
                        </a:rPr>
                        <a:t> </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54660">
                <a:tc>
                  <a:txBody>
                    <a:bodyPr/>
                    <a:lstStyle/>
                    <a:p>
                      <a:pPr algn="ctr">
                        <a:spcAft>
                          <a:spcPts val="0"/>
                        </a:spcAft>
                      </a:pPr>
                      <a:r>
                        <a:rPr lang="en-US" sz="1600" kern="100" dirty="0">
                          <a:solidFill>
                            <a:schemeClr val="accent1"/>
                          </a:solidFill>
                          <a:effectLst/>
                          <a:latin typeface="Times New Roman"/>
                          <a:ea typeface="宋体"/>
                        </a:rPr>
                        <a:t>3</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600" kern="100" dirty="0">
                          <a:solidFill>
                            <a:schemeClr val="accent1"/>
                          </a:solidFill>
                          <a:effectLst/>
                          <a:latin typeface="Times New Roman"/>
                          <a:ea typeface="宋体"/>
                        </a:rPr>
                        <a:t>查询和打印</a:t>
                      </a:r>
                      <a:r>
                        <a:rPr lang="en-US" sz="1600" kern="100" dirty="0">
                          <a:solidFill>
                            <a:schemeClr val="accent1"/>
                          </a:solidFill>
                          <a:effectLst/>
                          <a:latin typeface="Times New Roman"/>
                          <a:ea typeface="宋体"/>
                        </a:rPr>
                        <a:t>“</a:t>
                      </a:r>
                      <a:r>
                        <a:rPr lang="zh-CN" sz="1600" kern="100" dirty="0">
                          <a:solidFill>
                            <a:schemeClr val="accent1"/>
                          </a:solidFill>
                          <a:effectLst/>
                          <a:latin typeface="Times New Roman"/>
                          <a:ea typeface="宋体"/>
                        </a:rPr>
                        <a:t>即时记录</a:t>
                      </a:r>
                      <a:r>
                        <a:rPr lang="en-US" sz="1600" kern="100" dirty="0">
                          <a:solidFill>
                            <a:schemeClr val="accent1"/>
                          </a:solidFill>
                          <a:effectLst/>
                          <a:latin typeface="Times New Roman"/>
                          <a:ea typeface="宋体"/>
                        </a:rPr>
                        <a:t>”</a:t>
                      </a:r>
                      <a:r>
                        <a:rPr lang="zh-CN" sz="1600" kern="100" dirty="0">
                          <a:solidFill>
                            <a:schemeClr val="accent1"/>
                          </a:solidFill>
                          <a:effectLst/>
                          <a:latin typeface="Times New Roman"/>
                          <a:ea typeface="宋体"/>
                        </a:rPr>
                        <a:t>、</a:t>
                      </a:r>
                      <a:r>
                        <a:rPr lang="en-US" sz="1600" kern="100" dirty="0">
                          <a:solidFill>
                            <a:schemeClr val="accent1"/>
                          </a:solidFill>
                          <a:effectLst/>
                          <a:latin typeface="Times New Roman"/>
                          <a:ea typeface="宋体"/>
                        </a:rPr>
                        <a:t>“</a:t>
                      </a:r>
                      <a:r>
                        <a:rPr lang="zh-CN" sz="1600" kern="100" dirty="0">
                          <a:solidFill>
                            <a:schemeClr val="accent1"/>
                          </a:solidFill>
                          <a:effectLst/>
                          <a:latin typeface="Times New Roman"/>
                          <a:ea typeface="宋体"/>
                        </a:rPr>
                        <a:t>历史记录</a:t>
                      </a:r>
                      <a:r>
                        <a:rPr lang="en-US" sz="1600" kern="100" dirty="0">
                          <a:solidFill>
                            <a:schemeClr val="accent1"/>
                          </a:solidFill>
                          <a:effectLst/>
                          <a:latin typeface="Times New Roman"/>
                          <a:ea typeface="宋体"/>
                        </a:rPr>
                        <a:t>”</a:t>
                      </a:r>
                      <a:r>
                        <a:rPr lang="zh-CN" sz="1600" kern="100" dirty="0">
                          <a:solidFill>
                            <a:schemeClr val="accent1"/>
                          </a:solidFill>
                          <a:effectLst/>
                          <a:latin typeface="Times New Roman"/>
                          <a:ea typeface="宋体"/>
                        </a:rPr>
                        <a:t>及每月温湿度曲线图</a:t>
                      </a: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a:solidFill>
                            <a:schemeClr val="accent1"/>
                          </a:solidFill>
                          <a:effectLst/>
                          <a:latin typeface="Times New Roman"/>
                          <a:ea typeface="宋体"/>
                        </a:rPr>
                        <a:t>YES</a:t>
                      </a:r>
                      <a:endParaRPr lang="zh-CN" sz="1600" kern="10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solidFill>
                            <a:schemeClr val="accent1"/>
                          </a:solidFill>
                          <a:effectLst/>
                          <a:latin typeface="Times New Roman"/>
                          <a:ea typeface="宋体"/>
                        </a:rPr>
                        <a:t>YES</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solidFill>
                            <a:schemeClr val="accent1"/>
                          </a:solidFill>
                          <a:effectLst/>
                          <a:latin typeface="Times New Roman"/>
                          <a:ea typeface="宋体"/>
                        </a:rPr>
                        <a:t>YES</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1600" kern="100">
                          <a:solidFill>
                            <a:schemeClr val="accent1"/>
                          </a:solidFill>
                          <a:effectLst/>
                          <a:latin typeface="Times New Roman"/>
                          <a:ea typeface="宋体"/>
                        </a:rPr>
                        <a:t> </a:t>
                      </a:r>
                      <a:endParaRPr lang="zh-CN" sz="1600" kern="10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1600" kern="100" dirty="0">
                          <a:solidFill>
                            <a:schemeClr val="accent1"/>
                          </a:solidFill>
                          <a:effectLst/>
                          <a:latin typeface="Times New Roman"/>
                          <a:ea typeface="宋体"/>
                        </a:rPr>
                        <a:t> </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5280">
                <a:tc>
                  <a:txBody>
                    <a:bodyPr/>
                    <a:lstStyle/>
                    <a:p>
                      <a:pPr algn="ctr">
                        <a:spcAft>
                          <a:spcPts val="0"/>
                        </a:spcAft>
                      </a:pPr>
                      <a:r>
                        <a:rPr lang="en-US" sz="1600" kern="100">
                          <a:solidFill>
                            <a:schemeClr val="accent1"/>
                          </a:solidFill>
                          <a:effectLst/>
                          <a:latin typeface="Times New Roman"/>
                          <a:ea typeface="宋体"/>
                        </a:rPr>
                        <a:t>4</a:t>
                      </a:r>
                      <a:endParaRPr lang="zh-CN" sz="1600" kern="10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600" kern="100" dirty="0">
                          <a:solidFill>
                            <a:schemeClr val="accent1"/>
                          </a:solidFill>
                          <a:effectLst/>
                          <a:latin typeface="Times New Roman"/>
                          <a:ea typeface="宋体"/>
                        </a:rPr>
                        <a:t>修改参数设置（如</a:t>
                      </a:r>
                      <a:r>
                        <a:rPr lang="zh-CN" sz="1600" kern="100" dirty="0" smtClean="0">
                          <a:solidFill>
                            <a:schemeClr val="accent1"/>
                          </a:solidFill>
                          <a:effectLst/>
                          <a:latin typeface="Times New Roman"/>
                          <a:ea typeface="宋体"/>
                        </a:rPr>
                        <a:t>报警</a:t>
                      </a:r>
                      <a:r>
                        <a:rPr lang="zh-CN" altLang="en-US" sz="1600" kern="100" dirty="0" smtClean="0">
                          <a:solidFill>
                            <a:schemeClr val="accent1"/>
                          </a:solidFill>
                          <a:effectLst/>
                          <a:latin typeface="Times New Roman"/>
                          <a:ea typeface="宋体"/>
                        </a:rPr>
                        <a:t>限</a:t>
                      </a:r>
                      <a:r>
                        <a:rPr lang="zh-CN" sz="1600" kern="100" dirty="0" smtClean="0">
                          <a:solidFill>
                            <a:schemeClr val="accent1"/>
                          </a:solidFill>
                          <a:effectLst/>
                          <a:latin typeface="Times New Roman"/>
                          <a:ea typeface="宋体"/>
                        </a:rPr>
                        <a:t>等</a:t>
                      </a:r>
                      <a:r>
                        <a:rPr lang="zh-CN" sz="1600" kern="100" dirty="0">
                          <a:solidFill>
                            <a:schemeClr val="accent1"/>
                          </a:solidFill>
                          <a:effectLst/>
                          <a:latin typeface="Times New Roman"/>
                          <a:ea typeface="宋体"/>
                        </a:rPr>
                        <a:t>）</a:t>
                      </a: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solidFill>
                            <a:schemeClr val="accent1"/>
                          </a:solidFill>
                          <a:effectLst/>
                          <a:latin typeface="Times New Roman"/>
                          <a:ea typeface="宋体"/>
                        </a:rPr>
                        <a:t>NO</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solidFill>
                            <a:schemeClr val="accent1"/>
                          </a:solidFill>
                          <a:effectLst/>
                          <a:latin typeface="Times New Roman"/>
                          <a:ea typeface="宋体"/>
                        </a:rPr>
                        <a:t>NO </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solidFill>
                            <a:schemeClr val="accent1"/>
                          </a:solidFill>
                          <a:effectLst/>
                          <a:latin typeface="Times New Roman"/>
                          <a:ea typeface="宋体"/>
                        </a:rPr>
                        <a:t>YES</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1600" kern="100" dirty="0">
                          <a:solidFill>
                            <a:schemeClr val="accent1"/>
                          </a:solidFill>
                          <a:effectLst/>
                          <a:latin typeface="Times New Roman"/>
                          <a:ea typeface="宋体"/>
                        </a:rPr>
                        <a:t> </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1600" kern="100" dirty="0">
                          <a:solidFill>
                            <a:schemeClr val="accent1"/>
                          </a:solidFill>
                          <a:effectLst/>
                          <a:latin typeface="Times New Roman"/>
                          <a:ea typeface="宋体"/>
                        </a:rPr>
                        <a:t> </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95275">
                <a:tc>
                  <a:txBody>
                    <a:bodyPr/>
                    <a:lstStyle/>
                    <a:p>
                      <a:pPr algn="ctr">
                        <a:spcAft>
                          <a:spcPts val="0"/>
                        </a:spcAft>
                      </a:pPr>
                      <a:r>
                        <a:rPr lang="en-US" sz="1600" kern="100" dirty="0">
                          <a:solidFill>
                            <a:schemeClr val="accent1"/>
                          </a:solidFill>
                          <a:effectLst/>
                          <a:latin typeface="Times New Roman"/>
                          <a:ea typeface="宋体"/>
                        </a:rPr>
                        <a:t>5</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600" kern="100" dirty="0">
                          <a:solidFill>
                            <a:schemeClr val="accent1"/>
                          </a:solidFill>
                          <a:effectLst/>
                          <a:latin typeface="Times New Roman"/>
                          <a:ea typeface="宋体"/>
                        </a:rPr>
                        <a:t>清空报警信息</a:t>
                      </a: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solidFill>
                            <a:schemeClr val="accent1"/>
                          </a:solidFill>
                          <a:effectLst/>
                          <a:latin typeface="Times New Roman"/>
                          <a:ea typeface="宋体"/>
                        </a:rPr>
                        <a:t>NO</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solidFill>
                            <a:schemeClr val="accent1"/>
                          </a:solidFill>
                          <a:effectLst/>
                          <a:latin typeface="Times New Roman"/>
                          <a:ea typeface="宋体"/>
                        </a:rPr>
                        <a:t>NO</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600" kern="100" dirty="0">
                          <a:solidFill>
                            <a:schemeClr val="accent1"/>
                          </a:solidFill>
                          <a:effectLst/>
                          <a:latin typeface="Times New Roman"/>
                          <a:ea typeface="宋体"/>
                        </a:rPr>
                        <a:t>YES</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1600" kern="100" dirty="0">
                          <a:solidFill>
                            <a:schemeClr val="accent1"/>
                          </a:solidFill>
                          <a:effectLst/>
                          <a:latin typeface="Times New Roman"/>
                          <a:ea typeface="宋体"/>
                        </a:rPr>
                        <a:t> </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1600" kern="100" dirty="0">
                          <a:solidFill>
                            <a:schemeClr val="accent1"/>
                          </a:solidFill>
                          <a:effectLst/>
                          <a:latin typeface="Times New Roman"/>
                          <a:ea typeface="宋体"/>
                        </a:rPr>
                        <a:t> </a:t>
                      </a:r>
                      <a:endParaRPr lang="zh-CN" sz="1600" kern="100" dirty="0">
                        <a:solidFill>
                          <a:schemeClr val="accent1"/>
                        </a:solidFill>
                        <a:effectLst/>
                        <a:latin typeface="Times New Roman"/>
                        <a:ea typeface="宋体"/>
                      </a:endParaRPr>
                    </a:p>
                  </a:txBody>
                  <a:tcPr marL="63665" marR="636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4" name="TextBox 3"/>
          <p:cNvSpPr txBox="1"/>
          <p:nvPr/>
        </p:nvSpPr>
        <p:spPr>
          <a:xfrm>
            <a:off x="751052" y="1300251"/>
            <a:ext cx="2605088" cy="369332"/>
          </a:xfrm>
          <a:prstGeom prst="rect">
            <a:avLst/>
          </a:prstGeom>
          <a:noFill/>
        </p:spPr>
        <p:txBody>
          <a:bodyPr wrap="square" rtlCol="0">
            <a:spAutoFit/>
          </a:bodyPr>
          <a:lstStyle/>
          <a:p>
            <a:pPr marL="285750" indent="-285750">
              <a:buFont typeface="Wingdings" pitchFamily="2" charset="2"/>
              <a:buChar char="l"/>
            </a:pPr>
            <a:r>
              <a:rPr lang="zh-CN" altLang="en-US" b="1" kern="100" dirty="0">
                <a:solidFill>
                  <a:srgbClr val="FF0000"/>
                </a:solidFill>
                <a:latin typeface="Times New Roman"/>
                <a:ea typeface="宋体"/>
                <a:cs typeface="Times New Roman"/>
              </a:rPr>
              <a:t>访问权限确认</a:t>
            </a:r>
          </a:p>
        </p:txBody>
      </p:sp>
      <p:sp>
        <p:nvSpPr>
          <p:cNvPr id="5" name="椭圆 4"/>
          <p:cNvSpPr/>
          <p:nvPr/>
        </p:nvSpPr>
        <p:spPr>
          <a:xfrm>
            <a:off x="273758" y="356860"/>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运行确认</a:t>
            </a:r>
            <a:endParaRPr lang="zh-CN" altLang="en-US" dirty="0">
              <a:latin typeface="华文行楷" pitchFamily="2" charset="-122"/>
              <a:ea typeface="华文行楷" pitchFamily="2" charset="-122"/>
            </a:endParaRPr>
          </a:p>
        </p:txBody>
      </p:sp>
      <p:sp>
        <p:nvSpPr>
          <p:cNvPr id="6" name="矩形 5"/>
          <p:cNvSpPr/>
          <p:nvPr/>
        </p:nvSpPr>
        <p:spPr>
          <a:xfrm>
            <a:off x="1781171" y="366385"/>
            <a:ext cx="6877051" cy="7715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150000"/>
              </a:lnSpc>
            </a:pPr>
            <a:r>
              <a:rPr lang="zh-CN" altLang="en-US" sz="2400" b="1" dirty="0">
                <a:solidFill>
                  <a:srgbClr val="0366B8"/>
                </a:solidFill>
                <a:effectLst>
                  <a:outerShdw blurRad="38100" dist="38100" dir="2700000" algn="tl">
                    <a:srgbClr val="000000">
                      <a:alpha val="43137"/>
                    </a:srgbClr>
                  </a:outerShdw>
                </a:effectLst>
                <a:latin typeface="Microsoft YaHei"/>
              </a:rPr>
              <a:t>温湿度自动监控系统</a:t>
            </a:r>
            <a:r>
              <a:rPr lang="zh-CN" altLang="en-US" sz="2400" b="1" dirty="0" smtClean="0">
                <a:solidFill>
                  <a:srgbClr val="0366B8"/>
                </a:solidFill>
                <a:effectLst>
                  <a:outerShdw blurRad="38100" dist="38100" dir="2700000" algn="tl">
                    <a:srgbClr val="000000">
                      <a:alpha val="43137"/>
                    </a:srgbClr>
                  </a:outerShdw>
                </a:effectLst>
                <a:latin typeface="Microsoft YaHei"/>
              </a:rPr>
              <a:t>验证实操</a:t>
            </a:r>
            <a:endParaRPr lang="zh-CN" altLang="en-US" sz="2400" b="1" dirty="0">
              <a:solidFill>
                <a:srgbClr val="0366B8"/>
              </a:solidFill>
              <a:effectLst>
                <a:outerShdw blurRad="38100" dist="38100" dir="2700000" algn="tl">
                  <a:srgbClr val="000000">
                    <a:alpha val="43137"/>
                  </a:srgbClr>
                </a:outerShdw>
              </a:effectLst>
              <a:latin typeface="Microsoft YaHei"/>
            </a:endParaRPr>
          </a:p>
        </p:txBody>
      </p:sp>
      <p:grpSp>
        <p:nvGrpSpPr>
          <p:cNvPr id="7" name="05143f32-10fe-46a8-b263-c1b5e968111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7427229" y="328687"/>
            <a:ext cx="1592585" cy="1535346"/>
            <a:chOff x="3660047" y="1369355"/>
            <a:chExt cx="4871906" cy="4696806"/>
          </a:xfrm>
        </p:grpSpPr>
        <p:sp>
          <p:nvSpPr>
            <p:cNvPr id="8" name="i$ḷ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620119-CF44-4FDE-BEB9-CC78446D084B}"/>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ïṥ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C7C4D1E-033C-4C2A-8532-2D70E373448A}"/>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iŝḻï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6230D7-845D-462C-8111-A8615F174E1F}"/>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išlï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479090-BAA9-4A33-9139-B005D8D974FD}"/>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ṣļi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8D7069-0A05-4120-83B5-5023EFCDE98E}"/>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ṧḻ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B29C936-3814-4247-818E-7B1CBD2A187B}"/>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iṡ1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40369E1-CB15-41C2-8591-B5EAF6AC4292}"/>
                </a:ext>
              </a:extLst>
            </p:cNvPr>
            <p:cNvSpPr/>
            <p:nvPr/>
          </p:nvSpPr>
          <p:spPr bwMode="auto">
            <a:xfrm>
              <a:off x="7136301" y="3671408"/>
              <a:ext cx="1197376" cy="1193514"/>
            </a:xfrm>
            <a:custGeom>
              <a:avLst/>
              <a:gdLst>
                <a:gd name="T0" fmla="*/ 43 w 507"/>
                <a:gd name="T1" fmla="*/ 17 h 505"/>
                <a:gd name="T2" fmla="*/ 43 w 507"/>
                <a:gd name="T3" fmla="*/ 17 h 505"/>
                <a:gd name="T4" fmla="*/ 0 w 507"/>
                <a:gd name="T5" fmla="*/ 0 h 505"/>
                <a:gd name="T6" fmla="*/ 19 w 507"/>
                <a:gd name="T7" fmla="*/ 43 h 505"/>
                <a:gd name="T8" fmla="*/ 19 w 507"/>
                <a:gd name="T9" fmla="*/ 43 h 505"/>
                <a:gd name="T10" fmla="*/ 483 w 507"/>
                <a:gd name="T11" fmla="*/ 505 h 505"/>
                <a:gd name="T12" fmla="*/ 507 w 507"/>
                <a:gd name="T13" fmla="*/ 482 h 505"/>
                <a:gd name="T14" fmla="*/ 43 w 507"/>
                <a:gd name="T15" fmla="*/ 17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5">
                  <a:moveTo>
                    <a:pt x="43" y="17"/>
                  </a:moveTo>
                  <a:cubicBezTo>
                    <a:pt x="43" y="17"/>
                    <a:pt x="43" y="17"/>
                    <a:pt x="43" y="17"/>
                  </a:cubicBezTo>
                  <a:cubicBezTo>
                    <a:pt x="40" y="14"/>
                    <a:pt x="0" y="0"/>
                    <a:pt x="0" y="0"/>
                  </a:cubicBezTo>
                  <a:cubicBezTo>
                    <a:pt x="0" y="0"/>
                    <a:pt x="15" y="40"/>
                    <a:pt x="19" y="43"/>
                  </a:cubicBezTo>
                  <a:cubicBezTo>
                    <a:pt x="19" y="43"/>
                    <a:pt x="19" y="43"/>
                    <a:pt x="19" y="43"/>
                  </a:cubicBezTo>
                  <a:cubicBezTo>
                    <a:pt x="483" y="505"/>
                    <a:pt x="483" y="505"/>
                    <a:pt x="483" y="505"/>
                  </a:cubicBezTo>
                  <a:cubicBezTo>
                    <a:pt x="507" y="482"/>
                    <a:pt x="507" y="482"/>
                    <a:pt x="507" y="482"/>
                  </a:cubicBezTo>
                  <a:cubicBezTo>
                    <a:pt x="43" y="17"/>
                    <a:pt x="43" y="17"/>
                    <a:pt x="43" y="17"/>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ṥ1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0923B6-DD14-47B8-B2A6-F49552D388FC}"/>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iṡl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468ECA4-690B-4E08-B5AE-6C0F8E53B7E9}"/>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îṩḻ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530DA3-FA19-42BB-B0AD-22EE7F77AB16}"/>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ïṧ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22C0EF-E360-4DBE-8A42-8D2D65C122DE}"/>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ïSḻî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C77561-75C5-4F2B-A1D3-5F52E9ABF879}"/>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ŝ1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70A06E-DD19-48F0-9766-1B2047488706}"/>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íŝḻ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44307E-39D6-4C68-914F-468788E1AFE9}"/>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ṩḻ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1A0163A-8521-40C3-BD43-3E6423E38C95}"/>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ŝļï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04D6ACD-961A-4FD5-8984-D03A84A634A9}"/>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close/>
                  <a:moveTo>
                    <a:pt x="21" y="0"/>
                  </a:moveTo>
                  <a:lnTo>
                    <a:pt x="21" y="0"/>
                  </a:lnTo>
                  <a:lnTo>
                    <a:pt x="24" y="4"/>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ṩ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9092C-2562-405A-9A09-763A0C03AD6A}"/>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moveTo>
                    <a:pt x="21" y="0"/>
                  </a:moveTo>
                  <a:lnTo>
                    <a:pt x="21" y="0"/>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ṥ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702932-B911-4458-943E-ECB717572ECC}"/>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iŝ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A5CCAA-6AA1-4CB7-BE57-F61F0C489C1D}"/>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ísḷ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55B745-38B1-4A18-AC7D-D4FCAF60454A}"/>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close/>
                  <a:moveTo>
                    <a:pt x="160" y="0"/>
                  </a:moveTo>
                  <a:lnTo>
                    <a:pt x="160" y="0"/>
                  </a:lnTo>
                  <a:lnTo>
                    <a:pt x="163" y="4"/>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î$ľî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147346-5F43-43FA-81CB-900E4FB0EACE}"/>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moveTo>
                    <a:pt x="160" y="0"/>
                  </a:moveTo>
                  <a:lnTo>
                    <a:pt x="160" y="0"/>
                  </a:lnTo>
                  <a:lnTo>
                    <a:pt x="163" y="4"/>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ś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FD209F8-5C73-49AB-A98E-D1B1427F0506}"/>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şl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11A0092-32CE-489F-B7B8-879CB576817F}"/>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îṩ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C86F146-D88A-4BEF-8AA9-325B38803955}"/>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close/>
                  <a:moveTo>
                    <a:pt x="159" y="0"/>
                  </a:moveTo>
                  <a:lnTo>
                    <a:pt x="159" y="0"/>
                  </a:lnTo>
                  <a:lnTo>
                    <a:pt x="161" y="2"/>
                  </a:lnTo>
                  <a:lnTo>
                    <a:pt x="159"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ï$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686FF7F-9295-46A0-8E4F-22BE573DE9FB}"/>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moveTo>
                    <a:pt x="159" y="0"/>
                  </a:moveTo>
                  <a:lnTo>
                    <a:pt x="159" y="0"/>
                  </a:lnTo>
                  <a:lnTo>
                    <a:pt x="161" y="2"/>
                  </a:lnTo>
                  <a:lnTo>
                    <a:pt x="1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íśḷ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9B851D-0594-47A0-9314-818E93DB02FE}"/>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íśl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6217E2A-ECA9-4744-BC8A-A5C96E0D0445}"/>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sľ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153666D-B3D7-4766-BE7F-56200A44201F}"/>
                </a:ext>
              </a:extLst>
            </p:cNvPr>
            <p:cNvSpPr/>
            <p:nvPr/>
          </p:nvSpPr>
          <p:spPr bwMode="auto">
            <a:xfrm>
              <a:off x="7028151" y="4673084"/>
              <a:ext cx="1197376" cy="1194802"/>
            </a:xfrm>
            <a:custGeom>
              <a:avLst/>
              <a:gdLst>
                <a:gd name="T0" fmla="*/ 44 w 507"/>
                <a:gd name="T1" fmla="*/ 17 h 506"/>
                <a:gd name="T2" fmla="*/ 44 w 507"/>
                <a:gd name="T3" fmla="*/ 17 h 506"/>
                <a:gd name="T4" fmla="*/ 0 w 507"/>
                <a:gd name="T5" fmla="*/ 0 h 506"/>
                <a:gd name="T6" fmla="*/ 20 w 507"/>
                <a:gd name="T7" fmla="*/ 43 h 506"/>
                <a:gd name="T8" fmla="*/ 20 w 507"/>
                <a:gd name="T9" fmla="*/ 43 h 506"/>
                <a:gd name="T10" fmla="*/ 484 w 507"/>
                <a:gd name="T11" fmla="*/ 506 h 506"/>
                <a:gd name="T12" fmla="*/ 507 w 507"/>
                <a:gd name="T13" fmla="*/ 482 h 506"/>
                <a:gd name="T14" fmla="*/ 44 w 507"/>
                <a:gd name="T15" fmla="*/ 17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7"/>
                  </a:moveTo>
                  <a:cubicBezTo>
                    <a:pt x="44" y="17"/>
                    <a:pt x="44" y="17"/>
                    <a:pt x="44" y="17"/>
                  </a:cubicBezTo>
                  <a:cubicBezTo>
                    <a:pt x="41" y="14"/>
                    <a:pt x="0" y="0"/>
                    <a:pt x="0" y="0"/>
                  </a:cubicBezTo>
                  <a:cubicBezTo>
                    <a:pt x="0" y="0"/>
                    <a:pt x="16" y="40"/>
                    <a:pt x="20" y="43"/>
                  </a:cubicBezTo>
                  <a:cubicBezTo>
                    <a:pt x="20" y="43"/>
                    <a:pt x="20" y="43"/>
                    <a:pt x="20" y="43"/>
                  </a:cubicBezTo>
                  <a:cubicBezTo>
                    <a:pt x="484" y="506"/>
                    <a:pt x="484" y="506"/>
                    <a:pt x="484" y="506"/>
                  </a:cubicBezTo>
                  <a:cubicBezTo>
                    <a:pt x="507" y="482"/>
                    <a:pt x="507" y="482"/>
                    <a:pt x="507" y="482"/>
                  </a:cubicBezTo>
                  <a:lnTo>
                    <a:pt x="44" y="17"/>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l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722724D-579A-4A3C-BEBA-CFB5784E714F}"/>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íṧļî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E84D935-903E-4903-9A47-E550B4889404}"/>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i$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A86D92-A465-4FF2-B2F2-5D45A981A40D}"/>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ś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02918D-4D71-4CBA-AEB4-941A08D95555}"/>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iS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ACCC8B-DAE5-49E2-8E96-08426DD4D329}"/>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í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BE1389F-8CFF-4B46-AC56-26895A53271D}"/>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şḷ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78EF01-B204-4BB3-A1C7-155A608D886F}"/>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îṣ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CD0F23-D77B-4D1C-BCAF-038880F13BC9}"/>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îş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CF40F61-60C2-4533-A9AA-390C15582C70}"/>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ïṣľ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620109B-8ED7-4208-9BDB-C3DCF7A60C2E}"/>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ṥḷ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62F5FBE-0EB4-4C56-BCDD-25464360BFF8}"/>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close/>
                  <a:moveTo>
                    <a:pt x="152" y="0"/>
                  </a:moveTo>
                  <a:lnTo>
                    <a:pt x="152" y="0"/>
                  </a:lnTo>
                  <a:lnTo>
                    <a:pt x="156" y="2"/>
                  </a:lnTo>
                  <a:lnTo>
                    <a:pt x="152"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ś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350D590-E323-43AB-BF8B-47C2EDD9E3AC}"/>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moveTo>
                    <a:pt x="152" y="0"/>
                  </a:moveTo>
                  <a:lnTo>
                    <a:pt x="152" y="0"/>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iś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B73D45-A552-4CA8-AFBA-92F9255BA1C3}"/>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šļ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7F16ABC-2E6A-4A31-A2F7-DAD3715A62CA}"/>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ïŝḻ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9B4301-813E-4CA4-B59D-0F4972F296DF}"/>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ṣḷ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0AF68E-943B-4204-8BC4-EDE6A78F855E}"/>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íṥl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19C2E8-5871-4F43-B45A-697406CE4475}"/>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ṣ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724A16-F0B9-41C6-8FEC-F6335A998830}"/>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ṧ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9738D9-389B-4796-AB6A-2A21D4DCD1B6}"/>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ṩ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FA0233-F78C-4806-8A4F-3BFABBBCC4A3}"/>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B6F546D-C028-4E70-8E46-529F78A2E0DA}"/>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s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2BB9CD0-9DAA-48E1-9547-16993AE37E53}"/>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ṧ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4D7B049-E5BB-41A9-81E1-636377DD37FF}"/>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sľ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FA0992-288C-4EFE-8BD7-887E502A32AB}"/>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1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D7DC8A-4583-4C59-8577-6945CCB48565}"/>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close/>
                  <a:moveTo>
                    <a:pt x="21" y="0"/>
                  </a:moveTo>
                  <a:lnTo>
                    <a:pt x="21" y="0"/>
                  </a:lnTo>
                  <a:lnTo>
                    <a:pt x="22" y="3"/>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ṣľ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3858042-5A17-445C-8711-A15845D4A0AC}"/>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moveTo>
                    <a:pt x="21" y="0"/>
                  </a:moveTo>
                  <a:lnTo>
                    <a:pt x="21" y="0"/>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ïṩḷ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0B8C9C-F20B-4777-81E6-F70E0B7BC809}"/>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S1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8DBFA1-5621-4D23-93B3-7C429835C074}"/>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3AE6807-377E-4062-8D58-10DAB7F2EFD0}"/>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close/>
                  <a:moveTo>
                    <a:pt x="160" y="0"/>
                  </a:moveTo>
                  <a:lnTo>
                    <a:pt x="160" y="0"/>
                  </a:lnTo>
                  <a:lnTo>
                    <a:pt x="162" y="2"/>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ṩľ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2898ADC-FBBD-4736-BBAB-2F8B162C68B3}"/>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moveTo>
                    <a:pt x="160" y="0"/>
                  </a:moveTo>
                  <a:lnTo>
                    <a:pt x="160" y="0"/>
                  </a:lnTo>
                  <a:lnTo>
                    <a:pt x="162" y="2"/>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ŝḻi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CCF16A0-9261-4D7A-94F8-C5D22FD08000}"/>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îśl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693ECA-6AE1-485A-B15B-14572A415D64}"/>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ïŝl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C80FB25-C2D7-4241-AD79-FBE9E8AFA6C7}"/>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close/>
                  <a:moveTo>
                    <a:pt x="161" y="0"/>
                  </a:moveTo>
                  <a:lnTo>
                    <a:pt x="161" y="0"/>
                  </a:lnTo>
                  <a:lnTo>
                    <a:pt x="161" y="0"/>
                  </a:lnTo>
                  <a:lnTo>
                    <a:pt x="16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ṧḷ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DA43BF-03BB-430D-B680-95E0A5107149}"/>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moveTo>
                    <a:pt x="161" y="0"/>
                  </a:moveTo>
                  <a:lnTo>
                    <a:pt x="161" y="0"/>
                  </a:lnTo>
                  <a:lnTo>
                    <a:pt x="161" y="0"/>
                  </a:lnTo>
                  <a:lnTo>
                    <a:pt x="1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ṡ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A1B12E4-1407-407A-A272-A1DD26999580}"/>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ïş1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9672893-FE93-4E28-8459-10B071EEC7B8}"/>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ŝ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10934AC-86D8-4251-A6E7-D7320B291E40}"/>
                </a:ext>
              </a:extLst>
            </p:cNvPr>
            <p:cNvSpPr/>
            <p:nvPr/>
          </p:nvSpPr>
          <p:spPr bwMode="auto">
            <a:xfrm>
              <a:off x="5802450" y="4537897"/>
              <a:ext cx="1197376" cy="1194802"/>
            </a:xfrm>
            <a:custGeom>
              <a:avLst/>
              <a:gdLst>
                <a:gd name="T0" fmla="*/ 44 w 507"/>
                <a:gd name="T1" fmla="*/ 18 h 506"/>
                <a:gd name="T2" fmla="*/ 44 w 507"/>
                <a:gd name="T3" fmla="*/ 18 h 506"/>
                <a:gd name="T4" fmla="*/ 0 w 507"/>
                <a:gd name="T5" fmla="*/ 0 h 506"/>
                <a:gd name="T6" fmla="*/ 19 w 507"/>
                <a:gd name="T7" fmla="*/ 44 h 506"/>
                <a:gd name="T8" fmla="*/ 19 w 507"/>
                <a:gd name="T9" fmla="*/ 44 h 506"/>
                <a:gd name="T10" fmla="*/ 483 w 507"/>
                <a:gd name="T11" fmla="*/ 506 h 506"/>
                <a:gd name="T12" fmla="*/ 507 w 507"/>
                <a:gd name="T13" fmla="*/ 482 h 506"/>
                <a:gd name="T14" fmla="*/ 44 w 507"/>
                <a:gd name="T15" fmla="*/ 18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8"/>
                  </a:moveTo>
                  <a:cubicBezTo>
                    <a:pt x="44" y="18"/>
                    <a:pt x="44" y="18"/>
                    <a:pt x="44" y="18"/>
                  </a:cubicBezTo>
                  <a:cubicBezTo>
                    <a:pt x="40" y="14"/>
                    <a:pt x="0" y="0"/>
                    <a:pt x="0" y="0"/>
                  </a:cubicBezTo>
                  <a:cubicBezTo>
                    <a:pt x="0" y="0"/>
                    <a:pt x="16" y="40"/>
                    <a:pt x="19" y="44"/>
                  </a:cubicBezTo>
                  <a:cubicBezTo>
                    <a:pt x="19" y="44"/>
                    <a:pt x="19" y="44"/>
                    <a:pt x="19" y="44"/>
                  </a:cubicBezTo>
                  <a:cubicBezTo>
                    <a:pt x="483" y="506"/>
                    <a:pt x="483" y="506"/>
                    <a:pt x="483" y="506"/>
                  </a:cubicBezTo>
                  <a:cubicBezTo>
                    <a:pt x="507" y="482"/>
                    <a:pt x="507" y="482"/>
                    <a:pt x="507" y="482"/>
                  </a:cubicBezTo>
                  <a:lnTo>
                    <a:pt x="44" y="18"/>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îş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928D4F-371A-40DD-80C3-2CB6F14D0051}"/>
                </a:ext>
              </a:extLst>
            </p:cNvPr>
            <p:cNvSpPr/>
            <p:nvPr/>
          </p:nvSpPr>
          <p:spPr bwMode="auto">
            <a:xfrm>
              <a:off x="3660047" y="1369355"/>
              <a:ext cx="2975416" cy="2972841"/>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î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0C09F6-552C-4C50-BD89-8CC38333ADD0}"/>
                </a:ext>
              </a:extLst>
            </p:cNvPr>
            <p:cNvSpPr/>
            <p:nvPr/>
          </p:nvSpPr>
          <p:spPr bwMode="auto">
            <a:xfrm>
              <a:off x="3963897" y="1674493"/>
              <a:ext cx="2366428" cy="236385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iṥ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D2CD06C-8EF9-4434-9D99-B530F31CC7B1}"/>
                </a:ext>
              </a:extLst>
            </p:cNvPr>
            <p:cNvSpPr/>
            <p:nvPr/>
          </p:nvSpPr>
          <p:spPr bwMode="auto">
            <a:xfrm>
              <a:off x="3909822" y="1617843"/>
              <a:ext cx="2475866" cy="2477153"/>
            </a:xfrm>
            <a:custGeom>
              <a:avLst/>
              <a:gdLst>
                <a:gd name="T0" fmla="*/ 524 w 1048"/>
                <a:gd name="T1" fmla="*/ 0 h 1049"/>
                <a:gd name="T2" fmla="*/ 0 w 1048"/>
                <a:gd name="T3" fmla="*/ 525 h 1049"/>
                <a:gd name="T4" fmla="*/ 506 w 1048"/>
                <a:gd name="T5" fmla="*/ 1049 h 1049"/>
                <a:gd name="T6" fmla="*/ 524 w 1048"/>
                <a:gd name="T7" fmla="*/ 1049 h 1049"/>
                <a:gd name="T8" fmla="*/ 547 w 1048"/>
                <a:gd name="T9" fmla="*/ 1048 h 1049"/>
                <a:gd name="T10" fmla="*/ 1048 w 1048"/>
                <a:gd name="T11" fmla="*/ 525 h 1049"/>
                <a:gd name="T12" fmla="*/ 524 w 1048"/>
                <a:gd name="T13" fmla="*/ 0 h 1049"/>
                <a:gd name="T14" fmla="*/ 547 w 1048"/>
                <a:gd name="T15" fmla="*/ 1001 h 1049"/>
                <a:gd name="T16" fmla="*/ 524 w 1048"/>
                <a:gd name="T17" fmla="*/ 1002 h 1049"/>
                <a:gd name="T18" fmla="*/ 506 w 1048"/>
                <a:gd name="T19" fmla="*/ 1002 h 1049"/>
                <a:gd name="T20" fmla="*/ 47 w 1048"/>
                <a:gd name="T21" fmla="*/ 525 h 1049"/>
                <a:gd name="T22" fmla="*/ 524 w 1048"/>
                <a:gd name="T23" fmla="*/ 47 h 1049"/>
                <a:gd name="T24" fmla="*/ 1002 w 1048"/>
                <a:gd name="T25" fmla="*/ 525 h 1049"/>
                <a:gd name="T26" fmla="*/ 547 w 1048"/>
                <a:gd name="T27" fmla="*/ 1001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8" h="1049">
                  <a:moveTo>
                    <a:pt x="524" y="0"/>
                  </a:moveTo>
                  <a:cubicBezTo>
                    <a:pt x="235" y="0"/>
                    <a:pt x="0" y="235"/>
                    <a:pt x="0" y="525"/>
                  </a:cubicBezTo>
                  <a:cubicBezTo>
                    <a:pt x="0" y="808"/>
                    <a:pt x="225" y="1039"/>
                    <a:pt x="506" y="1049"/>
                  </a:cubicBezTo>
                  <a:cubicBezTo>
                    <a:pt x="512" y="1049"/>
                    <a:pt x="518" y="1049"/>
                    <a:pt x="524" y="1049"/>
                  </a:cubicBezTo>
                  <a:cubicBezTo>
                    <a:pt x="532" y="1049"/>
                    <a:pt x="539" y="1049"/>
                    <a:pt x="547" y="1048"/>
                  </a:cubicBezTo>
                  <a:cubicBezTo>
                    <a:pt x="826" y="1036"/>
                    <a:pt x="1048" y="806"/>
                    <a:pt x="1048" y="525"/>
                  </a:cubicBezTo>
                  <a:cubicBezTo>
                    <a:pt x="1048" y="235"/>
                    <a:pt x="813" y="0"/>
                    <a:pt x="524" y="0"/>
                  </a:cubicBezTo>
                  <a:moveTo>
                    <a:pt x="547" y="1001"/>
                  </a:moveTo>
                  <a:cubicBezTo>
                    <a:pt x="539" y="1002"/>
                    <a:pt x="532" y="1002"/>
                    <a:pt x="524" y="1002"/>
                  </a:cubicBezTo>
                  <a:cubicBezTo>
                    <a:pt x="518" y="1002"/>
                    <a:pt x="512" y="1002"/>
                    <a:pt x="506" y="1002"/>
                  </a:cubicBezTo>
                  <a:cubicBezTo>
                    <a:pt x="251" y="992"/>
                    <a:pt x="47" y="782"/>
                    <a:pt x="47" y="525"/>
                  </a:cubicBezTo>
                  <a:cubicBezTo>
                    <a:pt x="47" y="261"/>
                    <a:pt x="261" y="47"/>
                    <a:pt x="524" y="47"/>
                  </a:cubicBezTo>
                  <a:cubicBezTo>
                    <a:pt x="788" y="47"/>
                    <a:pt x="1002" y="261"/>
                    <a:pt x="1002" y="525"/>
                  </a:cubicBezTo>
                  <a:cubicBezTo>
                    <a:pt x="1002" y="780"/>
                    <a:pt x="800" y="989"/>
                    <a:pt x="547" y="100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ḻ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C49A8B-58C3-4740-A18D-D0A18D5FBA6C}"/>
                </a:ext>
              </a:extLst>
            </p:cNvPr>
            <p:cNvSpPr/>
            <p:nvPr/>
          </p:nvSpPr>
          <p:spPr bwMode="auto">
            <a:xfrm>
              <a:off x="4189210" y="1901093"/>
              <a:ext cx="1917090" cy="1910652"/>
            </a:xfrm>
            <a:custGeom>
              <a:avLst/>
              <a:gdLst>
                <a:gd name="T0" fmla="*/ 406 w 812"/>
                <a:gd name="T1" fmla="*/ 0 h 809"/>
                <a:gd name="T2" fmla="*/ 0 w 812"/>
                <a:gd name="T3" fmla="*/ 405 h 809"/>
                <a:gd name="T4" fmla="*/ 406 w 812"/>
                <a:gd name="T5" fmla="*/ 809 h 809"/>
                <a:gd name="T6" fmla="*/ 812 w 812"/>
                <a:gd name="T7" fmla="*/ 405 h 809"/>
                <a:gd name="T8" fmla="*/ 406 w 812"/>
                <a:gd name="T9" fmla="*/ 0 h 809"/>
                <a:gd name="T10" fmla="*/ 406 w 812"/>
                <a:gd name="T11" fmla="*/ 762 h 809"/>
                <a:gd name="T12" fmla="*/ 47 w 812"/>
                <a:gd name="T13" fmla="*/ 405 h 809"/>
                <a:gd name="T14" fmla="*/ 406 w 812"/>
                <a:gd name="T15" fmla="*/ 47 h 809"/>
                <a:gd name="T16" fmla="*/ 766 w 812"/>
                <a:gd name="T17" fmla="*/ 405 h 809"/>
                <a:gd name="T18" fmla="*/ 406 w 812"/>
                <a:gd name="T19" fmla="*/ 7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2" h="809">
                  <a:moveTo>
                    <a:pt x="406" y="0"/>
                  </a:moveTo>
                  <a:cubicBezTo>
                    <a:pt x="182" y="0"/>
                    <a:pt x="0" y="182"/>
                    <a:pt x="0" y="405"/>
                  </a:cubicBezTo>
                  <a:cubicBezTo>
                    <a:pt x="0" y="627"/>
                    <a:pt x="182" y="809"/>
                    <a:pt x="406" y="809"/>
                  </a:cubicBezTo>
                  <a:cubicBezTo>
                    <a:pt x="630" y="809"/>
                    <a:pt x="812" y="627"/>
                    <a:pt x="812" y="405"/>
                  </a:cubicBezTo>
                  <a:cubicBezTo>
                    <a:pt x="812" y="182"/>
                    <a:pt x="630" y="0"/>
                    <a:pt x="406" y="0"/>
                  </a:cubicBezTo>
                  <a:moveTo>
                    <a:pt x="406" y="762"/>
                  </a:moveTo>
                  <a:cubicBezTo>
                    <a:pt x="208" y="762"/>
                    <a:pt x="47" y="602"/>
                    <a:pt x="47" y="405"/>
                  </a:cubicBezTo>
                  <a:cubicBezTo>
                    <a:pt x="47" y="207"/>
                    <a:pt x="208" y="47"/>
                    <a:pt x="406" y="47"/>
                  </a:cubicBezTo>
                  <a:cubicBezTo>
                    <a:pt x="604" y="47"/>
                    <a:pt x="766" y="207"/>
                    <a:pt x="766" y="405"/>
                  </a:cubicBezTo>
                  <a:cubicBezTo>
                    <a:pt x="766" y="602"/>
                    <a:pt x="604" y="762"/>
                    <a:pt x="406" y="762"/>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Sľ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542852-FB29-41A3-9FBD-F23694F80669}"/>
                </a:ext>
              </a:extLst>
            </p:cNvPr>
            <p:cNvSpPr/>
            <p:nvPr/>
          </p:nvSpPr>
          <p:spPr bwMode="auto">
            <a:xfrm>
              <a:off x="4467310" y="2186919"/>
              <a:ext cx="1360889" cy="1339002"/>
            </a:xfrm>
            <a:custGeom>
              <a:avLst/>
              <a:gdLst>
                <a:gd name="T0" fmla="*/ 288 w 576"/>
                <a:gd name="T1" fmla="*/ 0 h 567"/>
                <a:gd name="T2" fmla="*/ 0 w 576"/>
                <a:gd name="T3" fmla="*/ 284 h 567"/>
                <a:gd name="T4" fmla="*/ 288 w 576"/>
                <a:gd name="T5" fmla="*/ 567 h 567"/>
                <a:gd name="T6" fmla="*/ 576 w 576"/>
                <a:gd name="T7" fmla="*/ 284 h 567"/>
                <a:gd name="T8" fmla="*/ 288 w 576"/>
                <a:gd name="T9" fmla="*/ 0 h 567"/>
                <a:gd name="T10" fmla="*/ 288 w 576"/>
                <a:gd name="T11" fmla="*/ 521 h 567"/>
                <a:gd name="T12" fmla="*/ 47 w 576"/>
                <a:gd name="T13" fmla="*/ 284 h 567"/>
                <a:gd name="T14" fmla="*/ 288 w 576"/>
                <a:gd name="T15" fmla="*/ 46 h 567"/>
                <a:gd name="T16" fmla="*/ 529 w 576"/>
                <a:gd name="T17" fmla="*/ 284 h 567"/>
                <a:gd name="T18" fmla="*/ 288 w 576"/>
                <a:gd name="T19" fmla="*/ 521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 h="567">
                  <a:moveTo>
                    <a:pt x="288" y="0"/>
                  </a:moveTo>
                  <a:cubicBezTo>
                    <a:pt x="129" y="0"/>
                    <a:pt x="0" y="127"/>
                    <a:pt x="0" y="284"/>
                  </a:cubicBezTo>
                  <a:cubicBezTo>
                    <a:pt x="0" y="440"/>
                    <a:pt x="129" y="567"/>
                    <a:pt x="288" y="567"/>
                  </a:cubicBezTo>
                  <a:cubicBezTo>
                    <a:pt x="447" y="567"/>
                    <a:pt x="576" y="440"/>
                    <a:pt x="576" y="284"/>
                  </a:cubicBezTo>
                  <a:cubicBezTo>
                    <a:pt x="576" y="127"/>
                    <a:pt x="447" y="0"/>
                    <a:pt x="288" y="0"/>
                  </a:cubicBezTo>
                  <a:moveTo>
                    <a:pt x="288" y="521"/>
                  </a:moveTo>
                  <a:cubicBezTo>
                    <a:pt x="155" y="521"/>
                    <a:pt x="47" y="414"/>
                    <a:pt x="47" y="284"/>
                  </a:cubicBezTo>
                  <a:cubicBezTo>
                    <a:pt x="47" y="153"/>
                    <a:pt x="155" y="46"/>
                    <a:pt x="288" y="46"/>
                  </a:cubicBezTo>
                  <a:cubicBezTo>
                    <a:pt x="421" y="46"/>
                    <a:pt x="529" y="153"/>
                    <a:pt x="529" y="284"/>
                  </a:cubicBezTo>
                  <a:cubicBezTo>
                    <a:pt x="529" y="414"/>
                    <a:pt x="421" y="521"/>
                    <a:pt x="288" y="52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ṡl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2C4233D-AB94-433F-90EE-4AEC131EC124}"/>
                </a:ext>
              </a:extLst>
            </p:cNvPr>
            <p:cNvSpPr/>
            <p:nvPr/>
          </p:nvSpPr>
          <p:spPr bwMode="auto">
            <a:xfrm>
              <a:off x="4746698" y="2470169"/>
              <a:ext cx="802113" cy="772501"/>
            </a:xfrm>
            <a:custGeom>
              <a:avLst/>
              <a:gdLst>
                <a:gd name="T0" fmla="*/ 170 w 340"/>
                <a:gd name="T1" fmla="*/ 0 h 327"/>
                <a:gd name="T2" fmla="*/ 0 w 340"/>
                <a:gd name="T3" fmla="*/ 164 h 327"/>
                <a:gd name="T4" fmla="*/ 170 w 340"/>
                <a:gd name="T5" fmla="*/ 327 h 327"/>
                <a:gd name="T6" fmla="*/ 340 w 340"/>
                <a:gd name="T7" fmla="*/ 164 h 327"/>
                <a:gd name="T8" fmla="*/ 170 w 340"/>
                <a:gd name="T9" fmla="*/ 0 h 327"/>
                <a:gd name="T10" fmla="*/ 170 w 340"/>
                <a:gd name="T11" fmla="*/ 281 h 327"/>
                <a:gd name="T12" fmla="*/ 47 w 340"/>
                <a:gd name="T13" fmla="*/ 164 h 327"/>
                <a:gd name="T14" fmla="*/ 170 w 340"/>
                <a:gd name="T15" fmla="*/ 47 h 327"/>
                <a:gd name="T16" fmla="*/ 293 w 340"/>
                <a:gd name="T17" fmla="*/ 164 h 327"/>
                <a:gd name="T18" fmla="*/ 170 w 340"/>
                <a:gd name="T19" fmla="*/ 28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27">
                  <a:moveTo>
                    <a:pt x="170" y="0"/>
                  </a:moveTo>
                  <a:cubicBezTo>
                    <a:pt x="76" y="0"/>
                    <a:pt x="0" y="73"/>
                    <a:pt x="0" y="164"/>
                  </a:cubicBezTo>
                  <a:cubicBezTo>
                    <a:pt x="0" y="254"/>
                    <a:pt x="76" y="327"/>
                    <a:pt x="170" y="327"/>
                  </a:cubicBezTo>
                  <a:cubicBezTo>
                    <a:pt x="264" y="327"/>
                    <a:pt x="340" y="254"/>
                    <a:pt x="340" y="164"/>
                  </a:cubicBezTo>
                  <a:cubicBezTo>
                    <a:pt x="340" y="73"/>
                    <a:pt x="264" y="0"/>
                    <a:pt x="170" y="0"/>
                  </a:cubicBezTo>
                  <a:moveTo>
                    <a:pt x="170" y="281"/>
                  </a:moveTo>
                  <a:cubicBezTo>
                    <a:pt x="102" y="281"/>
                    <a:pt x="47" y="228"/>
                    <a:pt x="47" y="164"/>
                  </a:cubicBezTo>
                  <a:cubicBezTo>
                    <a:pt x="47" y="99"/>
                    <a:pt x="102" y="47"/>
                    <a:pt x="170" y="47"/>
                  </a:cubicBezTo>
                  <a:cubicBezTo>
                    <a:pt x="238" y="47"/>
                    <a:pt x="293" y="99"/>
                    <a:pt x="293" y="164"/>
                  </a:cubicBezTo>
                  <a:cubicBezTo>
                    <a:pt x="293" y="228"/>
                    <a:pt x="238" y="281"/>
                    <a:pt x="170" y="28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C2172E-4C2E-4D76-B1BC-79DAFD196955}"/>
                </a:ext>
              </a:extLst>
            </p:cNvPr>
            <p:cNvSpPr/>
            <p:nvPr/>
          </p:nvSpPr>
          <p:spPr bwMode="auto">
            <a:xfrm>
              <a:off x="5008061" y="2710932"/>
              <a:ext cx="293550" cy="289688"/>
            </a:xfrm>
            <a:prstGeom prst="ellipse">
              <a:avLst/>
            </a:pr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38218E3-F563-4B79-920A-8E3F5A99191D}"/>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îṧḷ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7FEA0B3-3B93-4FD5-B4D0-FA4B1F40447A}"/>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iṥḷ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5EB3C48-D6B4-4C2C-BE28-A4FB0E3783EC}"/>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ṩ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8EF281-909D-4110-B438-B92D6C138407}"/>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íśļ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BCA8D1-E60E-4CA1-972D-59A412AA1F65}"/>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ïşľ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39E966-3CE2-41D6-864C-C119630F6851}"/>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şl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DDE951E-4E32-4095-B6BB-0D9DADC497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ïṡḻ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C4DF79E-348D-4DB1-B72D-D00BC8751F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îş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E4EB825-7099-473B-A63D-C96E57DC77DA}"/>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B49F59-67CC-407A-809B-BE3AB27F6D37}"/>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ṥḻ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1164E1C-5196-43F2-BE4A-7F9C9A56275E}"/>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ṩľ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B239A9-EFFF-4F9A-BC90-6EA09D53CF42}"/>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š1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DEE252-0544-440E-B254-19F4DB7EA5FC}"/>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close/>
                </a:path>
              </a:pathLst>
            </a:custGeom>
            <a:solidFill>
              <a:srgbClr val="0049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ṥļ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A9D20B-1D85-4E70-AB5E-856F70EFB3A3}"/>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ï$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3477101-C161-4987-A492-FD05D4B0C869}"/>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îṩḻ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996DEA8-7E9C-442F-97CC-21E7A0A2F08B}"/>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ṩ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E88D24-3D66-483B-9290-D08570610FBA}"/>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ïs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4576F74-5121-4C92-9635-D04DD0C5C3C3}"/>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śľ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0A6DFBC-6010-4C51-B8E4-BE2D4EE07BE1}"/>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iŝḻ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5B9991-E09E-49CE-9158-1ED51D02E8F0}"/>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ṧ1î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68F4E4-9CC8-49B4-9F7B-84C5641382F1}"/>
                </a:ext>
              </a:extLst>
            </p:cNvPr>
            <p:cNvSpPr/>
            <p:nvPr/>
          </p:nvSpPr>
          <p:spPr bwMode="auto">
            <a:xfrm>
              <a:off x="5112349" y="2815219"/>
              <a:ext cx="1163901" cy="1163901"/>
            </a:xfrm>
            <a:custGeom>
              <a:avLst/>
              <a:gdLst>
                <a:gd name="T0" fmla="*/ 30 w 493"/>
                <a:gd name="T1" fmla="*/ 5 h 493"/>
                <a:gd name="T2" fmla="*/ 30 w 493"/>
                <a:gd name="T3" fmla="*/ 5 h 493"/>
                <a:gd name="T4" fmla="*/ 17 w 493"/>
                <a:gd name="T5" fmla="*/ 0 h 493"/>
                <a:gd name="T6" fmla="*/ 0 w 493"/>
                <a:gd name="T7" fmla="*/ 17 h 493"/>
                <a:gd name="T8" fmla="*/ 6 w 493"/>
                <a:gd name="T9" fmla="*/ 31 h 493"/>
                <a:gd name="T10" fmla="*/ 6 w 493"/>
                <a:gd name="T11" fmla="*/ 31 h 493"/>
                <a:gd name="T12" fmla="*/ 470 w 493"/>
                <a:gd name="T13" fmla="*/ 493 h 493"/>
                <a:gd name="T14" fmla="*/ 493 w 493"/>
                <a:gd name="T15" fmla="*/ 469 h 493"/>
                <a:gd name="T16" fmla="*/ 30 w 493"/>
                <a:gd name="T17" fmla="*/ 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493">
                  <a:moveTo>
                    <a:pt x="30" y="5"/>
                  </a:moveTo>
                  <a:cubicBezTo>
                    <a:pt x="30" y="5"/>
                    <a:pt x="30" y="5"/>
                    <a:pt x="30" y="5"/>
                  </a:cubicBezTo>
                  <a:cubicBezTo>
                    <a:pt x="27" y="2"/>
                    <a:pt x="22" y="0"/>
                    <a:pt x="17" y="0"/>
                  </a:cubicBezTo>
                  <a:cubicBezTo>
                    <a:pt x="8" y="0"/>
                    <a:pt x="0" y="8"/>
                    <a:pt x="0" y="17"/>
                  </a:cubicBezTo>
                  <a:cubicBezTo>
                    <a:pt x="0" y="23"/>
                    <a:pt x="2" y="28"/>
                    <a:pt x="6" y="31"/>
                  </a:cubicBezTo>
                  <a:cubicBezTo>
                    <a:pt x="6" y="31"/>
                    <a:pt x="6" y="31"/>
                    <a:pt x="6" y="31"/>
                  </a:cubicBezTo>
                  <a:cubicBezTo>
                    <a:pt x="470" y="493"/>
                    <a:pt x="470" y="493"/>
                    <a:pt x="470" y="493"/>
                  </a:cubicBezTo>
                  <a:cubicBezTo>
                    <a:pt x="493" y="469"/>
                    <a:pt x="493" y="469"/>
                    <a:pt x="493" y="469"/>
                  </a:cubicBezTo>
                  <a:cubicBezTo>
                    <a:pt x="30" y="5"/>
                    <a:pt x="30" y="5"/>
                    <a:pt x="30" y="5"/>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ṥ1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153AB31-A6FF-4358-ABE6-DF6A66210687}"/>
                </a:ext>
              </a:extLst>
            </p:cNvPr>
            <p:cNvSpPr/>
            <p:nvPr/>
          </p:nvSpPr>
          <p:spPr bwMode="auto">
            <a:xfrm>
              <a:off x="4061747" y="3877408"/>
              <a:ext cx="74675" cy="75963"/>
            </a:xfrm>
            <a:custGeom>
              <a:avLst/>
              <a:gdLst>
                <a:gd name="T0" fmla="*/ 3 w 32"/>
                <a:gd name="T1" fmla="*/ 0 h 32"/>
                <a:gd name="T2" fmla="*/ 0 w 32"/>
                <a:gd name="T3" fmla="*/ 3 h 32"/>
                <a:gd name="T4" fmla="*/ 13 w 32"/>
                <a:gd name="T5" fmla="*/ 17 h 32"/>
                <a:gd name="T6" fmla="*/ 29 w 32"/>
                <a:gd name="T7" fmla="*/ 32 h 32"/>
                <a:gd name="T8" fmla="*/ 32 w 32"/>
                <a:gd name="T9" fmla="*/ 29 h 32"/>
                <a:gd name="T10" fmla="*/ 3 w 32"/>
                <a:gd name="T11" fmla="*/ 0 h 32"/>
              </a:gdLst>
              <a:ahLst/>
              <a:cxnLst>
                <a:cxn ang="0">
                  <a:pos x="T0" y="T1"/>
                </a:cxn>
                <a:cxn ang="0">
                  <a:pos x="T2" y="T3"/>
                </a:cxn>
                <a:cxn ang="0">
                  <a:pos x="T4" y="T5"/>
                </a:cxn>
                <a:cxn ang="0">
                  <a:pos x="T6" y="T7"/>
                </a:cxn>
                <a:cxn ang="0">
                  <a:pos x="T8" y="T9"/>
                </a:cxn>
                <a:cxn ang="0">
                  <a:pos x="T10" y="T11"/>
                </a:cxn>
              </a:cxnLst>
              <a:rect l="0" t="0" r="r" b="b"/>
              <a:pathLst>
                <a:path w="32" h="32">
                  <a:moveTo>
                    <a:pt x="3" y="0"/>
                  </a:moveTo>
                  <a:cubicBezTo>
                    <a:pt x="0" y="3"/>
                    <a:pt x="0" y="3"/>
                    <a:pt x="0" y="3"/>
                  </a:cubicBezTo>
                  <a:cubicBezTo>
                    <a:pt x="4" y="8"/>
                    <a:pt x="8" y="12"/>
                    <a:pt x="13" y="17"/>
                  </a:cubicBezTo>
                  <a:cubicBezTo>
                    <a:pt x="18" y="22"/>
                    <a:pt x="24" y="27"/>
                    <a:pt x="29" y="32"/>
                  </a:cubicBezTo>
                  <a:cubicBezTo>
                    <a:pt x="32" y="29"/>
                    <a:pt x="32" y="29"/>
                    <a:pt x="32" y="29"/>
                  </a:cubicBezTo>
                  <a:cubicBezTo>
                    <a:pt x="22" y="20"/>
                    <a:pt x="12" y="10"/>
                    <a:pt x="3"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išļ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DFC182D-D613-400A-9151-3CB1E3A50967}"/>
                </a:ext>
              </a:extLst>
            </p:cNvPr>
            <p:cNvSpPr/>
            <p:nvPr/>
          </p:nvSpPr>
          <p:spPr bwMode="auto">
            <a:xfrm>
              <a:off x="4068185" y="3702308"/>
              <a:ext cx="245913" cy="243338"/>
            </a:xfrm>
            <a:custGeom>
              <a:avLst/>
              <a:gdLst>
                <a:gd name="T0" fmla="*/ 75 w 104"/>
                <a:gd name="T1" fmla="*/ 0 h 103"/>
                <a:gd name="T2" fmla="*/ 37 w 104"/>
                <a:gd name="T3" fmla="*/ 38 h 103"/>
                <a:gd name="T4" fmla="*/ 0 w 104"/>
                <a:gd name="T5" fmla="*/ 74 h 103"/>
                <a:gd name="T6" fmla="*/ 29 w 104"/>
                <a:gd name="T7" fmla="*/ 103 h 103"/>
                <a:gd name="T8" fmla="*/ 66 w 104"/>
                <a:gd name="T9" fmla="*/ 67 h 103"/>
                <a:gd name="T10" fmla="*/ 104 w 104"/>
                <a:gd name="T11" fmla="*/ 29 h 103"/>
                <a:gd name="T12" fmla="*/ 75 w 104"/>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104" h="103">
                  <a:moveTo>
                    <a:pt x="75" y="0"/>
                  </a:moveTo>
                  <a:cubicBezTo>
                    <a:pt x="37" y="38"/>
                    <a:pt x="37" y="38"/>
                    <a:pt x="37" y="38"/>
                  </a:cubicBezTo>
                  <a:cubicBezTo>
                    <a:pt x="0" y="74"/>
                    <a:pt x="0" y="74"/>
                    <a:pt x="0" y="74"/>
                  </a:cubicBezTo>
                  <a:cubicBezTo>
                    <a:pt x="9" y="84"/>
                    <a:pt x="19" y="94"/>
                    <a:pt x="29" y="103"/>
                  </a:cubicBezTo>
                  <a:cubicBezTo>
                    <a:pt x="66" y="67"/>
                    <a:pt x="66" y="67"/>
                    <a:pt x="66" y="67"/>
                  </a:cubicBezTo>
                  <a:cubicBezTo>
                    <a:pt x="104" y="29"/>
                    <a:pt x="104" y="29"/>
                    <a:pt x="104" y="29"/>
                  </a:cubicBezTo>
                  <a:cubicBezTo>
                    <a:pt x="94" y="19"/>
                    <a:pt x="84" y="10"/>
                    <a:pt x="75"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ŝḻí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8D0336-7237-4CED-BCF3-815D3CC9C9B1}"/>
                </a:ext>
              </a:extLst>
            </p:cNvPr>
            <p:cNvSpPr/>
            <p:nvPr/>
          </p:nvSpPr>
          <p:spPr bwMode="auto">
            <a:xfrm>
              <a:off x="4323110" y="2928519"/>
              <a:ext cx="766063" cy="762201"/>
            </a:xfrm>
            <a:custGeom>
              <a:avLst/>
              <a:gdLst>
                <a:gd name="T0" fmla="*/ 51 w 324"/>
                <a:gd name="T1" fmla="*/ 244 h 323"/>
                <a:gd name="T2" fmla="*/ 0 w 324"/>
                <a:gd name="T3" fmla="*/ 295 h 323"/>
                <a:gd name="T4" fmla="*/ 29 w 324"/>
                <a:gd name="T5" fmla="*/ 323 h 323"/>
                <a:gd name="T6" fmla="*/ 80 w 324"/>
                <a:gd name="T7" fmla="*/ 272 h 323"/>
                <a:gd name="T8" fmla="*/ 51 w 324"/>
                <a:gd name="T9" fmla="*/ 244 h 323"/>
                <a:gd name="T10" fmla="*/ 136 w 324"/>
                <a:gd name="T11" fmla="*/ 160 h 323"/>
                <a:gd name="T12" fmla="*/ 85 w 324"/>
                <a:gd name="T13" fmla="*/ 211 h 323"/>
                <a:gd name="T14" fmla="*/ 113 w 324"/>
                <a:gd name="T15" fmla="*/ 238 h 323"/>
                <a:gd name="T16" fmla="*/ 164 w 324"/>
                <a:gd name="T17" fmla="*/ 187 h 323"/>
                <a:gd name="T18" fmla="*/ 136 w 324"/>
                <a:gd name="T19" fmla="*/ 160 h 323"/>
                <a:gd name="T20" fmla="*/ 221 w 324"/>
                <a:gd name="T21" fmla="*/ 77 h 323"/>
                <a:gd name="T22" fmla="*/ 169 w 324"/>
                <a:gd name="T23" fmla="*/ 127 h 323"/>
                <a:gd name="T24" fmla="*/ 197 w 324"/>
                <a:gd name="T25" fmla="*/ 153 h 323"/>
                <a:gd name="T26" fmla="*/ 248 w 324"/>
                <a:gd name="T27" fmla="*/ 101 h 323"/>
                <a:gd name="T28" fmla="*/ 221 w 324"/>
                <a:gd name="T29" fmla="*/ 77 h 323"/>
                <a:gd name="T30" fmla="*/ 298 w 324"/>
                <a:gd name="T31" fmla="*/ 0 h 323"/>
                <a:gd name="T32" fmla="*/ 254 w 324"/>
                <a:gd name="T33" fmla="*/ 44 h 323"/>
                <a:gd name="T34" fmla="*/ 282 w 324"/>
                <a:gd name="T35" fmla="*/ 68 h 323"/>
                <a:gd name="T36" fmla="*/ 324 w 324"/>
                <a:gd name="T37" fmla="*/ 25 h 323"/>
                <a:gd name="T38" fmla="*/ 298 w 324"/>
                <a:gd name="T3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4" h="323">
                  <a:moveTo>
                    <a:pt x="51" y="244"/>
                  </a:moveTo>
                  <a:cubicBezTo>
                    <a:pt x="0" y="295"/>
                    <a:pt x="0" y="295"/>
                    <a:pt x="0" y="295"/>
                  </a:cubicBezTo>
                  <a:cubicBezTo>
                    <a:pt x="9" y="305"/>
                    <a:pt x="19" y="314"/>
                    <a:pt x="29" y="323"/>
                  </a:cubicBezTo>
                  <a:cubicBezTo>
                    <a:pt x="80" y="272"/>
                    <a:pt x="80" y="272"/>
                    <a:pt x="80" y="272"/>
                  </a:cubicBezTo>
                  <a:cubicBezTo>
                    <a:pt x="70" y="263"/>
                    <a:pt x="60" y="254"/>
                    <a:pt x="51" y="244"/>
                  </a:cubicBezTo>
                  <a:moveTo>
                    <a:pt x="136" y="160"/>
                  </a:moveTo>
                  <a:cubicBezTo>
                    <a:pt x="85" y="211"/>
                    <a:pt x="85" y="211"/>
                    <a:pt x="85" y="211"/>
                  </a:cubicBezTo>
                  <a:cubicBezTo>
                    <a:pt x="93" y="221"/>
                    <a:pt x="103" y="230"/>
                    <a:pt x="113" y="238"/>
                  </a:cubicBezTo>
                  <a:cubicBezTo>
                    <a:pt x="164" y="187"/>
                    <a:pt x="164" y="187"/>
                    <a:pt x="164" y="187"/>
                  </a:cubicBezTo>
                  <a:cubicBezTo>
                    <a:pt x="154" y="179"/>
                    <a:pt x="145" y="170"/>
                    <a:pt x="136" y="160"/>
                  </a:cubicBezTo>
                  <a:moveTo>
                    <a:pt x="221" y="77"/>
                  </a:moveTo>
                  <a:cubicBezTo>
                    <a:pt x="169" y="127"/>
                    <a:pt x="169" y="127"/>
                    <a:pt x="169" y="127"/>
                  </a:cubicBezTo>
                  <a:cubicBezTo>
                    <a:pt x="178" y="137"/>
                    <a:pt x="187" y="145"/>
                    <a:pt x="197" y="153"/>
                  </a:cubicBezTo>
                  <a:cubicBezTo>
                    <a:pt x="248" y="101"/>
                    <a:pt x="248" y="101"/>
                    <a:pt x="248" y="101"/>
                  </a:cubicBezTo>
                  <a:cubicBezTo>
                    <a:pt x="238" y="94"/>
                    <a:pt x="229" y="86"/>
                    <a:pt x="221" y="77"/>
                  </a:cubicBezTo>
                  <a:moveTo>
                    <a:pt x="298" y="0"/>
                  </a:moveTo>
                  <a:cubicBezTo>
                    <a:pt x="254" y="44"/>
                    <a:pt x="254" y="44"/>
                    <a:pt x="254" y="44"/>
                  </a:cubicBezTo>
                  <a:cubicBezTo>
                    <a:pt x="262" y="53"/>
                    <a:pt x="271" y="61"/>
                    <a:pt x="282" y="68"/>
                  </a:cubicBezTo>
                  <a:cubicBezTo>
                    <a:pt x="324" y="25"/>
                    <a:pt x="324" y="25"/>
                    <a:pt x="324" y="25"/>
                  </a:cubicBezTo>
                  <a:cubicBezTo>
                    <a:pt x="313" y="19"/>
                    <a:pt x="304" y="11"/>
                    <a:pt x="298"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íṣḻ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B217DC-3E0A-4019-BFD1-78F2BE4797E4}"/>
                </a:ext>
              </a:extLst>
            </p:cNvPr>
            <p:cNvSpPr/>
            <p:nvPr/>
          </p:nvSpPr>
          <p:spPr bwMode="auto">
            <a:xfrm>
              <a:off x="4245860" y="3625058"/>
              <a:ext cx="145488" cy="145488"/>
            </a:xfrm>
            <a:custGeom>
              <a:avLst/>
              <a:gdLst>
                <a:gd name="T0" fmla="*/ 33 w 62"/>
                <a:gd name="T1" fmla="*/ 0 h 62"/>
                <a:gd name="T2" fmla="*/ 0 w 62"/>
                <a:gd name="T3" fmla="*/ 33 h 62"/>
                <a:gd name="T4" fmla="*/ 29 w 62"/>
                <a:gd name="T5" fmla="*/ 62 h 62"/>
                <a:gd name="T6" fmla="*/ 62 w 62"/>
                <a:gd name="T7" fmla="*/ 28 h 62"/>
                <a:gd name="T8" fmla="*/ 33 w 62"/>
                <a:gd name="T9" fmla="*/ 0 h 62"/>
              </a:gdLst>
              <a:ahLst/>
              <a:cxnLst>
                <a:cxn ang="0">
                  <a:pos x="T0" y="T1"/>
                </a:cxn>
                <a:cxn ang="0">
                  <a:pos x="T2" y="T3"/>
                </a:cxn>
                <a:cxn ang="0">
                  <a:pos x="T4" y="T5"/>
                </a:cxn>
                <a:cxn ang="0">
                  <a:pos x="T6" y="T7"/>
                </a:cxn>
                <a:cxn ang="0">
                  <a:pos x="T8" y="T9"/>
                </a:cxn>
              </a:cxnLst>
              <a:rect l="0" t="0" r="r" b="b"/>
              <a:pathLst>
                <a:path w="62" h="62">
                  <a:moveTo>
                    <a:pt x="33" y="0"/>
                  </a:moveTo>
                  <a:cubicBezTo>
                    <a:pt x="0" y="33"/>
                    <a:pt x="0" y="33"/>
                    <a:pt x="0" y="33"/>
                  </a:cubicBezTo>
                  <a:cubicBezTo>
                    <a:pt x="9" y="43"/>
                    <a:pt x="19" y="52"/>
                    <a:pt x="29" y="62"/>
                  </a:cubicBezTo>
                  <a:cubicBezTo>
                    <a:pt x="62" y="28"/>
                    <a:pt x="62" y="28"/>
                    <a:pt x="62" y="28"/>
                  </a:cubicBezTo>
                  <a:cubicBezTo>
                    <a:pt x="52" y="19"/>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iṩ1í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511C476-966F-4CB3-A8FE-3EB4295DCD72}"/>
                </a:ext>
              </a:extLst>
            </p:cNvPr>
            <p:cNvSpPr/>
            <p:nvPr/>
          </p:nvSpPr>
          <p:spPr bwMode="auto">
            <a:xfrm>
              <a:off x="4444135" y="3426783"/>
              <a:ext cx="146775" cy="142913"/>
            </a:xfrm>
            <a:custGeom>
              <a:avLst/>
              <a:gdLst>
                <a:gd name="T0" fmla="*/ 34 w 62"/>
                <a:gd name="T1" fmla="*/ 0 h 61"/>
                <a:gd name="T2" fmla="*/ 0 w 62"/>
                <a:gd name="T3" fmla="*/ 33 h 61"/>
                <a:gd name="T4" fmla="*/ 29 w 62"/>
                <a:gd name="T5" fmla="*/ 61 h 61"/>
                <a:gd name="T6" fmla="*/ 62 w 62"/>
                <a:gd name="T7" fmla="*/ 27 h 61"/>
                <a:gd name="T8" fmla="*/ 34 w 62"/>
                <a:gd name="T9" fmla="*/ 0 h 61"/>
              </a:gdLst>
              <a:ahLst/>
              <a:cxnLst>
                <a:cxn ang="0">
                  <a:pos x="T0" y="T1"/>
                </a:cxn>
                <a:cxn ang="0">
                  <a:pos x="T2" y="T3"/>
                </a:cxn>
                <a:cxn ang="0">
                  <a:pos x="T4" y="T5"/>
                </a:cxn>
                <a:cxn ang="0">
                  <a:pos x="T6" y="T7"/>
                </a:cxn>
                <a:cxn ang="0">
                  <a:pos x="T8" y="T9"/>
                </a:cxn>
              </a:cxnLst>
              <a:rect l="0" t="0" r="r" b="b"/>
              <a:pathLst>
                <a:path w="62" h="61">
                  <a:moveTo>
                    <a:pt x="34" y="0"/>
                  </a:moveTo>
                  <a:cubicBezTo>
                    <a:pt x="0" y="33"/>
                    <a:pt x="0" y="33"/>
                    <a:pt x="0" y="33"/>
                  </a:cubicBezTo>
                  <a:cubicBezTo>
                    <a:pt x="9" y="43"/>
                    <a:pt x="19" y="52"/>
                    <a:pt x="29" y="61"/>
                  </a:cubicBezTo>
                  <a:cubicBezTo>
                    <a:pt x="62" y="27"/>
                    <a:pt x="62" y="27"/>
                    <a:pt x="62" y="27"/>
                  </a:cubicBezTo>
                  <a:cubicBezTo>
                    <a:pt x="52" y="19"/>
                    <a:pt x="42" y="10"/>
                    <a:pt x="34"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iś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3604AB-9499-4A68-A436-053D3C97E5F5}"/>
                </a:ext>
              </a:extLst>
            </p:cNvPr>
            <p:cNvSpPr/>
            <p:nvPr/>
          </p:nvSpPr>
          <p:spPr bwMode="auto">
            <a:xfrm>
              <a:off x="4644986" y="3228507"/>
              <a:ext cx="144200" cy="141625"/>
            </a:xfrm>
            <a:custGeom>
              <a:avLst/>
              <a:gdLst>
                <a:gd name="T0" fmla="*/ 33 w 61"/>
                <a:gd name="T1" fmla="*/ 0 h 60"/>
                <a:gd name="T2" fmla="*/ 0 w 61"/>
                <a:gd name="T3" fmla="*/ 33 h 60"/>
                <a:gd name="T4" fmla="*/ 28 w 61"/>
                <a:gd name="T5" fmla="*/ 60 h 60"/>
                <a:gd name="T6" fmla="*/ 61 w 61"/>
                <a:gd name="T7" fmla="*/ 26 h 60"/>
                <a:gd name="T8" fmla="*/ 33 w 61"/>
                <a:gd name="T9" fmla="*/ 0 h 60"/>
              </a:gdLst>
              <a:ahLst/>
              <a:cxnLst>
                <a:cxn ang="0">
                  <a:pos x="T0" y="T1"/>
                </a:cxn>
                <a:cxn ang="0">
                  <a:pos x="T2" y="T3"/>
                </a:cxn>
                <a:cxn ang="0">
                  <a:pos x="T4" y="T5"/>
                </a:cxn>
                <a:cxn ang="0">
                  <a:pos x="T6" y="T7"/>
                </a:cxn>
                <a:cxn ang="0">
                  <a:pos x="T8" y="T9"/>
                </a:cxn>
              </a:cxnLst>
              <a:rect l="0" t="0" r="r" b="b"/>
              <a:pathLst>
                <a:path w="61" h="60">
                  <a:moveTo>
                    <a:pt x="33" y="0"/>
                  </a:moveTo>
                  <a:cubicBezTo>
                    <a:pt x="0" y="33"/>
                    <a:pt x="0" y="33"/>
                    <a:pt x="0" y="33"/>
                  </a:cubicBezTo>
                  <a:cubicBezTo>
                    <a:pt x="9" y="43"/>
                    <a:pt x="18" y="52"/>
                    <a:pt x="28" y="60"/>
                  </a:cubicBezTo>
                  <a:cubicBezTo>
                    <a:pt x="61" y="26"/>
                    <a:pt x="61" y="26"/>
                    <a:pt x="61" y="26"/>
                  </a:cubicBezTo>
                  <a:cubicBezTo>
                    <a:pt x="51" y="18"/>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ï$ļï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506AC-6D4D-444B-804B-F082C6C6BB7C}"/>
                </a:ext>
              </a:extLst>
            </p:cNvPr>
            <p:cNvSpPr/>
            <p:nvPr/>
          </p:nvSpPr>
          <p:spPr bwMode="auto">
            <a:xfrm>
              <a:off x="4845836" y="3031520"/>
              <a:ext cx="144200" cy="135188"/>
            </a:xfrm>
            <a:custGeom>
              <a:avLst/>
              <a:gdLst>
                <a:gd name="T0" fmla="*/ 33 w 61"/>
                <a:gd name="T1" fmla="*/ 0 h 57"/>
                <a:gd name="T2" fmla="*/ 0 w 61"/>
                <a:gd name="T3" fmla="*/ 33 h 57"/>
                <a:gd name="T4" fmla="*/ 27 w 61"/>
                <a:gd name="T5" fmla="*/ 57 h 57"/>
                <a:gd name="T6" fmla="*/ 61 w 61"/>
                <a:gd name="T7" fmla="*/ 24 h 57"/>
                <a:gd name="T8" fmla="*/ 33 w 61"/>
                <a:gd name="T9" fmla="*/ 0 h 57"/>
              </a:gdLst>
              <a:ahLst/>
              <a:cxnLst>
                <a:cxn ang="0">
                  <a:pos x="T0" y="T1"/>
                </a:cxn>
                <a:cxn ang="0">
                  <a:pos x="T2" y="T3"/>
                </a:cxn>
                <a:cxn ang="0">
                  <a:pos x="T4" y="T5"/>
                </a:cxn>
                <a:cxn ang="0">
                  <a:pos x="T6" y="T7"/>
                </a:cxn>
                <a:cxn ang="0">
                  <a:pos x="T8" y="T9"/>
                </a:cxn>
              </a:cxnLst>
              <a:rect l="0" t="0" r="r" b="b"/>
              <a:pathLst>
                <a:path w="61" h="57">
                  <a:moveTo>
                    <a:pt x="33" y="0"/>
                  </a:moveTo>
                  <a:cubicBezTo>
                    <a:pt x="0" y="33"/>
                    <a:pt x="0" y="33"/>
                    <a:pt x="0" y="33"/>
                  </a:cubicBezTo>
                  <a:cubicBezTo>
                    <a:pt x="8" y="42"/>
                    <a:pt x="17" y="50"/>
                    <a:pt x="27" y="57"/>
                  </a:cubicBezTo>
                  <a:cubicBezTo>
                    <a:pt x="61" y="24"/>
                    <a:pt x="61" y="24"/>
                    <a:pt x="61" y="24"/>
                  </a:cubicBezTo>
                  <a:cubicBezTo>
                    <a:pt x="50" y="17"/>
                    <a:pt x="41" y="9"/>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šľ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A878458-A769-4CC9-A6DB-980F399EB979}"/>
                </a:ext>
              </a:extLst>
            </p:cNvPr>
            <p:cNvSpPr/>
            <p:nvPr/>
          </p:nvSpPr>
          <p:spPr bwMode="auto">
            <a:xfrm>
              <a:off x="5027374" y="2843544"/>
              <a:ext cx="130038" cy="142913"/>
            </a:xfrm>
            <a:custGeom>
              <a:avLst/>
              <a:gdLst>
                <a:gd name="T0" fmla="*/ 36 w 55"/>
                <a:gd name="T1" fmla="*/ 0 h 61"/>
                <a:gd name="T2" fmla="*/ 0 w 55"/>
                <a:gd name="T3" fmla="*/ 36 h 61"/>
                <a:gd name="T4" fmla="*/ 26 w 55"/>
                <a:gd name="T5" fmla="*/ 61 h 61"/>
                <a:gd name="T6" fmla="*/ 55 w 55"/>
                <a:gd name="T7" fmla="*/ 32 h 61"/>
                <a:gd name="T8" fmla="*/ 42 w 55"/>
                <a:gd name="T9" fmla="*/ 19 h 61"/>
                <a:gd name="T10" fmla="*/ 42 w 55"/>
                <a:gd name="T11" fmla="*/ 19 h 61"/>
                <a:gd name="T12" fmla="*/ 36 w 55"/>
                <a:gd name="T13" fmla="*/ 5 h 61"/>
                <a:gd name="T14" fmla="*/ 36 w 5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61">
                  <a:moveTo>
                    <a:pt x="36" y="0"/>
                  </a:moveTo>
                  <a:cubicBezTo>
                    <a:pt x="0" y="36"/>
                    <a:pt x="0" y="36"/>
                    <a:pt x="0" y="36"/>
                  </a:cubicBezTo>
                  <a:cubicBezTo>
                    <a:pt x="6" y="47"/>
                    <a:pt x="15" y="55"/>
                    <a:pt x="26" y="61"/>
                  </a:cubicBezTo>
                  <a:cubicBezTo>
                    <a:pt x="55" y="32"/>
                    <a:pt x="55" y="32"/>
                    <a:pt x="55" y="32"/>
                  </a:cubicBezTo>
                  <a:cubicBezTo>
                    <a:pt x="42" y="19"/>
                    <a:pt x="42" y="19"/>
                    <a:pt x="42" y="19"/>
                  </a:cubicBezTo>
                  <a:cubicBezTo>
                    <a:pt x="42" y="19"/>
                    <a:pt x="42" y="19"/>
                    <a:pt x="42" y="19"/>
                  </a:cubicBezTo>
                  <a:cubicBezTo>
                    <a:pt x="38" y="16"/>
                    <a:pt x="36" y="11"/>
                    <a:pt x="36" y="5"/>
                  </a:cubicBezTo>
                  <a:cubicBezTo>
                    <a:pt x="36" y="3"/>
                    <a:pt x="36" y="1"/>
                    <a:pt x="36"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íS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12199E9-7B6C-44B6-8EAA-8A44E4EBE91E}"/>
                </a:ext>
              </a:extLst>
            </p:cNvPr>
            <p:cNvSpPr/>
            <p:nvPr/>
          </p:nvSpPr>
          <p:spPr bwMode="auto">
            <a:xfrm>
              <a:off x="5112349" y="2838394"/>
              <a:ext cx="63088" cy="79825"/>
            </a:xfrm>
            <a:custGeom>
              <a:avLst/>
              <a:gdLst>
                <a:gd name="T0" fmla="*/ 2 w 27"/>
                <a:gd name="T1" fmla="*/ 0 h 34"/>
                <a:gd name="T2" fmla="*/ 0 w 27"/>
                <a:gd name="T3" fmla="*/ 2 h 34"/>
                <a:gd name="T4" fmla="*/ 0 w 27"/>
                <a:gd name="T5" fmla="*/ 7 h 34"/>
                <a:gd name="T6" fmla="*/ 6 w 27"/>
                <a:gd name="T7" fmla="*/ 21 h 34"/>
                <a:gd name="T8" fmla="*/ 6 w 27"/>
                <a:gd name="T9" fmla="*/ 21 h 34"/>
                <a:gd name="T10" fmla="*/ 19 w 27"/>
                <a:gd name="T11" fmla="*/ 34 h 34"/>
                <a:gd name="T12" fmla="*/ 27 w 27"/>
                <a:gd name="T13" fmla="*/ 25 h 34"/>
                <a:gd name="T14" fmla="*/ 15 w 27"/>
                <a:gd name="T15" fmla="*/ 15 h 34"/>
                <a:gd name="T16" fmla="*/ 2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2" y="0"/>
                  </a:moveTo>
                  <a:cubicBezTo>
                    <a:pt x="0" y="2"/>
                    <a:pt x="0" y="2"/>
                    <a:pt x="0" y="2"/>
                  </a:cubicBezTo>
                  <a:cubicBezTo>
                    <a:pt x="0" y="3"/>
                    <a:pt x="0" y="5"/>
                    <a:pt x="0" y="7"/>
                  </a:cubicBezTo>
                  <a:cubicBezTo>
                    <a:pt x="0" y="13"/>
                    <a:pt x="2" y="18"/>
                    <a:pt x="6" y="21"/>
                  </a:cubicBezTo>
                  <a:cubicBezTo>
                    <a:pt x="6" y="21"/>
                    <a:pt x="6" y="21"/>
                    <a:pt x="6" y="21"/>
                  </a:cubicBezTo>
                  <a:cubicBezTo>
                    <a:pt x="19" y="34"/>
                    <a:pt x="19" y="34"/>
                    <a:pt x="19" y="34"/>
                  </a:cubicBezTo>
                  <a:cubicBezTo>
                    <a:pt x="27" y="25"/>
                    <a:pt x="27" y="25"/>
                    <a:pt x="27" y="25"/>
                  </a:cubicBezTo>
                  <a:cubicBezTo>
                    <a:pt x="15" y="15"/>
                    <a:pt x="15" y="15"/>
                    <a:pt x="15" y="15"/>
                  </a:cubicBezTo>
                  <a:cubicBezTo>
                    <a:pt x="2" y="0"/>
                    <a:pt x="2" y="0"/>
                    <a:pt x="2" y="0"/>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207616139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73758" y="356860"/>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运行确认</a:t>
            </a:r>
            <a:endParaRPr lang="zh-CN" altLang="en-US" dirty="0">
              <a:latin typeface="华文行楷" pitchFamily="2" charset="-122"/>
              <a:ea typeface="华文行楷" pitchFamily="2" charset="-122"/>
            </a:endParaRPr>
          </a:p>
        </p:txBody>
      </p:sp>
      <p:sp>
        <p:nvSpPr>
          <p:cNvPr id="3" name="矩形 2"/>
          <p:cNvSpPr/>
          <p:nvPr/>
        </p:nvSpPr>
        <p:spPr>
          <a:xfrm>
            <a:off x="1781171" y="366385"/>
            <a:ext cx="6877051" cy="7715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400" b="1" dirty="0">
                <a:solidFill>
                  <a:srgbClr val="0366B8"/>
                </a:solidFill>
                <a:effectLst>
                  <a:outerShdw blurRad="38100" dist="38100" dir="2700000" algn="tl">
                    <a:srgbClr val="000000">
                      <a:alpha val="43137"/>
                    </a:srgbClr>
                  </a:outerShdw>
                </a:effectLst>
                <a:latin typeface="Microsoft YaHei"/>
              </a:rPr>
              <a:t>温湿度自动监控系统</a:t>
            </a:r>
            <a:r>
              <a:rPr lang="zh-CN" altLang="en-US" sz="2400" b="1" dirty="0" smtClean="0">
                <a:solidFill>
                  <a:srgbClr val="0366B8"/>
                </a:solidFill>
                <a:effectLst>
                  <a:outerShdw blurRad="38100" dist="38100" dir="2700000" algn="tl">
                    <a:srgbClr val="000000">
                      <a:alpha val="43137"/>
                    </a:srgbClr>
                  </a:outerShdw>
                </a:effectLst>
                <a:latin typeface="Microsoft YaHei"/>
              </a:rPr>
              <a:t>验证实操</a:t>
            </a:r>
            <a:endParaRPr lang="zh-CN" altLang="en-US" sz="2400" b="1" dirty="0">
              <a:solidFill>
                <a:srgbClr val="0366B8"/>
              </a:solidFill>
              <a:effectLst>
                <a:outerShdw blurRad="38100" dist="38100" dir="2700000" algn="tl">
                  <a:srgbClr val="000000">
                    <a:alpha val="43137"/>
                  </a:srgbClr>
                </a:outerShdw>
              </a:effectLst>
              <a:latin typeface="Microsoft YaHei"/>
            </a:endParaRPr>
          </a:p>
        </p:txBody>
      </p:sp>
      <p:sp>
        <p:nvSpPr>
          <p:cNvPr id="4" name="TextBox 3"/>
          <p:cNvSpPr txBox="1"/>
          <p:nvPr/>
        </p:nvSpPr>
        <p:spPr>
          <a:xfrm>
            <a:off x="685800" y="1495425"/>
            <a:ext cx="7972422" cy="1200329"/>
          </a:xfrm>
          <a:prstGeom prst="rect">
            <a:avLst/>
          </a:prstGeom>
          <a:noFill/>
        </p:spPr>
        <p:txBody>
          <a:bodyPr wrap="square" rtlCol="0">
            <a:spAutoFit/>
          </a:bodyPr>
          <a:lstStyle/>
          <a:p>
            <a:pPr marL="285750" indent="-285750">
              <a:spcAft>
                <a:spcPts val="0"/>
              </a:spcAft>
              <a:buFont typeface="Wingdings" pitchFamily="2" charset="2"/>
              <a:buChar char="l"/>
            </a:pPr>
            <a:r>
              <a:rPr lang="zh-CN" altLang="zh-CN" b="1" kern="100" dirty="0" smtClean="0">
                <a:solidFill>
                  <a:srgbClr val="FF0000"/>
                </a:solidFill>
                <a:latin typeface="Times New Roman"/>
                <a:ea typeface="宋体"/>
                <a:cs typeface="Times New Roman"/>
              </a:rPr>
              <a:t>数据采集</a:t>
            </a:r>
            <a:r>
              <a:rPr lang="zh-CN" altLang="zh-CN" b="1" kern="100" dirty="0">
                <a:solidFill>
                  <a:srgbClr val="FF0000"/>
                </a:solidFill>
                <a:latin typeface="Times New Roman"/>
                <a:ea typeface="宋体"/>
                <a:cs typeface="Times New Roman"/>
              </a:rPr>
              <a:t>、储存准确性</a:t>
            </a:r>
            <a:r>
              <a:rPr lang="zh-CN" altLang="zh-CN" b="1" kern="100" dirty="0" smtClean="0">
                <a:solidFill>
                  <a:srgbClr val="FF0000"/>
                </a:solidFill>
                <a:latin typeface="Times New Roman"/>
                <a:ea typeface="宋体"/>
                <a:cs typeface="Times New Roman"/>
              </a:rPr>
              <a:t>确认</a:t>
            </a:r>
            <a:endParaRPr lang="en-US" altLang="zh-CN" b="1" kern="100" dirty="0" smtClean="0">
              <a:solidFill>
                <a:srgbClr val="FF0000"/>
              </a:solidFill>
              <a:latin typeface="Times New Roman"/>
              <a:ea typeface="宋体"/>
              <a:cs typeface="Times New Roman"/>
            </a:endParaRPr>
          </a:p>
          <a:p>
            <a:pPr>
              <a:spcAft>
                <a:spcPts val="0"/>
              </a:spcAft>
            </a:pPr>
            <a:endParaRPr lang="en-US" altLang="zh-CN" kern="100" dirty="0" smtClean="0">
              <a:latin typeface="Times New Roman"/>
              <a:ea typeface="宋体"/>
              <a:cs typeface="Times New Roman"/>
            </a:endParaRPr>
          </a:p>
          <a:p>
            <a:pPr>
              <a:spcAft>
                <a:spcPts val="0"/>
              </a:spcAft>
            </a:pPr>
            <a:endParaRPr lang="zh-CN" altLang="zh-CN" kern="100" dirty="0">
              <a:latin typeface="Times New Roman"/>
              <a:ea typeface="宋体"/>
              <a:cs typeface="Times New Roman"/>
            </a:endParaRPr>
          </a:p>
          <a:p>
            <a:pPr marL="285750" indent="-285750">
              <a:buFont typeface="Wingdings" pitchFamily="2" charset="2"/>
              <a:buChar char="l"/>
            </a:pPr>
            <a:endParaRPr lang="en-US" altLang="zh-CN" b="1" kern="100" dirty="0" smtClean="0">
              <a:solidFill>
                <a:srgbClr val="FF0000"/>
              </a:solidFill>
              <a:latin typeface="Times New Roman"/>
              <a:ea typeface="宋体"/>
              <a:cs typeface="Times New Roman"/>
            </a:endParaRPr>
          </a:p>
        </p:txBody>
      </p:sp>
      <p:graphicFrame>
        <p:nvGraphicFramePr>
          <p:cNvPr id="5" name="表格 4"/>
          <p:cNvGraphicFramePr>
            <a:graphicFrameLocks noGrp="1"/>
          </p:cNvGraphicFramePr>
          <p:nvPr>
            <p:extLst>
              <p:ext uri="{D42A27DB-BD31-4B8C-83A1-F6EECF244321}">
                <p14:modId xmlns:p14="http://schemas.microsoft.com/office/powerpoint/2010/main" val="1150994453"/>
              </p:ext>
            </p:extLst>
          </p:nvPr>
        </p:nvGraphicFramePr>
        <p:xfrm>
          <a:off x="558141" y="1972924"/>
          <a:ext cx="7988133" cy="2848928"/>
        </p:xfrm>
        <a:graphic>
          <a:graphicData uri="http://schemas.openxmlformats.org/drawingml/2006/table">
            <a:tbl>
              <a:tblPr firstRow="1" firstCol="1" lastRow="1" lastCol="1" bandRow="1" bandCol="1"/>
              <a:tblGrid>
                <a:gridCol w="890751"/>
                <a:gridCol w="2039027"/>
                <a:gridCol w="4124906"/>
                <a:gridCol w="933449"/>
              </a:tblGrid>
              <a:tr h="425768">
                <a:tc gridSpan="4">
                  <a:txBody>
                    <a:bodyPr/>
                    <a:lstStyle/>
                    <a:p>
                      <a:pPr algn="l">
                        <a:spcAft>
                          <a:spcPts val="0"/>
                        </a:spcAft>
                      </a:pPr>
                      <a:r>
                        <a:rPr kumimoji="0" lang="zh-CN" altLang="zh-CN" sz="1800" b="0" i="0" u="none" strike="noStrike" kern="100" cap="none" spc="0" normalizeH="0" baseline="0" noProof="0" dirty="0" smtClean="0">
                          <a:ln>
                            <a:noFill/>
                          </a:ln>
                          <a:solidFill>
                            <a:schemeClr val="accent1"/>
                          </a:solidFill>
                          <a:effectLst/>
                          <a:uLnTx/>
                          <a:uFillTx/>
                          <a:latin typeface="Times New Roman"/>
                          <a:ea typeface="宋体"/>
                          <a:cs typeface="Times New Roman"/>
                        </a:rPr>
                        <a:t>现场审核该系统运行时数据采集、储存个参数是否与系统原先设定好的一致。</a:t>
                      </a:r>
                      <a:r>
                        <a:rPr kumimoji="0" lang="zh-CN" altLang="en-US" sz="1800" b="0" i="0" u="none" strike="noStrike" kern="100" cap="none" spc="0" normalizeH="0" baseline="0" noProof="0" dirty="0" smtClean="0">
                          <a:ln>
                            <a:noFill/>
                          </a:ln>
                          <a:solidFill>
                            <a:schemeClr val="accent1"/>
                          </a:solidFill>
                          <a:effectLst/>
                          <a:uLnTx/>
                          <a:uFillTx/>
                          <a:latin typeface="Times New Roman"/>
                          <a:ea typeface="宋体"/>
                          <a:cs typeface="Times New Roman"/>
                        </a:rPr>
                        <a:t>是否满足</a:t>
                      </a:r>
                      <a:r>
                        <a:rPr kumimoji="0" lang="en-US" altLang="zh-CN" sz="1800" b="0" i="0" u="none" strike="noStrike" kern="100" cap="none" spc="0" normalizeH="0" baseline="0" noProof="0" dirty="0" smtClean="0">
                          <a:ln>
                            <a:noFill/>
                          </a:ln>
                          <a:solidFill>
                            <a:schemeClr val="accent1"/>
                          </a:solidFill>
                          <a:effectLst/>
                          <a:uLnTx/>
                          <a:uFillTx/>
                          <a:latin typeface="Times New Roman"/>
                          <a:ea typeface="宋体"/>
                          <a:cs typeface="Times New Roman"/>
                        </a:rPr>
                        <a:t>21CFR Part11</a:t>
                      </a:r>
                      <a:r>
                        <a:rPr kumimoji="0" lang="zh-CN" altLang="en-US" sz="1800" b="0" i="0" u="none" strike="noStrike" kern="100" cap="none" spc="0" normalizeH="0" baseline="0" noProof="0" dirty="0" smtClean="0">
                          <a:ln>
                            <a:noFill/>
                          </a:ln>
                          <a:solidFill>
                            <a:schemeClr val="accent1"/>
                          </a:solidFill>
                          <a:effectLst/>
                          <a:uLnTx/>
                          <a:uFillTx/>
                          <a:latin typeface="Times New Roman"/>
                          <a:ea typeface="宋体"/>
                          <a:cs typeface="Times New Roman"/>
                        </a:rPr>
                        <a:t>和</a:t>
                      </a:r>
                      <a:r>
                        <a:rPr kumimoji="0" lang="en-US" altLang="zh-CN" sz="1800" b="0" i="0" u="none" strike="noStrike" kern="100" cap="none" spc="0" normalizeH="0" baseline="0" noProof="0" dirty="0" smtClean="0">
                          <a:ln>
                            <a:noFill/>
                          </a:ln>
                          <a:solidFill>
                            <a:schemeClr val="accent1"/>
                          </a:solidFill>
                          <a:effectLst/>
                          <a:uLnTx/>
                          <a:uFillTx/>
                          <a:latin typeface="Times New Roman"/>
                          <a:ea typeface="宋体"/>
                          <a:cs typeface="Times New Roman"/>
                        </a:rPr>
                        <a:t>EU GMP Vol.4, Annex11</a:t>
                      </a:r>
                      <a:r>
                        <a:rPr kumimoji="0" lang="zh-CN" altLang="en-US" sz="1800" b="0" i="0" u="none" strike="noStrike" kern="100" cap="none" spc="0" normalizeH="0" baseline="0" noProof="0" dirty="0" smtClean="0">
                          <a:ln>
                            <a:noFill/>
                          </a:ln>
                          <a:solidFill>
                            <a:schemeClr val="accent1"/>
                          </a:solidFill>
                          <a:effectLst/>
                          <a:uLnTx/>
                          <a:uFillTx/>
                          <a:latin typeface="Times New Roman"/>
                          <a:ea typeface="宋体"/>
                          <a:cs typeface="Times New Roman"/>
                        </a:rPr>
                        <a:t>中相关的电子记录要求？</a:t>
                      </a:r>
                      <a:endParaRPr lang="zh-CN" sz="1400" b="1" kern="100" dirty="0">
                        <a:solidFill>
                          <a:schemeClr val="accent1"/>
                        </a:solidFill>
                        <a:effectLst/>
                        <a:latin typeface="Times New Roman"/>
                        <a:ea typeface="宋体"/>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pPr algn="ctr">
                        <a:spcAft>
                          <a:spcPts val="0"/>
                        </a:spcAft>
                      </a:pPr>
                      <a:endParaRPr lang="zh-CN" sz="1400" b="1" kern="100" dirty="0">
                        <a:effectLst/>
                        <a:latin typeface="Times New Roman"/>
                        <a:ea typeface="宋体"/>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pPr algn="ctr">
                        <a:spcAft>
                          <a:spcPts val="0"/>
                        </a:spcAft>
                      </a:pPr>
                      <a:endParaRPr lang="zh-CN" sz="1400" b="1" kern="100" dirty="0">
                        <a:effectLst/>
                        <a:latin typeface="Times New Roman"/>
                        <a:ea typeface="宋体"/>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pPr algn="ctr">
                        <a:spcAft>
                          <a:spcPts val="0"/>
                        </a:spcAft>
                      </a:pPr>
                      <a:endParaRPr lang="zh-CN" sz="1400" b="1" kern="100" dirty="0">
                        <a:effectLst/>
                        <a:latin typeface="Times New Roman"/>
                        <a:ea typeface="宋体"/>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r h="425768">
                <a:tc>
                  <a:txBody>
                    <a:bodyPr/>
                    <a:lstStyle/>
                    <a:p>
                      <a:pPr algn="ctr">
                        <a:spcAft>
                          <a:spcPts val="0"/>
                        </a:spcAft>
                      </a:pPr>
                      <a:r>
                        <a:rPr lang="zh-CN" sz="1400" b="1" kern="100" dirty="0">
                          <a:solidFill>
                            <a:schemeClr val="accent1"/>
                          </a:solidFill>
                          <a:effectLst/>
                          <a:latin typeface="Times New Roman"/>
                          <a:ea typeface="宋体"/>
                        </a:rPr>
                        <a:t>序号</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spcAft>
                          <a:spcPts val="0"/>
                        </a:spcAft>
                      </a:pPr>
                      <a:r>
                        <a:rPr lang="zh-CN" sz="1400" b="1" kern="100" dirty="0">
                          <a:solidFill>
                            <a:schemeClr val="accent1"/>
                          </a:solidFill>
                          <a:effectLst/>
                          <a:latin typeface="Times New Roman"/>
                          <a:ea typeface="宋体"/>
                        </a:rPr>
                        <a:t>确认内容</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spcAft>
                          <a:spcPts val="0"/>
                        </a:spcAft>
                      </a:pPr>
                      <a:r>
                        <a:rPr lang="zh-CN" sz="1400" b="1" kern="100" dirty="0">
                          <a:solidFill>
                            <a:schemeClr val="accent1"/>
                          </a:solidFill>
                          <a:effectLst/>
                          <a:latin typeface="Times New Roman"/>
                          <a:ea typeface="宋体"/>
                        </a:rPr>
                        <a:t>可接受标准</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spcAft>
                          <a:spcPts val="0"/>
                        </a:spcAft>
                      </a:pPr>
                      <a:r>
                        <a:rPr lang="zh-CN" sz="1400" b="1" kern="100" dirty="0">
                          <a:solidFill>
                            <a:schemeClr val="accent1"/>
                          </a:solidFill>
                          <a:effectLst/>
                          <a:latin typeface="Times New Roman"/>
                          <a:ea typeface="宋体"/>
                        </a:rPr>
                        <a:t>是否符合</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r h="342900">
                <a:tc>
                  <a:txBody>
                    <a:bodyPr/>
                    <a:lstStyle/>
                    <a:p>
                      <a:pPr algn="ctr">
                        <a:spcAft>
                          <a:spcPts val="0"/>
                        </a:spcAft>
                      </a:pPr>
                      <a:r>
                        <a:rPr lang="en-US" sz="1400" kern="100">
                          <a:solidFill>
                            <a:schemeClr val="accent1"/>
                          </a:solidFill>
                          <a:effectLst/>
                          <a:latin typeface="Times New Roman"/>
                          <a:ea typeface="宋体"/>
                        </a:rPr>
                        <a:t>1</a:t>
                      </a:r>
                      <a:endParaRPr lang="zh-CN" sz="1400" kern="100">
                        <a:solidFill>
                          <a:schemeClr val="accent1"/>
                        </a:solidFill>
                        <a:effectLst/>
                        <a:latin typeface="Times New Roman"/>
                        <a:ea typeface="宋体"/>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dirty="0">
                          <a:solidFill>
                            <a:schemeClr val="accent1"/>
                          </a:solidFill>
                          <a:effectLst/>
                          <a:latin typeface="Times New Roman"/>
                          <a:ea typeface="宋体"/>
                        </a:rPr>
                        <a:t>数据更新时间</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400" kern="100" dirty="0">
                          <a:solidFill>
                            <a:schemeClr val="accent1"/>
                          </a:solidFill>
                          <a:effectLst/>
                          <a:latin typeface="Times New Roman"/>
                          <a:ea typeface="宋体"/>
                        </a:rPr>
                        <a:t>系统每隔</a:t>
                      </a:r>
                      <a:r>
                        <a:rPr lang="en-US" sz="1400" kern="100" dirty="0">
                          <a:solidFill>
                            <a:schemeClr val="accent1"/>
                          </a:solidFill>
                          <a:effectLst/>
                          <a:latin typeface="Times New Roman"/>
                          <a:ea typeface="宋体"/>
                        </a:rPr>
                        <a:t>1</a:t>
                      </a:r>
                      <a:r>
                        <a:rPr lang="zh-CN" sz="1400" kern="100" dirty="0">
                          <a:solidFill>
                            <a:schemeClr val="accent1"/>
                          </a:solidFill>
                          <a:effectLst/>
                          <a:latin typeface="Times New Roman"/>
                          <a:ea typeface="宋体"/>
                        </a:rPr>
                        <a:t>分钟更新一次测点温湿度数据。</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a:solidFill>
                            <a:schemeClr val="accent1"/>
                          </a:solidFill>
                          <a:effectLst/>
                          <a:latin typeface="宋体"/>
                          <a:ea typeface="宋体"/>
                        </a:rPr>
                        <a:t>□</a:t>
                      </a:r>
                      <a:r>
                        <a:rPr lang="zh-CN" sz="1400" kern="100">
                          <a:solidFill>
                            <a:schemeClr val="accent1"/>
                          </a:solidFill>
                          <a:effectLst/>
                          <a:latin typeface="Times New Roman"/>
                          <a:ea typeface="宋体"/>
                        </a:rPr>
                        <a:t>是</a:t>
                      </a:r>
                      <a:r>
                        <a:rPr lang="en-US" sz="1400" kern="100">
                          <a:solidFill>
                            <a:schemeClr val="accent1"/>
                          </a:solidFill>
                          <a:effectLst/>
                          <a:latin typeface="Times New Roman"/>
                          <a:ea typeface="宋体"/>
                        </a:rPr>
                        <a:t> □</a:t>
                      </a:r>
                      <a:r>
                        <a:rPr lang="zh-CN" sz="1400" kern="100">
                          <a:solidFill>
                            <a:schemeClr val="accent1"/>
                          </a:solidFill>
                          <a:effectLst/>
                          <a:latin typeface="Times New Roman"/>
                          <a:ea typeface="宋体"/>
                        </a:rPr>
                        <a:t>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61950">
                <a:tc>
                  <a:txBody>
                    <a:bodyPr/>
                    <a:lstStyle/>
                    <a:p>
                      <a:pPr algn="ctr">
                        <a:spcAft>
                          <a:spcPts val="0"/>
                        </a:spcAft>
                      </a:pPr>
                      <a:r>
                        <a:rPr lang="en-US" sz="1400" kern="100" dirty="0">
                          <a:solidFill>
                            <a:schemeClr val="accent1"/>
                          </a:solidFill>
                          <a:effectLst/>
                          <a:latin typeface="Times New Roman"/>
                          <a:ea typeface="宋体"/>
                        </a:rPr>
                        <a:t>2</a:t>
                      </a:r>
                      <a:endParaRPr lang="zh-CN" sz="1400" kern="100" dirty="0">
                        <a:solidFill>
                          <a:schemeClr val="accent1"/>
                        </a:solidFill>
                        <a:effectLst/>
                        <a:latin typeface="Times New Roman"/>
                        <a:ea typeface="宋体"/>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dirty="0">
                          <a:solidFill>
                            <a:schemeClr val="accent1"/>
                          </a:solidFill>
                          <a:effectLst/>
                          <a:latin typeface="Times New Roman"/>
                          <a:ea typeface="宋体"/>
                        </a:rPr>
                        <a:t>数据记录时间</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400" kern="100" dirty="0">
                          <a:solidFill>
                            <a:schemeClr val="accent1"/>
                          </a:solidFill>
                          <a:effectLst/>
                          <a:latin typeface="Times New Roman"/>
                          <a:ea typeface="宋体"/>
                        </a:rPr>
                        <a:t>系统每隔</a:t>
                      </a:r>
                      <a:r>
                        <a:rPr lang="en-US" sz="1400" kern="100" dirty="0">
                          <a:solidFill>
                            <a:schemeClr val="accent1"/>
                          </a:solidFill>
                          <a:effectLst/>
                          <a:latin typeface="Times New Roman"/>
                          <a:ea typeface="宋体"/>
                        </a:rPr>
                        <a:t>30</a:t>
                      </a:r>
                      <a:r>
                        <a:rPr lang="zh-CN" sz="1400" kern="100" dirty="0">
                          <a:solidFill>
                            <a:schemeClr val="accent1"/>
                          </a:solidFill>
                          <a:effectLst/>
                          <a:latin typeface="Times New Roman"/>
                          <a:ea typeface="宋体"/>
                        </a:rPr>
                        <a:t>分钟自动记录一次实时温湿度数据。</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a:solidFill>
                            <a:schemeClr val="accent1"/>
                          </a:solidFill>
                          <a:effectLst/>
                          <a:latin typeface="宋体"/>
                          <a:ea typeface="宋体"/>
                        </a:rPr>
                        <a:t>□</a:t>
                      </a:r>
                      <a:r>
                        <a:rPr lang="zh-CN" sz="1400" kern="100">
                          <a:solidFill>
                            <a:schemeClr val="accent1"/>
                          </a:solidFill>
                          <a:effectLst/>
                          <a:latin typeface="Times New Roman"/>
                          <a:ea typeface="宋体"/>
                        </a:rPr>
                        <a:t>是</a:t>
                      </a:r>
                      <a:r>
                        <a:rPr lang="en-US" sz="1400" kern="100">
                          <a:solidFill>
                            <a:schemeClr val="accent1"/>
                          </a:solidFill>
                          <a:effectLst/>
                          <a:latin typeface="Times New Roman"/>
                          <a:ea typeface="宋体"/>
                        </a:rPr>
                        <a:t> □</a:t>
                      </a:r>
                      <a:r>
                        <a:rPr lang="zh-CN" sz="1400" kern="100">
                          <a:solidFill>
                            <a:schemeClr val="accent1"/>
                          </a:solidFill>
                          <a:effectLst/>
                          <a:latin typeface="Times New Roman"/>
                          <a:ea typeface="宋体"/>
                        </a:rPr>
                        <a:t>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19100">
                <a:tc>
                  <a:txBody>
                    <a:bodyPr/>
                    <a:lstStyle/>
                    <a:p>
                      <a:pPr algn="ctr">
                        <a:spcAft>
                          <a:spcPts val="0"/>
                        </a:spcAft>
                      </a:pPr>
                      <a:r>
                        <a:rPr lang="en-US" sz="1400" kern="100">
                          <a:solidFill>
                            <a:schemeClr val="accent1"/>
                          </a:solidFill>
                          <a:effectLst/>
                          <a:latin typeface="Times New Roman"/>
                          <a:ea typeface="宋体"/>
                        </a:rPr>
                        <a:t>3</a:t>
                      </a:r>
                      <a:endParaRPr lang="zh-CN" sz="1400" kern="100">
                        <a:solidFill>
                          <a:schemeClr val="accent1"/>
                        </a:solidFill>
                        <a:effectLst/>
                        <a:latin typeface="Times New Roman"/>
                        <a:ea typeface="宋体"/>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dirty="0">
                          <a:solidFill>
                            <a:schemeClr val="accent1"/>
                          </a:solidFill>
                          <a:effectLst/>
                          <a:latin typeface="Times New Roman"/>
                          <a:ea typeface="宋体"/>
                        </a:rPr>
                        <a:t>异常情况数据记录时间</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400" kern="100" dirty="0">
                          <a:solidFill>
                            <a:schemeClr val="accent1"/>
                          </a:solidFill>
                          <a:effectLst/>
                          <a:latin typeface="Times New Roman"/>
                          <a:ea typeface="宋体"/>
                        </a:rPr>
                        <a:t>当监测的温湿度值超出规定范围时，系统每隔</a:t>
                      </a:r>
                      <a:r>
                        <a:rPr lang="en-US" sz="1400" kern="100" dirty="0">
                          <a:solidFill>
                            <a:schemeClr val="accent1"/>
                          </a:solidFill>
                          <a:effectLst/>
                          <a:latin typeface="Times New Roman"/>
                          <a:ea typeface="宋体"/>
                        </a:rPr>
                        <a:t>2</a:t>
                      </a:r>
                      <a:r>
                        <a:rPr lang="zh-CN" sz="1400" kern="100" dirty="0">
                          <a:solidFill>
                            <a:schemeClr val="accent1"/>
                          </a:solidFill>
                          <a:effectLst/>
                          <a:latin typeface="Times New Roman"/>
                          <a:ea typeface="宋体"/>
                        </a:rPr>
                        <a:t>分钟记录一次实时温湿度数据。</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a:solidFill>
                            <a:schemeClr val="accent1"/>
                          </a:solidFill>
                          <a:effectLst/>
                          <a:latin typeface="宋体"/>
                          <a:ea typeface="宋体"/>
                        </a:rPr>
                        <a:t>□</a:t>
                      </a:r>
                      <a:r>
                        <a:rPr lang="zh-CN" sz="1400" kern="100">
                          <a:solidFill>
                            <a:schemeClr val="accent1"/>
                          </a:solidFill>
                          <a:effectLst/>
                          <a:latin typeface="Times New Roman"/>
                          <a:ea typeface="宋体"/>
                        </a:rPr>
                        <a:t>是</a:t>
                      </a:r>
                      <a:r>
                        <a:rPr lang="en-US" sz="1400" kern="100">
                          <a:solidFill>
                            <a:schemeClr val="accent1"/>
                          </a:solidFill>
                          <a:effectLst/>
                          <a:latin typeface="Times New Roman"/>
                          <a:ea typeface="宋体"/>
                        </a:rPr>
                        <a:t> □</a:t>
                      </a:r>
                      <a:r>
                        <a:rPr lang="zh-CN" sz="1400" kern="100">
                          <a:solidFill>
                            <a:schemeClr val="accent1"/>
                          </a:solidFill>
                          <a:effectLst/>
                          <a:latin typeface="Times New Roman"/>
                          <a:ea typeface="宋体"/>
                        </a:rPr>
                        <a:t>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6230">
                <a:tc>
                  <a:txBody>
                    <a:bodyPr/>
                    <a:lstStyle/>
                    <a:p>
                      <a:pPr algn="ctr">
                        <a:spcAft>
                          <a:spcPts val="0"/>
                        </a:spcAft>
                      </a:pPr>
                      <a:r>
                        <a:rPr lang="en-US" sz="1400" kern="100">
                          <a:solidFill>
                            <a:schemeClr val="accent1"/>
                          </a:solidFill>
                          <a:effectLst/>
                          <a:latin typeface="Times New Roman"/>
                          <a:ea typeface="宋体"/>
                        </a:rPr>
                        <a:t>4</a:t>
                      </a:r>
                      <a:endParaRPr lang="zh-CN" sz="1400" kern="100">
                        <a:solidFill>
                          <a:schemeClr val="accent1"/>
                        </a:solidFill>
                        <a:effectLst/>
                        <a:latin typeface="Times New Roman"/>
                        <a:ea typeface="宋体"/>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dirty="0">
                          <a:solidFill>
                            <a:schemeClr val="accent1"/>
                          </a:solidFill>
                          <a:effectLst/>
                          <a:latin typeface="Times New Roman"/>
                          <a:ea typeface="宋体"/>
                        </a:rPr>
                        <a:t>备份功能</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400" kern="100" dirty="0">
                          <a:solidFill>
                            <a:schemeClr val="accent1"/>
                          </a:solidFill>
                          <a:effectLst/>
                          <a:latin typeface="Times New Roman"/>
                          <a:ea typeface="宋体"/>
                        </a:rPr>
                        <a:t>系统对监测数据按日备份，备份数据存放是否安全。</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dirty="0">
                          <a:solidFill>
                            <a:schemeClr val="accent1"/>
                          </a:solidFill>
                          <a:effectLst/>
                          <a:latin typeface="宋体"/>
                          <a:ea typeface="宋体"/>
                        </a:rPr>
                        <a:t>□</a:t>
                      </a:r>
                      <a:r>
                        <a:rPr lang="zh-CN" sz="1400" kern="100" dirty="0">
                          <a:solidFill>
                            <a:schemeClr val="accent1"/>
                          </a:solidFill>
                          <a:effectLst/>
                          <a:latin typeface="Times New Roman"/>
                          <a:ea typeface="宋体"/>
                        </a:rPr>
                        <a:t>是</a:t>
                      </a:r>
                      <a:r>
                        <a:rPr lang="en-US" sz="1400" kern="100" dirty="0">
                          <a:solidFill>
                            <a:schemeClr val="accent1"/>
                          </a:solidFill>
                          <a:effectLst/>
                          <a:latin typeface="Times New Roman"/>
                          <a:ea typeface="宋体"/>
                        </a:rPr>
                        <a:t> □</a:t>
                      </a:r>
                      <a:r>
                        <a:rPr lang="zh-CN" sz="1400" kern="100" dirty="0">
                          <a:solidFill>
                            <a:schemeClr val="accent1"/>
                          </a:solidFill>
                          <a:effectLst/>
                          <a:latin typeface="Times New Roman"/>
                          <a:ea typeface="宋体"/>
                        </a:rPr>
                        <a:t>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4800">
                <a:tc>
                  <a:txBody>
                    <a:bodyPr/>
                    <a:lstStyle/>
                    <a:p>
                      <a:pPr algn="ctr">
                        <a:spcAft>
                          <a:spcPts val="0"/>
                        </a:spcAft>
                      </a:pPr>
                      <a:r>
                        <a:rPr lang="en-US" sz="1400" kern="100" dirty="0">
                          <a:solidFill>
                            <a:schemeClr val="accent1"/>
                          </a:solidFill>
                          <a:effectLst/>
                          <a:latin typeface="Times New Roman"/>
                          <a:ea typeface="宋体"/>
                        </a:rPr>
                        <a:t>5</a:t>
                      </a:r>
                      <a:endParaRPr lang="zh-CN" sz="1400" kern="100" dirty="0">
                        <a:solidFill>
                          <a:schemeClr val="accent1"/>
                        </a:solidFill>
                        <a:effectLst/>
                        <a:latin typeface="Times New Roman"/>
                        <a:ea typeface="宋体"/>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400" kern="100" dirty="0">
                          <a:solidFill>
                            <a:schemeClr val="accent1"/>
                          </a:solidFill>
                          <a:effectLst/>
                          <a:latin typeface="Times New Roman"/>
                          <a:ea typeface="宋体"/>
                        </a:rPr>
                        <a:t>数据保护功能</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400" kern="100" dirty="0">
                          <a:solidFill>
                            <a:schemeClr val="accent1"/>
                          </a:solidFill>
                          <a:effectLst/>
                          <a:latin typeface="Times New Roman"/>
                          <a:ea typeface="宋体"/>
                        </a:rPr>
                        <a:t>对记录数据不可</a:t>
                      </a:r>
                      <a:r>
                        <a:rPr lang="zh-CN" sz="1400" kern="100" dirty="0" smtClean="0">
                          <a:solidFill>
                            <a:schemeClr val="accent1"/>
                          </a:solidFill>
                          <a:effectLst/>
                          <a:latin typeface="Times New Roman"/>
                          <a:ea typeface="宋体"/>
                        </a:rPr>
                        <a:t>更改</a:t>
                      </a:r>
                      <a:r>
                        <a:rPr lang="zh-CN" altLang="en-US" sz="1400" kern="100" dirty="0" smtClean="0">
                          <a:solidFill>
                            <a:schemeClr val="accent1"/>
                          </a:solidFill>
                          <a:effectLst/>
                          <a:latin typeface="Times New Roman"/>
                          <a:ea typeface="宋体"/>
                        </a:rPr>
                        <a:t>，删除功能，不得有反向导入数据的功能</a:t>
                      </a:r>
                      <a:r>
                        <a:rPr lang="zh-CN" sz="1400" kern="100" dirty="0" smtClean="0">
                          <a:solidFill>
                            <a:schemeClr val="accent1"/>
                          </a:solidFill>
                          <a:effectLst/>
                          <a:latin typeface="Times New Roman"/>
                          <a:ea typeface="宋体"/>
                        </a:rPr>
                        <a:t>。</a:t>
                      </a:r>
                      <a:endParaRPr lang="zh-CN" sz="1400" kern="100" dirty="0">
                        <a:solidFill>
                          <a:schemeClr val="accent1"/>
                        </a:solidFill>
                        <a:effectLst/>
                        <a:latin typeface="Times New Roman"/>
                        <a:ea typeface="宋体"/>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100" dirty="0">
                          <a:solidFill>
                            <a:schemeClr val="accent1"/>
                          </a:solidFill>
                          <a:effectLst/>
                          <a:latin typeface="宋体"/>
                          <a:ea typeface="宋体"/>
                        </a:rPr>
                        <a:t>□</a:t>
                      </a:r>
                      <a:r>
                        <a:rPr lang="zh-CN" sz="1400" kern="100" dirty="0">
                          <a:solidFill>
                            <a:schemeClr val="accent1"/>
                          </a:solidFill>
                          <a:effectLst/>
                          <a:latin typeface="Times New Roman"/>
                          <a:ea typeface="宋体"/>
                        </a:rPr>
                        <a:t>是</a:t>
                      </a:r>
                      <a:r>
                        <a:rPr lang="en-US" sz="1400" kern="100" dirty="0">
                          <a:solidFill>
                            <a:schemeClr val="accent1"/>
                          </a:solidFill>
                          <a:effectLst/>
                          <a:latin typeface="Times New Roman"/>
                          <a:ea typeface="宋体"/>
                        </a:rPr>
                        <a:t> □</a:t>
                      </a:r>
                      <a:r>
                        <a:rPr lang="zh-CN" sz="1400" kern="100" dirty="0">
                          <a:solidFill>
                            <a:schemeClr val="accent1"/>
                          </a:solidFill>
                          <a:effectLst/>
                          <a:latin typeface="Times New Roman"/>
                          <a:ea typeface="宋体"/>
                        </a:rPr>
                        <a:t>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pSp>
        <p:nvGrpSpPr>
          <p:cNvPr id="6" name="05143f32-10fe-46a8-b263-c1b5e968111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7379034" y="454470"/>
            <a:ext cx="1592585" cy="1535346"/>
            <a:chOff x="3660047" y="1369355"/>
            <a:chExt cx="4871906" cy="4696806"/>
          </a:xfrm>
        </p:grpSpPr>
        <p:sp>
          <p:nvSpPr>
            <p:cNvPr id="7" name="i$ḷ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620119-CF44-4FDE-BEB9-CC78446D084B}"/>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ïṥ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C7C4D1E-033C-4C2A-8532-2D70E373448A}"/>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iŝḻï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6230D7-845D-462C-8111-A8615F174E1F}"/>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išlï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479090-BAA9-4A33-9139-B005D8D974FD}"/>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iṣļi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8D7069-0A05-4120-83B5-5023EFCDE98E}"/>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ṧḻ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B29C936-3814-4247-818E-7B1CBD2A187B}"/>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ṡ1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40369E1-CB15-41C2-8591-B5EAF6AC4292}"/>
                </a:ext>
              </a:extLst>
            </p:cNvPr>
            <p:cNvSpPr/>
            <p:nvPr/>
          </p:nvSpPr>
          <p:spPr bwMode="auto">
            <a:xfrm>
              <a:off x="7136301" y="3671408"/>
              <a:ext cx="1197376" cy="1193514"/>
            </a:xfrm>
            <a:custGeom>
              <a:avLst/>
              <a:gdLst>
                <a:gd name="T0" fmla="*/ 43 w 507"/>
                <a:gd name="T1" fmla="*/ 17 h 505"/>
                <a:gd name="T2" fmla="*/ 43 w 507"/>
                <a:gd name="T3" fmla="*/ 17 h 505"/>
                <a:gd name="T4" fmla="*/ 0 w 507"/>
                <a:gd name="T5" fmla="*/ 0 h 505"/>
                <a:gd name="T6" fmla="*/ 19 w 507"/>
                <a:gd name="T7" fmla="*/ 43 h 505"/>
                <a:gd name="T8" fmla="*/ 19 w 507"/>
                <a:gd name="T9" fmla="*/ 43 h 505"/>
                <a:gd name="T10" fmla="*/ 483 w 507"/>
                <a:gd name="T11" fmla="*/ 505 h 505"/>
                <a:gd name="T12" fmla="*/ 507 w 507"/>
                <a:gd name="T13" fmla="*/ 482 h 505"/>
                <a:gd name="T14" fmla="*/ 43 w 507"/>
                <a:gd name="T15" fmla="*/ 17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5">
                  <a:moveTo>
                    <a:pt x="43" y="17"/>
                  </a:moveTo>
                  <a:cubicBezTo>
                    <a:pt x="43" y="17"/>
                    <a:pt x="43" y="17"/>
                    <a:pt x="43" y="17"/>
                  </a:cubicBezTo>
                  <a:cubicBezTo>
                    <a:pt x="40" y="14"/>
                    <a:pt x="0" y="0"/>
                    <a:pt x="0" y="0"/>
                  </a:cubicBezTo>
                  <a:cubicBezTo>
                    <a:pt x="0" y="0"/>
                    <a:pt x="15" y="40"/>
                    <a:pt x="19" y="43"/>
                  </a:cubicBezTo>
                  <a:cubicBezTo>
                    <a:pt x="19" y="43"/>
                    <a:pt x="19" y="43"/>
                    <a:pt x="19" y="43"/>
                  </a:cubicBezTo>
                  <a:cubicBezTo>
                    <a:pt x="483" y="505"/>
                    <a:pt x="483" y="505"/>
                    <a:pt x="483" y="505"/>
                  </a:cubicBezTo>
                  <a:cubicBezTo>
                    <a:pt x="507" y="482"/>
                    <a:pt x="507" y="482"/>
                    <a:pt x="507" y="482"/>
                  </a:cubicBezTo>
                  <a:cubicBezTo>
                    <a:pt x="43" y="17"/>
                    <a:pt x="43" y="17"/>
                    <a:pt x="43" y="17"/>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ṥ1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0923B6-DD14-47B8-B2A6-F49552D388FC}"/>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iṡl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468ECA4-690B-4E08-B5AE-6C0F8E53B7E9}"/>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îṩḻ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530DA3-FA19-42BB-B0AD-22EE7F77AB16}"/>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ïṧ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22C0EF-E360-4DBE-8A42-8D2D65C122DE}"/>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ïSḻî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C77561-75C5-4F2B-A1D3-5F52E9ABF879}"/>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ŝ1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70A06E-DD19-48F0-9766-1B2047488706}"/>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íŝḻ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44307E-39D6-4C68-914F-468788E1AFE9}"/>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îṩḻ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1A0163A-8521-40C3-BD43-3E6423E38C95}"/>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íŝļï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04D6ACD-961A-4FD5-8984-D03A84A634A9}"/>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close/>
                  <a:moveTo>
                    <a:pt x="21" y="0"/>
                  </a:moveTo>
                  <a:lnTo>
                    <a:pt x="21" y="0"/>
                  </a:lnTo>
                  <a:lnTo>
                    <a:pt x="24" y="4"/>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ṩ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9092C-2562-405A-9A09-763A0C03AD6A}"/>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moveTo>
                    <a:pt x="21" y="0"/>
                  </a:moveTo>
                  <a:lnTo>
                    <a:pt x="21" y="0"/>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ṥ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702932-B911-4458-943E-ECB717572ECC}"/>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iŝ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A5CCAA-6AA1-4CB7-BE57-F61F0C489C1D}"/>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ísḷ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55B745-38B1-4A18-AC7D-D4FCAF60454A}"/>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close/>
                  <a:moveTo>
                    <a:pt x="160" y="0"/>
                  </a:moveTo>
                  <a:lnTo>
                    <a:pt x="160" y="0"/>
                  </a:lnTo>
                  <a:lnTo>
                    <a:pt x="163" y="4"/>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ľî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147346-5F43-43FA-81CB-900E4FB0EACE}"/>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moveTo>
                    <a:pt x="160" y="0"/>
                  </a:moveTo>
                  <a:lnTo>
                    <a:pt x="160" y="0"/>
                  </a:lnTo>
                  <a:lnTo>
                    <a:pt x="163" y="4"/>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îś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FD209F8-5C73-49AB-A98E-D1B1427F0506}"/>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işl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11A0092-32CE-489F-B7B8-879CB576817F}"/>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îṩ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C86F146-D88A-4BEF-8AA9-325B38803955}"/>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close/>
                  <a:moveTo>
                    <a:pt x="159" y="0"/>
                  </a:moveTo>
                  <a:lnTo>
                    <a:pt x="159" y="0"/>
                  </a:lnTo>
                  <a:lnTo>
                    <a:pt x="161" y="2"/>
                  </a:lnTo>
                  <a:lnTo>
                    <a:pt x="159"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686FF7F-9295-46A0-8E4F-22BE573DE9FB}"/>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moveTo>
                    <a:pt x="159" y="0"/>
                  </a:moveTo>
                  <a:lnTo>
                    <a:pt x="159" y="0"/>
                  </a:lnTo>
                  <a:lnTo>
                    <a:pt x="161" y="2"/>
                  </a:lnTo>
                  <a:lnTo>
                    <a:pt x="1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íśḷ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9B851D-0594-47A0-9314-818E93DB02FE}"/>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íśl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6217E2A-ECA9-4744-BC8A-A5C96E0D0445}"/>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ľ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153666D-B3D7-4766-BE7F-56200A44201F}"/>
                </a:ext>
              </a:extLst>
            </p:cNvPr>
            <p:cNvSpPr/>
            <p:nvPr/>
          </p:nvSpPr>
          <p:spPr bwMode="auto">
            <a:xfrm>
              <a:off x="7028151" y="4673084"/>
              <a:ext cx="1197376" cy="1194802"/>
            </a:xfrm>
            <a:custGeom>
              <a:avLst/>
              <a:gdLst>
                <a:gd name="T0" fmla="*/ 44 w 507"/>
                <a:gd name="T1" fmla="*/ 17 h 506"/>
                <a:gd name="T2" fmla="*/ 44 w 507"/>
                <a:gd name="T3" fmla="*/ 17 h 506"/>
                <a:gd name="T4" fmla="*/ 0 w 507"/>
                <a:gd name="T5" fmla="*/ 0 h 506"/>
                <a:gd name="T6" fmla="*/ 20 w 507"/>
                <a:gd name="T7" fmla="*/ 43 h 506"/>
                <a:gd name="T8" fmla="*/ 20 w 507"/>
                <a:gd name="T9" fmla="*/ 43 h 506"/>
                <a:gd name="T10" fmla="*/ 484 w 507"/>
                <a:gd name="T11" fmla="*/ 506 h 506"/>
                <a:gd name="T12" fmla="*/ 507 w 507"/>
                <a:gd name="T13" fmla="*/ 482 h 506"/>
                <a:gd name="T14" fmla="*/ 44 w 507"/>
                <a:gd name="T15" fmla="*/ 17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7"/>
                  </a:moveTo>
                  <a:cubicBezTo>
                    <a:pt x="44" y="17"/>
                    <a:pt x="44" y="17"/>
                    <a:pt x="44" y="17"/>
                  </a:cubicBezTo>
                  <a:cubicBezTo>
                    <a:pt x="41" y="14"/>
                    <a:pt x="0" y="0"/>
                    <a:pt x="0" y="0"/>
                  </a:cubicBezTo>
                  <a:cubicBezTo>
                    <a:pt x="0" y="0"/>
                    <a:pt x="16" y="40"/>
                    <a:pt x="20" y="43"/>
                  </a:cubicBezTo>
                  <a:cubicBezTo>
                    <a:pt x="20" y="43"/>
                    <a:pt x="20" y="43"/>
                    <a:pt x="20" y="43"/>
                  </a:cubicBezTo>
                  <a:cubicBezTo>
                    <a:pt x="484" y="506"/>
                    <a:pt x="484" y="506"/>
                    <a:pt x="484" y="506"/>
                  </a:cubicBezTo>
                  <a:cubicBezTo>
                    <a:pt x="507" y="482"/>
                    <a:pt x="507" y="482"/>
                    <a:pt x="507" y="482"/>
                  </a:cubicBezTo>
                  <a:lnTo>
                    <a:pt x="44" y="17"/>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l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722724D-579A-4A3C-BEBA-CFB5784E714F}"/>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íṧļî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E84D935-903E-4903-9A47-E550B4889404}"/>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A86D92-A465-4FF2-B2F2-5D45A981A40D}"/>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ś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02918D-4D71-4CBA-AEB4-941A08D95555}"/>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iS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ACCC8B-DAE5-49E2-8E96-08426DD4D329}"/>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í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BE1389F-8CFF-4B46-AC56-26895A53271D}"/>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işḷ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78EF01-B204-4BB3-A1C7-155A608D886F}"/>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îṣ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CD0F23-D77B-4D1C-BCAF-038880F13BC9}"/>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îş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CF40F61-60C2-4533-A9AA-390C15582C70}"/>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ṣľ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620109B-8ED7-4208-9BDB-C3DCF7A60C2E}"/>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ṥḷ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62F5FBE-0EB4-4C56-BCDD-25464360BFF8}"/>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close/>
                  <a:moveTo>
                    <a:pt x="152" y="0"/>
                  </a:moveTo>
                  <a:lnTo>
                    <a:pt x="152" y="0"/>
                  </a:lnTo>
                  <a:lnTo>
                    <a:pt x="156" y="2"/>
                  </a:lnTo>
                  <a:lnTo>
                    <a:pt x="152"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ïś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350D590-E323-43AB-BF8B-47C2EDD9E3AC}"/>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moveTo>
                    <a:pt x="152" y="0"/>
                  </a:moveTo>
                  <a:lnTo>
                    <a:pt x="152" y="0"/>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iś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B73D45-A552-4CA8-AFBA-92F9255BA1C3}"/>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šļ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7F16ABC-2E6A-4A31-A2F7-DAD3715A62CA}"/>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ŝḻ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9B4301-813E-4CA4-B59D-0F4972F296DF}"/>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ṣḷ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0AF68E-943B-4204-8BC4-EDE6A78F855E}"/>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ṥl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19C2E8-5871-4F43-B45A-697406CE4475}"/>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ṣ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724A16-F0B9-41C6-8FEC-F6335A998830}"/>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ṧ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9738D9-389B-4796-AB6A-2A21D4DCD1B6}"/>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ṩ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FA0233-F78C-4806-8A4F-3BFABBBCC4A3}"/>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B6F546D-C028-4E70-8E46-529F78A2E0DA}"/>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2BB9CD0-9DAA-48E1-9547-16993AE37E53}"/>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ṧ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4D7B049-E5BB-41A9-81E1-636377DD37FF}"/>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sľ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FA0992-288C-4EFE-8BD7-887E502A32AB}"/>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ş1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D7DC8A-4583-4C59-8577-6945CCB48565}"/>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close/>
                  <a:moveTo>
                    <a:pt x="21" y="0"/>
                  </a:moveTo>
                  <a:lnTo>
                    <a:pt x="21" y="0"/>
                  </a:lnTo>
                  <a:lnTo>
                    <a:pt x="22" y="3"/>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ṣľ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3858042-5A17-445C-8711-A15845D4A0AC}"/>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moveTo>
                    <a:pt x="21" y="0"/>
                  </a:moveTo>
                  <a:lnTo>
                    <a:pt x="21" y="0"/>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ṩḷ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0B8C9C-F20B-4777-81E6-F70E0B7BC809}"/>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ïS1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8DBFA1-5621-4D23-93B3-7C429835C074}"/>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ṥ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3AE6807-377E-4062-8D58-10DAB7F2EFD0}"/>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close/>
                  <a:moveTo>
                    <a:pt x="160" y="0"/>
                  </a:moveTo>
                  <a:lnTo>
                    <a:pt x="160" y="0"/>
                  </a:lnTo>
                  <a:lnTo>
                    <a:pt x="162" y="2"/>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ṩľ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2898ADC-FBBD-4736-BBAB-2F8B162C68B3}"/>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moveTo>
                    <a:pt x="160" y="0"/>
                  </a:moveTo>
                  <a:lnTo>
                    <a:pt x="160" y="0"/>
                  </a:lnTo>
                  <a:lnTo>
                    <a:pt x="162" y="2"/>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ŝḻi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CCF16A0-9261-4D7A-94F8-C5D22FD08000}"/>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śl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693ECA-6AE1-485A-B15B-14572A415D64}"/>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ïŝl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C80FB25-C2D7-4241-AD79-FBE9E8AFA6C7}"/>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close/>
                  <a:moveTo>
                    <a:pt x="161" y="0"/>
                  </a:moveTo>
                  <a:lnTo>
                    <a:pt x="161" y="0"/>
                  </a:lnTo>
                  <a:lnTo>
                    <a:pt x="161" y="0"/>
                  </a:lnTo>
                  <a:lnTo>
                    <a:pt x="16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ṧḷ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DA43BF-03BB-430D-B680-95E0A5107149}"/>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moveTo>
                    <a:pt x="161" y="0"/>
                  </a:moveTo>
                  <a:lnTo>
                    <a:pt x="161" y="0"/>
                  </a:lnTo>
                  <a:lnTo>
                    <a:pt x="161" y="0"/>
                  </a:lnTo>
                  <a:lnTo>
                    <a:pt x="1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ṡ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A1B12E4-1407-407A-A272-A1DD26999580}"/>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ïş1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9672893-FE93-4E28-8459-10B071EEC7B8}"/>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ŝ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10934AC-86D8-4251-A6E7-D7320B291E40}"/>
                </a:ext>
              </a:extLst>
            </p:cNvPr>
            <p:cNvSpPr/>
            <p:nvPr/>
          </p:nvSpPr>
          <p:spPr bwMode="auto">
            <a:xfrm>
              <a:off x="5802450" y="4537897"/>
              <a:ext cx="1197376" cy="1194802"/>
            </a:xfrm>
            <a:custGeom>
              <a:avLst/>
              <a:gdLst>
                <a:gd name="T0" fmla="*/ 44 w 507"/>
                <a:gd name="T1" fmla="*/ 18 h 506"/>
                <a:gd name="T2" fmla="*/ 44 w 507"/>
                <a:gd name="T3" fmla="*/ 18 h 506"/>
                <a:gd name="T4" fmla="*/ 0 w 507"/>
                <a:gd name="T5" fmla="*/ 0 h 506"/>
                <a:gd name="T6" fmla="*/ 19 w 507"/>
                <a:gd name="T7" fmla="*/ 44 h 506"/>
                <a:gd name="T8" fmla="*/ 19 w 507"/>
                <a:gd name="T9" fmla="*/ 44 h 506"/>
                <a:gd name="T10" fmla="*/ 483 w 507"/>
                <a:gd name="T11" fmla="*/ 506 h 506"/>
                <a:gd name="T12" fmla="*/ 507 w 507"/>
                <a:gd name="T13" fmla="*/ 482 h 506"/>
                <a:gd name="T14" fmla="*/ 44 w 507"/>
                <a:gd name="T15" fmla="*/ 18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8"/>
                  </a:moveTo>
                  <a:cubicBezTo>
                    <a:pt x="44" y="18"/>
                    <a:pt x="44" y="18"/>
                    <a:pt x="44" y="18"/>
                  </a:cubicBezTo>
                  <a:cubicBezTo>
                    <a:pt x="40" y="14"/>
                    <a:pt x="0" y="0"/>
                    <a:pt x="0" y="0"/>
                  </a:cubicBezTo>
                  <a:cubicBezTo>
                    <a:pt x="0" y="0"/>
                    <a:pt x="16" y="40"/>
                    <a:pt x="19" y="44"/>
                  </a:cubicBezTo>
                  <a:cubicBezTo>
                    <a:pt x="19" y="44"/>
                    <a:pt x="19" y="44"/>
                    <a:pt x="19" y="44"/>
                  </a:cubicBezTo>
                  <a:cubicBezTo>
                    <a:pt x="483" y="506"/>
                    <a:pt x="483" y="506"/>
                    <a:pt x="483" y="506"/>
                  </a:cubicBezTo>
                  <a:cubicBezTo>
                    <a:pt x="507" y="482"/>
                    <a:pt x="507" y="482"/>
                    <a:pt x="507" y="482"/>
                  </a:cubicBezTo>
                  <a:lnTo>
                    <a:pt x="44" y="18"/>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îş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928D4F-371A-40DD-80C3-2CB6F14D0051}"/>
                </a:ext>
              </a:extLst>
            </p:cNvPr>
            <p:cNvSpPr/>
            <p:nvPr/>
          </p:nvSpPr>
          <p:spPr bwMode="auto">
            <a:xfrm>
              <a:off x="3660047" y="1369355"/>
              <a:ext cx="2975416" cy="2972841"/>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î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0C09F6-552C-4C50-BD89-8CC38333ADD0}"/>
                </a:ext>
              </a:extLst>
            </p:cNvPr>
            <p:cNvSpPr/>
            <p:nvPr/>
          </p:nvSpPr>
          <p:spPr bwMode="auto">
            <a:xfrm>
              <a:off x="3963897" y="1674493"/>
              <a:ext cx="2366428" cy="236385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iṥ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D2CD06C-8EF9-4434-9D99-B530F31CC7B1}"/>
                </a:ext>
              </a:extLst>
            </p:cNvPr>
            <p:cNvSpPr/>
            <p:nvPr/>
          </p:nvSpPr>
          <p:spPr bwMode="auto">
            <a:xfrm>
              <a:off x="3909822" y="1617843"/>
              <a:ext cx="2475866" cy="2477153"/>
            </a:xfrm>
            <a:custGeom>
              <a:avLst/>
              <a:gdLst>
                <a:gd name="T0" fmla="*/ 524 w 1048"/>
                <a:gd name="T1" fmla="*/ 0 h 1049"/>
                <a:gd name="T2" fmla="*/ 0 w 1048"/>
                <a:gd name="T3" fmla="*/ 525 h 1049"/>
                <a:gd name="T4" fmla="*/ 506 w 1048"/>
                <a:gd name="T5" fmla="*/ 1049 h 1049"/>
                <a:gd name="T6" fmla="*/ 524 w 1048"/>
                <a:gd name="T7" fmla="*/ 1049 h 1049"/>
                <a:gd name="T8" fmla="*/ 547 w 1048"/>
                <a:gd name="T9" fmla="*/ 1048 h 1049"/>
                <a:gd name="T10" fmla="*/ 1048 w 1048"/>
                <a:gd name="T11" fmla="*/ 525 h 1049"/>
                <a:gd name="T12" fmla="*/ 524 w 1048"/>
                <a:gd name="T13" fmla="*/ 0 h 1049"/>
                <a:gd name="T14" fmla="*/ 547 w 1048"/>
                <a:gd name="T15" fmla="*/ 1001 h 1049"/>
                <a:gd name="T16" fmla="*/ 524 w 1048"/>
                <a:gd name="T17" fmla="*/ 1002 h 1049"/>
                <a:gd name="T18" fmla="*/ 506 w 1048"/>
                <a:gd name="T19" fmla="*/ 1002 h 1049"/>
                <a:gd name="T20" fmla="*/ 47 w 1048"/>
                <a:gd name="T21" fmla="*/ 525 h 1049"/>
                <a:gd name="T22" fmla="*/ 524 w 1048"/>
                <a:gd name="T23" fmla="*/ 47 h 1049"/>
                <a:gd name="T24" fmla="*/ 1002 w 1048"/>
                <a:gd name="T25" fmla="*/ 525 h 1049"/>
                <a:gd name="T26" fmla="*/ 547 w 1048"/>
                <a:gd name="T27" fmla="*/ 1001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8" h="1049">
                  <a:moveTo>
                    <a:pt x="524" y="0"/>
                  </a:moveTo>
                  <a:cubicBezTo>
                    <a:pt x="235" y="0"/>
                    <a:pt x="0" y="235"/>
                    <a:pt x="0" y="525"/>
                  </a:cubicBezTo>
                  <a:cubicBezTo>
                    <a:pt x="0" y="808"/>
                    <a:pt x="225" y="1039"/>
                    <a:pt x="506" y="1049"/>
                  </a:cubicBezTo>
                  <a:cubicBezTo>
                    <a:pt x="512" y="1049"/>
                    <a:pt x="518" y="1049"/>
                    <a:pt x="524" y="1049"/>
                  </a:cubicBezTo>
                  <a:cubicBezTo>
                    <a:pt x="532" y="1049"/>
                    <a:pt x="539" y="1049"/>
                    <a:pt x="547" y="1048"/>
                  </a:cubicBezTo>
                  <a:cubicBezTo>
                    <a:pt x="826" y="1036"/>
                    <a:pt x="1048" y="806"/>
                    <a:pt x="1048" y="525"/>
                  </a:cubicBezTo>
                  <a:cubicBezTo>
                    <a:pt x="1048" y="235"/>
                    <a:pt x="813" y="0"/>
                    <a:pt x="524" y="0"/>
                  </a:cubicBezTo>
                  <a:moveTo>
                    <a:pt x="547" y="1001"/>
                  </a:moveTo>
                  <a:cubicBezTo>
                    <a:pt x="539" y="1002"/>
                    <a:pt x="532" y="1002"/>
                    <a:pt x="524" y="1002"/>
                  </a:cubicBezTo>
                  <a:cubicBezTo>
                    <a:pt x="518" y="1002"/>
                    <a:pt x="512" y="1002"/>
                    <a:pt x="506" y="1002"/>
                  </a:cubicBezTo>
                  <a:cubicBezTo>
                    <a:pt x="251" y="992"/>
                    <a:pt x="47" y="782"/>
                    <a:pt x="47" y="525"/>
                  </a:cubicBezTo>
                  <a:cubicBezTo>
                    <a:pt x="47" y="261"/>
                    <a:pt x="261" y="47"/>
                    <a:pt x="524" y="47"/>
                  </a:cubicBezTo>
                  <a:cubicBezTo>
                    <a:pt x="788" y="47"/>
                    <a:pt x="1002" y="261"/>
                    <a:pt x="1002" y="525"/>
                  </a:cubicBezTo>
                  <a:cubicBezTo>
                    <a:pt x="1002" y="780"/>
                    <a:pt x="800" y="989"/>
                    <a:pt x="547" y="100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ḻ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C49A8B-58C3-4740-A18D-D0A18D5FBA6C}"/>
                </a:ext>
              </a:extLst>
            </p:cNvPr>
            <p:cNvSpPr/>
            <p:nvPr/>
          </p:nvSpPr>
          <p:spPr bwMode="auto">
            <a:xfrm>
              <a:off x="4189210" y="1901093"/>
              <a:ext cx="1917090" cy="1910652"/>
            </a:xfrm>
            <a:custGeom>
              <a:avLst/>
              <a:gdLst>
                <a:gd name="T0" fmla="*/ 406 w 812"/>
                <a:gd name="T1" fmla="*/ 0 h 809"/>
                <a:gd name="T2" fmla="*/ 0 w 812"/>
                <a:gd name="T3" fmla="*/ 405 h 809"/>
                <a:gd name="T4" fmla="*/ 406 w 812"/>
                <a:gd name="T5" fmla="*/ 809 h 809"/>
                <a:gd name="T6" fmla="*/ 812 w 812"/>
                <a:gd name="T7" fmla="*/ 405 h 809"/>
                <a:gd name="T8" fmla="*/ 406 w 812"/>
                <a:gd name="T9" fmla="*/ 0 h 809"/>
                <a:gd name="T10" fmla="*/ 406 w 812"/>
                <a:gd name="T11" fmla="*/ 762 h 809"/>
                <a:gd name="T12" fmla="*/ 47 w 812"/>
                <a:gd name="T13" fmla="*/ 405 h 809"/>
                <a:gd name="T14" fmla="*/ 406 w 812"/>
                <a:gd name="T15" fmla="*/ 47 h 809"/>
                <a:gd name="T16" fmla="*/ 766 w 812"/>
                <a:gd name="T17" fmla="*/ 405 h 809"/>
                <a:gd name="T18" fmla="*/ 406 w 812"/>
                <a:gd name="T19" fmla="*/ 7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2" h="809">
                  <a:moveTo>
                    <a:pt x="406" y="0"/>
                  </a:moveTo>
                  <a:cubicBezTo>
                    <a:pt x="182" y="0"/>
                    <a:pt x="0" y="182"/>
                    <a:pt x="0" y="405"/>
                  </a:cubicBezTo>
                  <a:cubicBezTo>
                    <a:pt x="0" y="627"/>
                    <a:pt x="182" y="809"/>
                    <a:pt x="406" y="809"/>
                  </a:cubicBezTo>
                  <a:cubicBezTo>
                    <a:pt x="630" y="809"/>
                    <a:pt x="812" y="627"/>
                    <a:pt x="812" y="405"/>
                  </a:cubicBezTo>
                  <a:cubicBezTo>
                    <a:pt x="812" y="182"/>
                    <a:pt x="630" y="0"/>
                    <a:pt x="406" y="0"/>
                  </a:cubicBezTo>
                  <a:moveTo>
                    <a:pt x="406" y="762"/>
                  </a:moveTo>
                  <a:cubicBezTo>
                    <a:pt x="208" y="762"/>
                    <a:pt x="47" y="602"/>
                    <a:pt x="47" y="405"/>
                  </a:cubicBezTo>
                  <a:cubicBezTo>
                    <a:pt x="47" y="207"/>
                    <a:pt x="208" y="47"/>
                    <a:pt x="406" y="47"/>
                  </a:cubicBezTo>
                  <a:cubicBezTo>
                    <a:pt x="604" y="47"/>
                    <a:pt x="766" y="207"/>
                    <a:pt x="766" y="405"/>
                  </a:cubicBezTo>
                  <a:cubicBezTo>
                    <a:pt x="766" y="602"/>
                    <a:pt x="604" y="762"/>
                    <a:pt x="406" y="762"/>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Sľ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542852-FB29-41A3-9FBD-F23694F80669}"/>
                </a:ext>
              </a:extLst>
            </p:cNvPr>
            <p:cNvSpPr/>
            <p:nvPr/>
          </p:nvSpPr>
          <p:spPr bwMode="auto">
            <a:xfrm>
              <a:off x="4467310" y="2186919"/>
              <a:ext cx="1360889" cy="1339002"/>
            </a:xfrm>
            <a:custGeom>
              <a:avLst/>
              <a:gdLst>
                <a:gd name="T0" fmla="*/ 288 w 576"/>
                <a:gd name="T1" fmla="*/ 0 h 567"/>
                <a:gd name="T2" fmla="*/ 0 w 576"/>
                <a:gd name="T3" fmla="*/ 284 h 567"/>
                <a:gd name="T4" fmla="*/ 288 w 576"/>
                <a:gd name="T5" fmla="*/ 567 h 567"/>
                <a:gd name="T6" fmla="*/ 576 w 576"/>
                <a:gd name="T7" fmla="*/ 284 h 567"/>
                <a:gd name="T8" fmla="*/ 288 w 576"/>
                <a:gd name="T9" fmla="*/ 0 h 567"/>
                <a:gd name="T10" fmla="*/ 288 w 576"/>
                <a:gd name="T11" fmla="*/ 521 h 567"/>
                <a:gd name="T12" fmla="*/ 47 w 576"/>
                <a:gd name="T13" fmla="*/ 284 h 567"/>
                <a:gd name="T14" fmla="*/ 288 w 576"/>
                <a:gd name="T15" fmla="*/ 46 h 567"/>
                <a:gd name="T16" fmla="*/ 529 w 576"/>
                <a:gd name="T17" fmla="*/ 284 h 567"/>
                <a:gd name="T18" fmla="*/ 288 w 576"/>
                <a:gd name="T19" fmla="*/ 521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 h="567">
                  <a:moveTo>
                    <a:pt x="288" y="0"/>
                  </a:moveTo>
                  <a:cubicBezTo>
                    <a:pt x="129" y="0"/>
                    <a:pt x="0" y="127"/>
                    <a:pt x="0" y="284"/>
                  </a:cubicBezTo>
                  <a:cubicBezTo>
                    <a:pt x="0" y="440"/>
                    <a:pt x="129" y="567"/>
                    <a:pt x="288" y="567"/>
                  </a:cubicBezTo>
                  <a:cubicBezTo>
                    <a:pt x="447" y="567"/>
                    <a:pt x="576" y="440"/>
                    <a:pt x="576" y="284"/>
                  </a:cubicBezTo>
                  <a:cubicBezTo>
                    <a:pt x="576" y="127"/>
                    <a:pt x="447" y="0"/>
                    <a:pt x="288" y="0"/>
                  </a:cubicBezTo>
                  <a:moveTo>
                    <a:pt x="288" y="521"/>
                  </a:moveTo>
                  <a:cubicBezTo>
                    <a:pt x="155" y="521"/>
                    <a:pt x="47" y="414"/>
                    <a:pt x="47" y="284"/>
                  </a:cubicBezTo>
                  <a:cubicBezTo>
                    <a:pt x="47" y="153"/>
                    <a:pt x="155" y="46"/>
                    <a:pt x="288" y="46"/>
                  </a:cubicBezTo>
                  <a:cubicBezTo>
                    <a:pt x="421" y="46"/>
                    <a:pt x="529" y="153"/>
                    <a:pt x="529" y="284"/>
                  </a:cubicBezTo>
                  <a:cubicBezTo>
                    <a:pt x="529" y="414"/>
                    <a:pt x="421" y="521"/>
                    <a:pt x="288" y="52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ṡl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2C4233D-AB94-433F-90EE-4AEC131EC124}"/>
                </a:ext>
              </a:extLst>
            </p:cNvPr>
            <p:cNvSpPr/>
            <p:nvPr/>
          </p:nvSpPr>
          <p:spPr bwMode="auto">
            <a:xfrm>
              <a:off x="4746698" y="2470169"/>
              <a:ext cx="802113" cy="772501"/>
            </a:xfrm>
            <a:custGeom>
              <a:avLst/>
              <a:gdLst>
                <a:gd name="T0" fmla="*/ 170 w 340"/>
                <a:gd name="T1" fmla="*/ 0 h 327"/>
                <a:gd name="T2" fmla="*/ 0 w 340"/>
                <a:gd name="T3" fmla="*/ 164 h 327"/>
                <a:gd name="T4" fmla="*/ 170 w 340"/>
                <a:gd name="T5" fmla="*/ 327 h 327"/>
                <a:gd name="T6" fmla="*/ 340 w 340"/>
                <a:gd name="T7" fmla="*/ 164 h 327"/>
                <a:gd name="T8" fmla="*/ 170 w 340"/>
                <a:gd name="T9" fmla="*/ 0 h 327"/>
                <a:gd name="T10" fmla="*/ 170 w 340"/>
                <a:gd name="T11" fmla="*/ 281 h 327"/>
                <a:gd name="T12" fmla="*/ 47 w 340"/>
                <a:gd name="T13" fmla="*/ 164 h 327"/>
                <a:gd name="T14" fmla="*/ 170 w 340"/>
                <a:gd name="T15" fmla="*/ 47 h 327"/>
                <a:gd name="T16" fmla="*/ 293 w 340"/>
                <a:gd name="T17" fmla="*/ 164 h 327"/>
                <a:gd name="T18" fmla="*/ 170 w 340"/>
                <a:gd name="T19" fmla="*/ 28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27">
                  <a:moveTo>
                    <a:pt x="170" y="0"/>
                  </a:moveTo>
                  <a:cubicBezTo>
                    <a:pt x="76" y="0"/>
                    <a:pt x="0" y="73"/>
                    <a:pt x="0" y="164"/>
                  </a:cubicBezTo>
                  <a:cubicBezTo>
                    <a:pt x="0" y="254"/>
                    <a:pt x="76" y="327"/>
                    <a:pt x="170" y="327"/>
                  </a:cubicBezTo>
                  <a:cubicBezTo>
                    <a:pt x="264" y="327"/>
                    <a:pt x="340" y="254"/>
                    <a:pt x="340" y="164"/>
                  </a:cubicBezTo>
                  <a:cubicBezTo>
                    <a:pt x="340" y="73"/>
                    <a:pt x="264" y="0"/>
                    <a:pt x="170" y="0"/>
                  </a:cubicBezTo>
                  <a:moveTo>
                    <a:pt x="170" y="281"/>
                  </a:moveTo>
                  <a:cubicBezTo>
                    <a:pt x="102" y="281"/>
                    <a:pt x="47" y="228"/>
                    <a:pt x="47" y="164"/>
                  </a:cubicBezTo>
                  <a:cubicBezTo>
                    <a:pt x="47" y="99"/>
                    <a:pt x="102" y="47"/>
                    <a:pt x="170" y="47"/>
                  </a:cubicBezTo>
                  <a:cubicBezTo>
                    <a:pt x="238" y="47"/>
                    <a:pt x="293" y="99"/>
                    <a:pt x="293" y="164"/>
                  </a:cubicBezTo>
                  <a:cubicBezTo>
                    <a:pt x="293" y="228"/>
                    <a:pt x="238" y="281"/>
                    <a:pt x="170" y="28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C2172E-4C2E-4D76-B1BC-79DAFD196955}"/>
                </a:ext>
              </a:extLst>
            </p:cNvPr>
            <p:cNvSpPr/>
            <p:nvPr/>
          </p:nvSpPr>
          <p:spPr bwMode="auto">
            <a:xfrm>
              <a:off x="5008061" y="2710932"/>
              <a:ext cx="293550" cy="289688"/>
            </a:xfrm>
            <a:prstGeom prst="ellipse">
              <a:avLst/>
            </a:pr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38218E3-F563-4B79-920A-8E3F5A99191D}"/>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ṧḷ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7FEA0B3-3B93-4FD5-B4D0-FA4B1F40447A}"/>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ṥḷ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5EB3C48-D6B4-4C2C-BE28-A4FB0E3783EC}"/>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8EF281-909D-4110-B438-B92D6C138407}"/>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íśļ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BCA8D1-E60E-4CA1-972D-59A412AA1F65}"/>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şľ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39E966-3CE2-41D6-864C-C119630F6851}"/>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íşl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DDE951E-4E32-4095-B6BB-0D9DADC497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ïṡḻ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C4DF79E-348D-4DB1-B72D-D00BC8751F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îş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E4EB825-7099-473B-A63D-C96E57DC77DA}"/>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B49F59-67CC-407A-809B-BE3AB27F6D37}"/>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ṥḻ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1164E1C-5196-43F2-BE4A-7F9C9A56275E}"/>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ïṩľ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B239A9-EFFF-4F9A-BC90-6EA09D53CF42}"/>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š1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DEE252-0544-440E-B254-19F4DB7EA5FC}"/>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close/>
                </a:path>
              </a:pathLst>
            </a:custGeom>
            <a:solidFill>
              <a:srgbClr val="0049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íṥļ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A9D20B-1D85-4E70-AB5E-856F70EFB3A3}"/>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ï$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3477101-C161-4987-A492-FD05D4B0C869}"/>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îṩḻ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996DEA8-7E9C-442F-97CC-21E7A0A2F08B}"/>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ṩ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E88D24-3D66-483B-9290-D08570610FBA}"/>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ïs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4576F74-5121-4C92-9635-D04DD0C5C3C3}"/>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śľ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0A6DFBC-6010-4C51-B8E4-BE2D4EE07BE1}"/>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iŝḻ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5B9991-E09E-49CE-9158-1ED51D02E8F0}"/>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ṧ1î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68F4E4-9CC8-49B4-9F7B-84C5641382F1}"/>
                </a:ext>
              </a:extLst>
            </p:cNvPr>
            <p:cNvSpPr/>
            <p:nvPr/>
          </p:nvSpPr>
          <p:spPr bwMode="auto">
            <a:xfrm>
              <a:off x="5112349" y="2815219"/>
              <a:ext cx="1163901" cy="1163901"/>
            </a:xfrm>
            <a:custGeom>
              <a:avLst/>
              <a:gdLst>
                <a:gd name="T0" fmla="*/ 30 w 493"/>
                <a:gd name="T1" fmla="*/ 5 h 493"/>
                <a:gd name="T2" fmla="*/ 30 w 493"/>
                <a:gd name="T3" fmla="*/ 5 h 493"/>
                <a:gd name="T4" fmla="*/ 17 w 493"/>
                <a:gd name="T5" fmla="*/ 0 h 493"/>
                <a:gd name="T6" fmla="*/ 0 w 493"/>
                <a:gd name="T7" fmla="*/ 17 h 493"/>
                <a:gd name="T8" fmla="*/ 6 w 493"/>
                <a:gd name="T9" fmla="*/ 31 h 493"/>
                <a:gd name="T10" fmla="*/ 6 w 493"/>
                <a:gd name="T11" fmla="*/ 31 h 493"/>
                <a:gd name="T12" fmla="*/ 470 w 493"/>
                <a:gd name="T13" fmla="*/ 493 h 493"/>
                <a:gd name="T14" fmla="*/ 493 w 493"/>
                <a:gd name="T15" fmla="*/ 469 h 493"/>
                <a:gd name="T16" fmla="*/ 30 w 493"/>
                <a:gd name="T17" fmla="*/ 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493">
                  <a:moveTo>
                    <a:pt x="30" y="5"/>
                  </a:moveTo>
                  <a:cubicBezTo>
                    <a:pt x="30" y="5"/>
                    <a:pt x="30" y="5"/>
                    <a:pt x="30" y="5"/>
                  </a:cubicBezTo>
                  <a:cubicBezTo>
                    <a:pt x="27" y="2"/>
                    <a:pt x="22" y="0"/>
                    <a:pt x="17" y="0"/>
                  </a:cubicBezTo>
                  <a:cubicBezTo>
                    <a:pt x="8" y="0"/>
                    <a:pt x="0" y="8"/>
                    <a:pt x="0" y="17"/>
                  </a:cubicBezTo>
                  <a:cubicBezTo>
                    <a:pt x="0" y="23"/>
                    <a:pt x="2" y="28"/>
                    <a:pt x="6" y="31"/>
                  </a:cubicBezTo>
                  <a:cubicBezTo>
                    <a:pt x="6" y="31"/>
                    <a:pt x="6" y="31"/>
                    <a:pt x="6" y="31"/>
                  </a:cubicBezTo>
                  <a:cubicBezTo>
                    <a:pt x="470" y="493"/>
                    <a:pt x="470" y="493"/>
                    <a:pt x="470" y="493"/>
                  </a:cubicBezTo>
                  <a:cubicBezTo>
                    <a:pt x="493" y="469"/>
                    <a:pt x="493" y="469"/>
                    <a:pt x="493" y="469"/>
                  </a:cubicBezTo>
                  <a:cubicBezTo>
                    <a:pt x="30" y="5"/>
                    <a:pt x="30" y="5"/>
                    <a:pt x="30" y="5"/>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îṥ1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153AB31-A6FF-4358-ABE6-DF6A66210687}"/>
                </a:ext>
              </a:extLst>
            </p:cNvPr>
            <p:cNvSpPr/>
            <p:nvPr/>
          </p:nvSpPr>
          <p:spPr bwMode="auto">
            <a:xfrm>
              <a:off x="4061747" y="3877408"/>
              <a:ext cx="74675" cy="75963"/>
            </a:xfrm>
            <a:custGeom>
              <a:avLst/>
              <a:gdLst>
                <a:gd name="T0" fmla="*/ 3 w 32"/>
                <a:gd name="T1" fmla="*/ 0 h 32"/>
                <a:gd name="T2" fmla="*/ 0 w 32"/>
                <a:gd name="T3" fmla="*/ 3 h 32"/>
                <a:gd name="T4" fmla="*/ 13 w 32"/>
                <a:gd name="T5" fmla="*/ 17 h 32"/>
                <a:gd name="T6" fmla="*/ 29 w 32"/>
                <a:gd name="T7" fmla="*/ 32 h 32"/>
                <a:gd name="T8" fmla="*/ 32 w 32"/>
                <a:gd name="T9" fmla="*/ 29 h 32"/>
                <a:gd name="T10" fmla="*/ 3 w 32"/>
                <a:gd name="T11" fmla="*/ 0 h 32"/>
              </a:gdLst>
              <a:ahLst/>
              <a:cxnLst>
                <a:cxn ang="0">
                  <a:pos x="T0" y="T1"/>
                </a:cxn>
                <a:cxn ang="0">
                  <a:pos x="T2" y="T3"/>
                </a:cxn>
                <a:cxn ang="0">
                  <a:pos x="T4" y="T5"/>
                </a:cxn>
                <a:cxn ang="0">
                  <a:pos x="T6" y="T7"/>
                </a:cxn>
                <a:cxn ang="0">
                  <a:pos x="T8" y="T9"/>
                </a:cxn>
                <a:cxn ang="0">
                  <a:pos x="T10" y="T11"/>
                </a:cxn>
              </a:cxnLst>
              <a:rect l="0" t="0" r="r" b="b"/>
              <a:pathLst>
                <a:path w="32" h="32">
                  <a:moveTo>
                    <a:pt x="3" y="0"/>
                  </a:moveTo>
                  <a:cubicBezTo>
                    <a:pt x="0" y="3"/>
                    <a:pt x="0" y="3"/>
                    <a:pt x="0" y="3"/>
                  </a:cubicBezTo>
                  <a:cubicBezTo>
                    <a:pt x="4" y="8"/>
                    <a:pt x="8" y="12"/>
                    <a:pt x="13" y="17"/>
                  </a:cubicBezTo>
                  <a:cubicBezTo>
                    <a:pt x="18" y="22"/>
                    <a:pt x="24" y="27"/>
                    <a:pt x="29" y="32"/>
                  </a:cubicBezTo>
                  <a:cubicBezTo>
                    <a:pt x="32" y="29"/>
                    <a:pt x="32" y="29"/>
                    <a:pt x="32" y="29"/>
                  </a:cubicBezTo>
                  <a:cubicBezTo>
                    <a:pt x="22" y="20"/>
                    <a:pt x="12" y="10"/>
                    <a:pt x="3"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išļ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DFC182D-D613-400A-9151-3CB1E3A50967}"/>
                </a:ext>
              </a:extLst>
            </p:cNvPr>
            <p:cNvSpPr/>
            <p:nvPr/>
          </p:nvSpPr>
          <p:spPr bwMode="auto">
            <a:xfrm>
              <a:off x="4068185" y="3702308"/>
              <a:ext cx="245913" cy="243338"/>
            </a:xfrm>
            <a:custGeom>
              <a:avLst/>
              <a:gdLst>
                <a:gd name="T0" fmla="*/ 75 w 104"/>
                <a:gd name="T1" fmla="*/ 0 h 103"/>
                <a:gd name="T2" fmla="*/ 37 w 104"/>
                <a:gd name="T3" fmla="*/ 38 h 103"/>
                <a:gd name="T4" fmla="*/ 0 w 104"/>
                <a:gd name="T5" fmla="*/ 74 h 103"/>
                <a:gd name="T6" fmla="*/ 29 w 104"/>
                <a:gd name="T7" fmla="*/ 103 h 103"/>
                <a:gd name="T8" fmla="*/ 66 w 104"/>
                <a:gd name="T9" fmla="*/ 67 h 103"/>
                <a:gd name="T10" fmla="*/ 104 w 104"/>
                <a:gd name="T11" fmla="*/ 29 h 103"/>
                <a:gd name="T12" fmla="*/ 75 w 104"/>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104" h="103">
                  <a:moveTo>
                    <a:pt x="75" y="0"/>
                  </a:moveTo>
                  <a:cubicBezTo>
                    <a:pt x="37" y="38"/>
                    <a:pt x="37" y="38"/>
                    <a:pt x="37" y="38"/>
                  </a:cubicBezTo>
                  <a:cubicBezTo>
                    <a:pt x="0" y="74"/>
                    <a:pt x="0" y="74"/>
                    <a:pt x="0" y="74"/>
                  </a:cubicBezTo>
                  <a:cubicBezTo>
                    <a:pt x="9" y="84"/>
                    <a:pt x="19" y="94"/>
                    <a:pt x="29" y="103"/>
                  </a:cubicBezTo>
                  <a:cubicBezTo>
                    <a:pt x="66" y="67"/>
                    <a:pt x="66" y="67"/>
                    <a:pt x="66" y="67"/>
                  </a:cubicBezTo>
                  <a:cubicBezTo>
                    <a:pt x="104" y="29"/>
                    <a:pt x="104" y="29"/>
                    <a:pt x="104" y="29"/>
                  </a:cubicBezTo>
                  <a:cubicBezTo>
                    <a:pt x="94" y="19"/>
                    <a:pt x="84" y="10"/>
                    <a:pt x="75"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íŝḻí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8D0336-7237-4CED-BCF3-815D3CC9C9B1}"/>
                </a:ext>
              </a:extLst>
            </p:cNvPr>
            <p:cNvSpPr/>
            <p:nvPr/>
          </p:nvSpPr>
          <p:spPr bwMode="auto">
            <a:xfrm>
              <a:off x="4323110" y="2928519"/>
              <a:ext cx="766063" cy="762201"/>
            </a:xfrm>
            <a:custGeom>
              <a:avLst/>
              <a:gdLst>
                <a:gd name="T0" fmla="*/ 51 w 324"/>
                <a:gd name="T1" fmla="*/ 244 h 323"/>
                <a:gd name="T2" fmla="*/ 0 w 324"/>
                <a:gd name="T3" fmla="*/ 295 h 323"/>
                <a:gd name="T4" fmla="*/ 29 w 324"/>
                <a:gd name="T5" fmla="*/ 323 h 323"/>
                <a:gd name="T6" fmla="*/ 80 w 324"/>
                <a:gd name="T7" fmla="*/ 272 h 323"/>
                <a:gd name="T8" fmla="*/ 51 w 324"/>
                <a:gd name="T9" fmla="*/ 244 h 323"/>
                <a:gd name="T10" fmla="*/ 136 w 324"/>
                <a:gd name="T11" fmla="*/ 160 h 323"/>
                <a:gd name="T12" fmla="*/ 85 w 324"/>
                <a:gd name="T13" fmla="*/ 211 h 323"/>
                <a:gd name="T14" fmla="*/ 113 w 324"/>
                <a:gd name="T15" fmla="*/ 238 h 323"/>
                <a:gd name="T16" fmla="*/ 164 w 324"/>
                <a:gd name="T17" fmla="*/ 187 h 323"/>
                <a:gd name="T18" fmla="*/ 136 w 324"/>
                <a:gd name="T19" fmla="*/ 160 h 323"/>
                <a:gd name="T20" fmla="*/ 221 w 324"/>
                <a:gd name="T21" fmla="*/ 77 h 323"/>
                <a:gd name="T22" fmla="*/ 169 w 324"/>
                <a:gd name="T23" fmla="*/ 127 h 323"/>
                <a:gd name="T24" fmla="*/ 197 w 324"/>
                <a:gd name="T25" fmla="*/ 153 h 323"/>
                <a:gd name="T26" fmla="*/ 248 w 324"/>
                <a:gd name="T27" fmla="*/ 101 h 323"/>
                <a:gd name="T28" fmla="*/ 221 w 324"/>
                <a:gd name="T29" fmla="*/ 77 h 323"/>
                <a:gd name="T30" fmla="*/ 298 w 324"/>
                <a:gd name="T31" fmla="*/ 0 h 323"/>
                <a:gd name="T32" fmla="*/ 254 w 324"/>
                <a:gd name="T33" fmla="*/ 44 h 323"/>
                <a:gd name="T34" fmla="*/ 282 w 324"/>
                <a:gd name="T35" fmla="*/ 68 h 323"/>
                <a:gd name="T36" fmla="*/ 324 w 324"/>
                <a:gd name="T37" fmla="*/ 25 h 323"/>
                <a:gd name="T38" fmla="*/ 298 w 324"/>
                <a:gd name="T3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4" h="323">
                  <a:moveTo>
                    <a:pt x="51" y="244"/>
                  </a:moveTo>
                  <a:cubicBezTo>
                    <a:pt x="0" y="295"/>
                    <a:pt x="0" y="295"/>
                    <a:pt x="0" y="295"/>
                  </a:cubicBezTo>
                  <a:cubicBezTo>
                    <a:pt x="9" y="305"/>
                    <a:pt x="19" y="314"/>
                    <a:pt x="29" y="323"/>
                  </a:cubicBezTo>
                  <a:cubicBezTo>
                    <a:pt x="80" y="272"/>
                    <a:pt x="80" y="272"/>
                    <a:pt x="80" y="272"/>
                  </a:cubicBezTo>
                  <a:cubicBezTo>
                    <a:pt x="70" y="263"/>
                    <a:pt x="60" y="254"/>
                    <a:pt x="51" y="244"/>
                  </a:cubicBezTo>
                  <a:moveTo>
                    <a:pt x="136" y="160"/>
                  </a:moveTo>
                  <a:cubicBezTo>
                    <a:pt x="85" y="211"/>
                    <a:pt x="85" y="211"/>
                    <a:pt x="85" y="211"/>
                  </a:cubicBezTo>
                  <a:cubicBezTo>
                    <a:pt x="93" y="221"/>
                    <a:pt x="103" y="230"/>
                    <a:pt x="113" y="238"/>
                  </a:cubicBezTo>
                  <a:cubicBezTo>
                    <a:pt x="164" y="187"/>
                    <a:pt x="164" y="187"/>
                    <a:pt x="164" y="187"/>
                  </a:cubicBezTo>
                  <a:cubicBezTo>
                    <a:pt x="154" y="179"/>
                    <a:pt x="145" y="170"/>
                    <a:pt x="136" y="160"/>
                  </a:cubicBezTo>
                  <a:moveTo>
                    <a:pt x="221" y="77"/>
                  </a:moveTo>
                  <a:cubicBezTo>
                    <a:pt x="169" y="127"/>
                    <a:pt x="169" y="127"/>
                    <a:pt x="169" y="127"/>
                  </a:cubicBezTo>
                  <a:cubicBezTo>
                    <a:pt x="178" y="137"/>
                    <a:pt x="187" y="145"/>
                    <a:pt x="197" y="153"/>
                  </a:cubicBezTo>
                  <a:cubicBezTo>
                    <a:pt x="248" y="101"/>
                    <a:pt x="248" y="101"/>
                    <a:pt x="248" y="101"/>
                  </a:cubicBezTo>
                  <a:cubicBezTo>
                    <a:pt x="238" y="94"/>
                    <a:pt x="229" y="86"/>
                    <a:pt x="221" y="77"/>
                  </a:cubicBezTo>
                  <a:moveTo>
                    <a:pt x="298" y="0"/>
                  </a:moveTo>
                  <a:cubicBezTo>
                    <a:pt x="254" y="44"/>
                    <a:pt x="254" y="44"/>
                    <a:pt x="254" y="44"/>
                  </a:cubicBezTo>
                  <a:cubicBezTo>
                    <a:pt x="262" y="53"/>
                    <a:pt x="271" y="61"/>
                    <a:pt x="282" y="68"/>
                  </a:cubicBezTo>
                  <a:cubicBezTo>
                    <a:pt x="324" y="25"/>
                    <a:pt x="324" y="25"/>
                    <a:pt x="324" y="25"/>
                  </a:cubicBezTo>
                  <a:cubicBezTo>
                    <a:pt x="313" y="19"/>
                    <a:pt x="304" y="11"/>
                    <a:pt x="298"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ḻ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B217DC-3E0A-4019-BFD1-78F2BE4797E4}"/>
                </a:ext>
              </a:extLst>
            </p:cNvPr>
            <p:cNvSpPr/>
            <p:nvPr/>
          </p:nvSpPr>
          <p:spPr bwMode="auto">
            <a:xfrm>
              <a:off x="4245860" y="3625058"/>
              <a:ext cx="145488" cy="145488"/>
            </a:xfrm>
            <a:custGeom>
              <a:avLst/>
              <a:gdLst>
                <a:gd name="T0" fmla="*/ 33 w 62"/>
                <a:gd name="T1" fmla="*/ 0 h 62"/>
                <a:gd name="T2" fmla="*/ 0 w 62"/>
                <a:gd name="T3" fmla="*/ 33 h 62"/>
                <a:gd name="T4" fmla="*/ 29 w 62"/>
                <a:gd name="T5" fmla="*/ 62 h 62"/>
                <a:gd name="T6" fmla="*/ 62 w 62"/>
                <a:gd name="T7" fmla="*/ 28 h 62"/>
                <a:gd name="T8" fmla="*/ 33 w 62"/>
                <a:gd name="T9" fmla="*/ 0 h 62"/>
              </a:gdLst>
              <a:ahLst/>
              <a:cxnLst>
                <a:cxn ang="0">
                  <a:pos x="T0" y="T1"/>
                </a:cxn>
                <a:cxn ang="0">
                  <a:pos x="T2" y="T3"/>
                </a:cxn>
                <a:cxn ang="0">
                  <a:pos x="T4" y="T5"/>
                </a:cxn>
                <a:cxn ang="0">
                  <a:pos x="T6" y="T7"/>
                </a:cxn>
                <a:cxn ang="0">
                  <a:pos x="T8" y="T9"/>
                </a:cxn>
              </a:cxnLst>
              <a:rect l="0" t="0" r="r" b="b"/>
              <a:pathLst>
                <a:path w="62" h="62">
                  <a:moveTo>
                    <a:pt x="33" y="0"/>
                  </a:moveTo>
                  <a:cubicBezTo>
                    <a:pt x="0" y="33"/>
                    <a:pt x="0" y="33"/>
                    <a:pt x="0" y="33"/>
                  </a:cubicBezTo>
                  <a:cubicBezTo>
                    <a:pt x="9" y="43"/>
                    <a:pt x="19" y="52"/>
                    <a:pt x="29" y="62"/>
                  </a:cubicBezTo>
                  <a:cubicBezTo>
                    <a:pt x="62" y="28"/>
                    <a:pt x="62" y="28"/>
                    <a:pt x="62" y="28"/>
                  </a:cubicBezTo>
                  <a:cubicBezTo>
                    <a:pt x="52" y="19"/>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iṩ1í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511C476-966F-4CB3-A8FE-3EB4295DCD72}"/>
                </a:ext>
              </a:extLst>
            </p:cNvPr>
            <p:cNvSpPr/>
            <p:nvPr/>
          </p:nvSpPr>
          <p:spPr bwMode="auto">
            <a:xfrm>
              <a:off x="4444135" y="3426783"/>
              <a:ext cx="146775" cy="142913"/>
            </a:xfrm>
            <a:custGeom>
              <a:avLst/>
              <a:gdLst>
                <a:gd name="T0" fmla="*/ 34 w 62"/>
                <a:gd name="T1" fmla="*/ 0 h 61"/>
                <a:gd name="T2" fmla="*/ 0 w 62"/>
                <a:gd name="T3" fmla="*/ 33 h 61"/>
                <a:gd name="T4" fmla="*/ 29 w 62"/>
                <a:gd name="T5" fmla="*/ 61 h 61"/>
                <a:gd name="T6" fmla="*/ 62 w 62"/>
                <a:gd name="T7" fmla="*/ 27 h 61"/>
                <a:gd name="T8" fmla="*/ 34 w 62"/>
                <a:gd name="T9" fmla="*/ 0 h 61"/>
              </a:gdLst>
              <a:ahLst/>
              <a:cxnLst>
                <a:cxn ang="0">
                  <a:pos x="T0" y="T1"/>
                </a:cxn>
                <a:cxn ang="0">
                  <a:pos x="T2" y="T3"/>
                </a:cxn>
                <a:cxn ang="0">
                  <a:pos x="T4" y="T5"/>
                </a:cxn>
                <a:cxn ang="0">
                  <a:pos x="T6" y="T7"/>
                </a:cxn>
                <a:cxn ang="0">
                  <a:pos x="T8" y="T9"/>
                </a:cxn>
              </a:cxnLst>
              <a:rect l="0" t="0" r="r" b="b"/>
              <a:pathLst>
                <a:path w="62" h="61">
                  <a:moveTo>
                    <a:pt x="34" y="0"/>
                  </a:moveTo>
                  <a:cubicBezTo>
                    <a:pt x="0" y="33"/>
                    <a:pt x="0" y="33"/>
                    <a:pt x="0" y="33"/>
                  </a:cubicBezTo>
                  <a:cubicBezTo>
                    <a:pt x="9" y="43"/>
                    <a:pt x="19" y="52"/>
                    <a:pt x="29" y="61"/>
                  </a:cubicBezTo>
                  <a:cubicBezTo>
                    <a:pt x="62" y="27"/>
                    <a:pt x="62" y="27"/>
                    <a:pt x="62" y="27"/>
                  </a:cubicBezTo>
                  <a:cubicBezTo>
                    <a:pt x="52" y="19"/>
                    <a:pt x="42" y="10"/>
                    <a:pt x="34"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iś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3604AB-9499-4A68-A436-053D3C97E5F5}"/>
                </a:ext>
              </a:extLst>
            </p:cNvPr>
            <p:cNvSpPr/>
            <p:nvPr/>
          </p:nvSpPr>
          <p:spPr bwMode="auto">
            <a:xfrm>
              <a:off x="4644986" y="3228507"/>
              <a:ext cx="144200" cy="141625"/>
            </a:xfrm>
            <a:custGeom>
              <a:avLst/>
              <a:gdLst>
                <a:gd name="T0" fmla="*/ 33 w 61"/>
                <a:gd name="T1" fmla="*/ 0 h 60"/>
                <a:gd name="T2" fmla="*/ 0 w 61"/>
                <a:gd name="T3" fmla="*/ 33 h 60"/>
                <a:gd name="T4" fmla="*/ 28 w 61"/>
                <a:gd name="T5" fmla="*/ 60 h 60"/>
                <a:gd name="T6" fmla="*/ 61 w 61"/>
                <a:gd name="T7" fmla="*/ 26 h 60"/>
                <a:gd name="T8" fmla="*/ 33 w 61"/>
                <a:gd name="T9" fmla="*/ 0 h 60"/>
              </a:gdLst>
              <a:ahLst/>
              <a:cxnLst>
                <a:cxn ang="0">
                  <a:pos x="T0" y="T1"/>
                </a:cxn>
                <a:cxn ang="0">
                  <a:pos x="T2" y="T3"/>
                </a:cxn>
                <a:cxn ang="0">
                  <a:pos x="T4" y="T5"/>
                </a:cxn>
                <a:cxn ang="0">
                  <a:pos x="T6" y="T7"/>
                </a:cxn>
                <a:cxn ang="0">
                  <a:pos x="T8" y="T9"/>
                </a:cxn>
              </a:cxnLst>
              <a:rect l="0" t="0" r="r" b="b"/>
              <a:pathLst>
                <a:path w="61" h="60">
                  <a:moveTo>
                    <a:pt x="33" y="0"/>
                  </a:moveTo>
                  <a:cubicBezTo>
                    <a:pt x="0" y="33"/>
                    <a:pt x="0" y="33"/>
                    <a:pt x="0" y="33"/>
                  </a:cubicBezTo>
                  <a:cubicBezTo>
                    <a:pt x="9" y="43"/>
                    <a:pt x="18" y="52"/>
                    <a:pt x="28" y="60"/>
                  </a:cubicBezTo>
                  <a:cubicBezTo>
                    <a:pt x="61" y="26"/>
                    <a:pt x="61" y="26"/>
                    <a:pt x="61" y="26"/>
                  </a:cubicBezTo>
                  <a:cubicBezTo>
                    <a:pt x="51" y="18"/>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ļï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506AC-6D4D-444B-804B-F082C6C6BB7C}"/>
                </a:ext>
              </a:extLst>
            </p:cNvPr>
            <p:cNvSpPr/>
            <p:nvPr/>
          </p:nvSpPr>
          <p:spPr bwMode="auto">
            <a:xfrm>
              <a:off x="4845836" y="3031520"/>
              <a:ext cx="144200" cy="135188"/>
            </a:xfrm>
            <a:custGeom>
              <a:avLst/>
              <a:gdLst>
                <a:gd name="T0" fmla="*/ 33 w 61"/>
                <a:gd name="T1" fmla="*/ 0 h 57"/>
                <a:gd name="T2" fmla="*/ 0 w 61"/>
                <a:gd name="T3" fmla="*/ 33 h 57"/>
                <a:gd name="T4" fmla="*/ 27 w 61"/>
                <a:gd name="T5" fmla="*/ 57 h 57"/>
                <a:gd name="T6" fmla="*/ 61 w 61"/>
                <a:gd name="T7" fmla="*/ 24 h 57"/>
                <a:gd name="T8" fmla="*/ 33 w 61"/>
                <a:gd name="T9" fmla="*/ 0 h 57"/>
              </a:gdLst>
              <a:ahLst/>
              <a:cxnLst>
                <a:cxn ang="0">
                  <a:pos x="T0" y="T1"/>
                </a:cxn>
                <a:cxn ang="0">
                  <a:pos x="T2" y="T3"/>
                </a:cxn>
                <a:cxn ang="0">
                  <a:pos x="T4" y="T5"/>
                </a:cxn>
                <a:cxn ang="0">
                  <a:pos x="T6" y="T7"/>
                </a:cxn>
                <a:cxn ang="0">
                  <a:pos x="T8" y="T9"/>
                </a:cxn>
              </a:cxnLst>
              <a:rect l="0" t="0" r="r" b="b"/>
              <a:pathLst>
                <a:path w="61" h="57">
                  <a:moveTo>
                    <a:pt x="33" y="0"/>
                  </a:moveTo>
                  <a:cubicBezTo>
                    <a:pt x="0" y="33"/>
                    <a:pt x="0" y="33"/>
                    <a:pt x="0" y="33"/>
                  </a:cubicBezTo>
                  <a:cubicBezTo>
                    <a:pt x="8" y="42"/>
                    <a:pt x="17" y="50"/>
                    <a:pt x="27" y="57"/>
                  </a:cubicBezTo>
                  <a:cubicBezTo>
                    <a:pt x="61" y="24"/>
                    <a:pt x="61" y="24"/>
                    <a:pt x="61" y="24"/>
                  </a:cubicBezTo>
                  <a:cubicBezTo>
                    <a:pt x="50" y="17"/>
                    <a:pt x="41" y="9"/>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ïšľ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A878458-A769-4CC9-A6DB-980F399EB979}"/>
                </a:ext>
              </a:extLst>
            </p:cNvPr>
            <p:cNvSpPr/>
            <p:nvPr/>
          </p:nvSpPr>
          <p:spPr bwMode="auto">
            <a:xfrm>
              <a:off x="5027374" y="2843544"/>
              <a:ext cx="130038" cy="142913"/>
            </a:xfrm>
            <a:custGeom>
              <a:avLst/>
              <a:gdLst>
                <a:gd name="T0" fmla="*/ 36 w 55"/>
                <a:gd name="T1" fmla="*/ 0 h 61"/>
                <a:gd name="T2" fmla="*/ 0 w 55"/>
                <a:gd name="T3" fmla="*/ 36 h 61"/>
                <a:gd name="T4" fmla="*/ 26 w 55"/>
                <a:gd name="T5" fmla="*/ 61 h 61"/>
                <a:gd name="T6" fmla="*/ 55 w 55"/>
                <a:gd name="T7" fmla="*/ 32 h 61"/>
                <a:gd name="T8" fmla="*/ 42 w 55"/>
                <a:gd name="T9" fmla="*/ 19 h 61"/>
                <a:gd name="T10" fmla="*/ 42 w 55"/>
                <a:gd name="T11" fmla="*/ 19 h 61"/>
                <a:gd name="T12" fmla="*/ 36 w 55"/>
                <a:gd name="T13" fmla="*/ 5 h 61"/>
                <a:gd name="T14" fmla="*/ 36 w 5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61">
                  <a:moveTo>
                    <a:pt x="36" y="0"/>
                  </a:moveTo>
                  <a:cubicBezTo>
                    <a:pt x="0" y="36"/>
                    <a:pt x="0" y="36"/>
                    <a:pt x="0" y="36"/>
                  </a:cubicBezTo>
                  <a:cubicBezTo>
                    <a:pt x="6" y="47"/>
                    <a:pt x="15" y="55"/>
                    <a:pt x="26" y="61"/>
                  </a:cubicBezTo>
                  <a:cubicBezTo>
                    <a:pt x="55" y="32"/>
                    <a:pt x="55" y="32"/>
                    <a:pt x="55" y="32"/>
                  </a:cubicBezTo>
                  <a:cubicBezTo>
                    <a:pt x="42" y="19"/>
                    <a:pt x="42" y="19"/>
                    <a:pt x="42" y="19"/>
                  </a:cubicBezTo>
                  <a:cubicBezTo>
                    <a:pt x="42" y="19"/>
                    <a:pt x="42" y="19"/>
                    <a:pt x="42" y="19"/>
                  </a:cubicBezTo>
                  <a:cubicBezTo>
                    <a:pt x="38" y="16"/>
                    <a:pt x="36" y="11"/>
                    <a:pt x="36" y="5"/>
                  </a:cubicBezTo>
                  <a:cubicBezTo>
                    <a:pt x="36" y="3"/>
                    <a:pt x="36" y="1"/>
                    <a:pt x="36"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íS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12199E9-7B6C-44B6-8EAA-8A44E4EBE91E}"/>
                </a:ext>
              </a:extLst>
            </p:cNvPr>
            <p:cNvSpPr/>
            <p:nvPr/>
          </p:nvSpPr>
          <p:spPr bwMode="auto">
            <a:xfrm>
              <a:off x="5112349" y="2838394"/>
              <a:ext cx="63088" cy="79825"/>
            </a:xfrm>
            <a:custGeom>
              <a:avLst/>
              <a:gdLst>
                <a:gd name="T0" fmla="*/ 2 w 27"/>
                <a:gd name="T1" fmla="*/ 0 h 34"/>
                <a:gd name="T2" fmla="*/ 0 w 27"/>
                <a:gd name="T3" fmla="*/ 2 h 34"/>
                <a:gd name="T4" fmla="*/ 0 w 27"/>
                <a:gd name="T5" fmla="*/ 7 h 34"/>
                <a:gd name="T6" fmla="*/ 6 w 27"/>
                <a:gd name="T7" fmla="*/ 21 h 34"/>
                <a:gd name="T8" fmla="*/ 6 w 27"/>
                <a:gd name="T9" fmla="*/ 21 h 34"/>
                <a:gd name="T10" fmla="*/ 19 w 27"/>
                <a:gd name="T11" fmla="*/ 34 h 34"/>
                <a:gd name="T12" fmla="*/ 27 w 27"/>
                <a:gd name="T13" fmla="*/ 25 h 34"/>
                <a:gd name="T14" fmla="*/ 15 w 27"/>
                <a:gd name="T15" fmla="*/ 15 h 34"/>
                <a:gd name="T16" fmla="*/ 2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2" y="0"/>
                  </a:moveTo>
                  <a:cubicBezTo>
                    <a:pt x="0" y="2"/>
                    <a:pt x="0" y="2"/>
                    <a:pt x="0" y="2"/>
                  </a:cubicBezTo>
                  <a:cubicBezTo>
                    <a:pt x="0" y="3"/>
                    <a:pt x="0" y="5"/>
                    <a:pt x="0" y="7"/>
                  </a:cubicBezTo>
                  <a:cubicBezTo>
                    <a:pt x="0" y="13"/>
                    <a:pt x="2" y="18"/>
                    <a:pt x="6" y="21"/>
                  </a:cubicBezTo>
                  <a:cubicBezTo>
                    <a:pt x="6" y="21"/>
                    <a:pt x="6" y="21"/>
                    <a:pt x="6" y="21"/>
                  </a:cubicBezTo>
                  <a:cubicBezTo>
                    <a:pt x="19" y="34"/>
                    <a:pt x="19" y="34"/>
                    <a:pt x="19" y="34"/>
                  </a:cubicBezTo>
                  <a:cubicBezTo>
                    <a:pt x="27" y="25"/>
                    <a:pt x="27" y="25"/>
                    <a:pt x="27" y="25"/>
                  </a:cubicBezTo>
                  <a:cubicBezTo>
                    <a:pt x="15" y="15"/>
                    <a:pt x="15" y="15"/>
                    <a:pt x="15" y="15"/>
                  </a:cubicBezTo>
                  <a:cubicBezTo>
                    <a:pt x="2" y="0"/>
                    <a:pt x="2" y="0"/>
                    <a:pt x="2" y="0"/>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54299752"/>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73758" y="356860"/>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运行确认</a:t>
            </a:r>
            <a:endParaRPr lang="zh-CN" altLang="en-US" dirty="0">
              <a:latin typeface="华文行楷" pitchFamily="2" charset="-122"/>
              <a:ea typeface="华文行楷" pitchFamily="2" charset="-122"/>
            </a:endParaRPr>
          </a:p>
        </p:txBody>
      </p:sp>
      <p:sp>
        <p:nvSpPr>
          <p:cNvPr id="3" name="矩形 2"/>
          <p:cNvSpPr/>
          <p:nvPr/>
        </p:nvSpPr>
        <p:spPr>
          <a:xfrm>
            <a:off x="1781171" y="366385"/>
            <a:ext cx="6877051" cy="7715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150000"/>
              </a:lnSpc>
            </a:pPr>
            <a:r>
              <a:rPr lang="zh-CN" altLang="en-US" sz="2400" b="1" dirty="0">
                <a:solidFill>
                  <a:srgbClr val="0366B8"/>
                </a:solidFill>
                <a:effectLst>
                  <a:outerShdw blurRad="38100" dist="38100" dir="2700000" algn="tl">
                    <a:srgbClr val="000000">
                      <a:alpha val="43137"/>
                    </a:srgbClr>
                  </a:outerShdw>
                </a:effectLst>
                <a:latin typeface="Microsoft YaHei"/>
              </a:rPr>
              <a:t>温湿度自动监控系统</a:t>
            </a:r>
            <a:r>
              <a:rPr lang="zh-CN" altLang="en-US" sz="2400" b="1" dirty="0" smtClean="0">
                <a:solidFill>
                  <a:srgbClr val="0366B8"/>
                </a:solidFill>
                <a:effectLst>
                  <a:outerShdw blurRad="38100" dist="38100" dir="2700000" algn="tl">
                    <a:srgbClr val="000000">
                      <a:alpha val="43137"/>
                    </a:srgbClr>
                  </a:outerShdw>
                </a:effectLst>
                <a:latin typeface="Microsoft YaHei"/>
              </a:rPr>
              <a:t>验证实操</a:t>
            </a:r>
            <a:endParaRPr lang="zh-CN" altLang="en-US" sz="2400" b="1" dirty="0">
              <a:solidFill>
                <a:srgbClr val="0366B8"/>
              </a:solidFill>
              <a:effectLst>
                <a:outerShdw blurRad="38100" dist="38100" dir="2700000" algn="tl">
                  <a:srgbClr val="000000">
                    <a:alpha val="43137"/>
                  </a:srgbClr>
                </a:outerShdw>
              </a:effectLst>
              <a:latin typeface="Microsoft YaHei"/>
            </a:endParaRPr>
          </a:p>
        </p:txBody>
      </p:sp>
      <p:sp>
        <p:nvSpPr>
          <p:cNvPr id="4" name="TextBox 3"/>
          <p:cNvSpPr txBox="1"/>
          <p:nvPr/>
        </p:nvSpPr>
        <p:spPr>
          <a:xfrm>
            <a:off x="685800" y="1495425"/>
            <a:ext cx="7972422" cy="1200329"/>
          </a:xfrm>
          <a:prstGeom prst="rect">
            <a:avLst/>
          </a:prstGeom>
          <a:noFill/>
        </p:spPr>
        <p:txBody>
          <a:bodyPr wrap="square" rtlCol="0">
            <a:spAutoFit/>
          </a:bodyPr>
          <a:lstStyle/>
          <a:p>
            <a:pPr marL="285750" indent="-285750">
              <a:spcAft>
                <a:spcPts val="0"/>
              </a:spcAft>
              <a:buFont typeface="Wingdings" pitchFamily="2" charset="2"/>
              <a:buChar char="l"/>
            </a:pPr>
            <a:r>
              <a:rPr lang="zh-CN" altLang="en-US" b="1" kern="100" dirty="0" smtClean="0">
                <a:solidFill>
                  <a:srgbClr val="FF0000"/>
                </a:solidFill>
                <a:latin typeface="Times New Roman"/>
                <a:ea typeface="宋体"/>
                <a:cs typeface="Times New Roman"/>
              </a:rPr>
              <a:t>其它功能</a:t>
            </a:r>
            <a:r>
              <a:rPr lang="zh-CN" altLang="zh-CN" b="1" kern="100" dirty="0" smtClean="0">
                <a:solidFill>
                  <a:srgbClr val="FF0000"/>
                </a:solidFill>
                <a:latin typeface="Times New Roman"/>
                <a:ea typeface="宋体"/>
                <a:cs typeface="Times New Roman"/>
              </a:rPr>
              <a:t>确认</a:t>
            </a:r>
            <a:endParaRPr lang="en-US" altLang="zh-CN" b="1" kern="100" dirty="0" smtClean="0">
              <a:solidFill>
                <a:srgbClr val="FF0000"/>
              </a:solidFill>
              <a:latin typeface="Times New Roman"/>
              <a:ea typeface="宋体"/>
              <a:cs typeface="Times New Roman"/>
            </a:endParaRPr>
          </a:p>
          <a:p>
            <a:pPr>
              <a:spcAft>
                <a:spcPts val="0"/>
              </a:spcAft>
            </a:pPr>
            <a:endParaRPr lang="en-US" altLang="zh-CN" kern="100" dirty="0" smtClean="0">
              <a:latin typeface="Times New Roman"/>
              <a:ea typeface="宋体"/>
              <a:cs typeface="Times New Roman"/>
            </a:endParaRPr>
          </a:p>
          <a:p>
            <a:pPr>
              <a:spcAft>
                <a:spcPts val="0"/>
              </a:spcAft>
            </a:pPr>
            <a:endParaRPr lang="zh-CN" altLang="zh-CN" kern="100" dirty="0">
              <a:latin typeface="Times New Roman"/>
              <a:ea typeface="宋体"/>
              <a:cs typeface="Times New Roman"/>
            </a:endParaRPr>
          </a:p>
          <a:p>
            <a:pPr marL="285750" indent="-285750">
              <a:buFont typeface="Wingdings" pitchFamily="2" charset="2"/>
              <a:buChar char="l"/>
            </a:pPr>
            <a:endParaRPr lang="en-US" altLang="zh-CN" b="1" kern="100" dirty="0" smtClean="0">
              <a:solidFill>
                <a:srgbClr val="FF0000"/>
              </a:solidFill>
              <a:latin typeface="Times New Roman"/>
              <a:ea typeface="宋体"/>
              <a:cs typeface="Times New Roman"/>
            </a:endParaRPr>
          </a:p>
        </p:txBody>
      </p:sp>
      <p:graphicFrame>
        <p:nvGraphicFramePr>
          <p:cNvPr id="5" name="表格 4"/>
          <p:cNvGraphicFramePr>
            <a:graphicFrameLocks noGrp="1"/>
          </p:cNvGraphicFramePr>
          <p:nvPr>
            <p:extLst>
              <p:ext uri="{D42A27DB-BD31-4B8C-83A1-F6EECF244321}">
                <p14:modId xmlns:p14="http://schemas.microsoft.com/office/powerpoint/2010/main" val="2654331648"/>
              </p:ext>
            </p:extLst>
          </p:nvPr>
        </p:nvGraphicFramePr>
        <p:xfrm>
          <a:off x="603249" y="2011885"/>
          <a:ext cx="8137524" cy="2743200"/>
        </p:xfrm>
        <a:graphic>
          <a:graphicData uri="http://schemas.openxmlformats.org/drawingml/2006/table">
            <a:tbl>
              <a:tblPr firstRow="1" firstCol="1" lastRow="1" lastCol="1" bandRow="1" bandCol="1"/>
              <a:tblGrid>
                <a:gridCol w="524056"/>
                <a:gridCol w="1663396"/>
                <a:gridCol w="4619749"/>
                <a:gridCol w="1330323"/>
              </a:tblGrid>
              <a:tr h="393858">
                <a:tc>
                  <a:txBody>
                    <a:bodyPr/>
                    <a:lstStyle/>
                    <a:p>
                      <a:pPr algn="ctr">
                        <a:spcAft>
                          <a:spcPts val="0"/>
                        </a:spcAft>
                      </a:pPr>
                      <a:r>
                        <a:rPr lang="zh-CN" sz="1800" b="1" kern="100" dirty="0">
                          <a:solidFill>
                            <a:schemeClr val="accent1"/>
                          </a:solidFill>
                          <a:effectLst/>
                          <a:latin typeface="Times New Roman"/>
                          <a:ea typeface="宋体"/>
                        </a:rPr>
                        <a:t>序号</a:t>
                      </a: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800" b="1" kern="100" dirty="0">
                          <a:solidFill>
                            <a:schemeClr val="accent1"/>
                          </a:solidFill>
                          <a:effectLst/>
                          <a:latin typeface="Times New Roman"/>
                          <a:ea typeface="宋体"/>
                        </a:rPr>
                        <a:t>确认内容</a:t>
                      </a: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800" b="1" kern="100" dirty="0">
                          <a:solidFill>
                            <a:schemeClr val="accent1"/>
                          </a:solidFill>
                          <a:effectLst/>
                          <a:latin typeface="Times New Roman"/>
                          <a:ea typeface="宋体"/>
                        </a:rPr>
                        <a:t>可接受标准</a:t>
                      </a: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800" b="1" kern="100" dirty="0">
                          <a:solidFill>
                            <a:schemeClr val="accent1"/>
                          </a:solidFill>
                          <a:effectLst/>
                          <a:latin typeface="Times New Roman"/>
                          <a:ea typeface="宋体"/>
                        </a:rPr>
                        <a:t>是否符合</a:t>
                      </a: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2431">
                <a:tc>
                  <a:txBody>
                    <a:bodyPr/>
                    <a:lstStyle/>
                    <a:p>
                      <a:pPr algn="ctr">
                        <a:spcAft>
                          <a:spcPts val="0"/>
                        </a:spcAft>
                      </a:pPr>
                      <a:r>
                        <a:rPr lang="en-US" sz="1800" kern="100" dirty="0">
                          <a:solidFill>
                            <a:schemeClr val="accent1"/>
                          </a:solidFill>
                          <a:effectLst/>
                          <a:latin typeface="Times New Roman"/>
                          <a:ea typeface="宋体"/>
                        </a:rPr>
                        <a:t>1</a:t>
                      </a:r>
                      <a:endParaRPr lang="zh-CN" sz="1800" kern="100" dirty="0">
                        <a:solidFill>
                          <a:schemeClr val="accent1"/>
                        </a:solidFill>
                        <a:effectLst/>
                        <a:latin typeface="Times New Roman"/>
                        <a:ea typeface="宋体"/>
                      </a:endParaRP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800" kern="100" dirty="0">
                          <a:solidFill>
                            <a:schemeClr val="accent1"/>
                          </a:solidFill>
                          <a:effectLst/>
                          <a:latin typeface="Times New Roman"/>
                          <a:ea typeface="宋体"/>
                        </a:rPr>
                        <a:t>按键测试</a:t>
                      </a: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altLang="en-US" sz="1800" kern="100" dirty="0" smtClean="0">
                          <a:solidFill>
                            <a:schemeClr val="accent1"/>
                          </a:solidFill>
                          <a:effectLst/>
                          <a:latin typeface="Times New Roman"/>
                          <a:ea typeface="宋体"/>
                        </a:rPr>
                        <a:t>仓库</a:t>
                      </a:r>
                      <a:r>
                        <a:rPr lang="zh-CN" sz="1800" kern="100" dirty="0" smtClean="0">
                          <a:solidFill>
                            <a:schemeClr val="accent1"/>
                          </a:solidFill>
                          <a:effectLst/>
                          <a:latin typeface="Times New Roman"/>
                          <a:ea typeface="宋体"/>
                        </a:rPr>
                        <a:t>各</a:t>
                      </a:r>
                      <a:r>
                        <a:rPr lang="zh-CN" sz="1800" kern="100" dirty="0">
                          <a:solidFill>
                            <a:schemeClr val="accent1"/>
                          </a:solidFill>
                          <a:effectLst/>
                          <a:latin typeface="Times New Roman"/>
                          <a:ea typeface="宋体"/>
                        </a:rPr>
                        <a:t>按键均能正常使用。</a:t>
                      </a: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800" kern="100">
                          <a:solidFill>
                            <a:schemeClr val="accent1"/>
                          </a:solidFill>
                          <a:effectLst/>
                          <a:latin typeface="宋体"/>
                          <a:ea typeface="宋体"/>
                        </a:rPr>
                        <a:t>□</a:t>
                      </a:r>
                      <a:r>
                        <a:rPr lang="zh-CN" sz="1800" kern="100">
                          <a:solidFill>
                            <a:schemeClr val="accent1"/>
                          </a:solidFill>
                          <a:effectLst/>
                          <a:latin typeface="Times New Roman"/>
                          <a:ea typeface="宋体"/>
                        </a:rPr>
                        <a:t>是</a:t>
                      </a:r>
                      <a:r>
                        <a:rPr lang="en-US" sz="1800" kern="100">
                          <a:solidFill>
                            <a:schemeClr val="accent1"/>
                          </a:solidFill>
                          <a:effectLst/>
                          <a:latin typeface="Times New Roman"/>
                          <a:ea typeface="宋体"/>
                        </a:rPr>
                        <a:t> □</a:t>
                      </a:r>
                      <a:r>
                        <a:rPr lang="zh-CN" sz="1800" kern="100">
                          <a:solidFill>
                            <a:schemeClr val="accent1"/>
                          </a:solidFill>
                          <a:effectLst/>
                          <a:latin typeface="Times New Roman"/>
                          <a:ea typeface="宋体"/>
                        </a:rPr>
                        <a:t>否</a:t>
                      </a: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2431">
                <a:tc>
                  <a:txBody>
                    <a:bodyPr/>
                    <a:lstStyle/>
                    <a:p>
                      <a:pPr algn="ctr">
                        <a:spcAft>
                          <a:spcPts val="0"/>
                        </a:spcAft>
                      </a:pPr>
                      <a:r>
                        <a:rPr lang="en-US" sz="1800" kern="100" dirty="0">
                          <a:solidFill>
                            <a:schemeClr val="accent1"/>
                          </a:solidFill>
                          <a:effectLst/>
                          <a:latin typeface="Times New Roman"/>
                          <a:ea typeface="宋体"/>
                        </a:rPr>
                        <a:t>2</a:t>
                      </a:r>
                      <a:endParaRPr lang="zh-CN" sz="1800" kern="100" dirty="0">
                        <a:solidFill>
                          <a:schemeClr val="accent1"/>
                        </a:solidFill>
                        <a:effectLst/>
                        <a:latin typeface="Times New Roman"/>
                        <a:ea typeface="宋体"/>
                      </a:endParaRP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800" kern="100" dirty="0">
                          <a:solidFill>
                            <a:schemeClr val="accent1"/>
                          </a:solidFill>
                          <a:effectLst/>
                          <a:latin typeface="Times New Roman"/>
                          <a:ea typeface="宋体"/>
                        </a:rPr>
                        <a:t>制冷测试</a:t>
                      </a: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800" kern="100">
                          <a:solidFill>
                            <a:schemeClr val="accent1"/>
                          </a:solidFill>
                          <a:effectLst/>
                          <a:latin typeface="Times New Roman"/>
                          <a:ea typeface="宋体"/>
                        </a:rPr>
                        <a:t>制冷功能正常。</a:t>
                      </a: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800" kern="100">
                          <a:solidFill>
                            <a:schemeClr val="accent1"/>
                          </a:solidFill>
                          <a:effectLst/>
                          <a:latin typeface="宋体"/>
                          <a:ea typeface="宋体"/>
                        </a:rPr>
                        <a:t>□</a:t>
                      </a:r>
                      <a:r>
                        <a:rPr lang="zh-CN" sz="1800" kern="100">
                          <a:solidFill>
                            <a:schemeClr val="accent1"/>
                          </a:solidFill>
                          <a:effectLst/>
                          <a:latin typeface="Times New Roman"/>
                          <a:ea typeface="宋体"/>
                        </a:rPr>
                        <a:t>是</a:t>
                      </a:r>
                      <a:r>
                        <a:rPr lang="en-US" sz="1800" kern="100">
                          <a:solidFill>
                            <a:schemeClr val="accent1"/>
                          </a:solidFill>
                          <a:effectLst/>
                          <a:latin typeface="Times New Roman"/>
                          <a:ea typeface="宋体"/>
                        </a:rPr>
                        <a:t> □</a:t>
                      </a:r>
                      <a:r>
                        <a:rPr lang="zh-CN" sz="1800" kern="100">
                          <a:solidFill>
                            <a:schemeClr val="accent1"/>
                          </a:solidFill>
                          <a:effectLst/>
                          <a:latin typeface="Times New Roman"/>
                          <a:ea typeface="宋体"/>
                        </a:rPr>
                        <a:t>否</a:t>
                      </a: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2431">
                <a:tc>
                  <a:txBody>
                    <a:bodyPr/>
                    <a:lstStyle/>
                    <a:p>
                      <a:pPr algn="ctr">
                        <a:spcAft>
                          <a:spcPts val="0"/>
                        </a:spcAft>
                      </a:pPr>
                      <a:r>
                        <a:rPr lang="en-US" sz="1800" kern="100">
                          <a:solidFill>
                            <a:schemeClr val="accent1"/>
                          </a:solidFill>
                          <a:effectLst/>
                          <a:latin typeface="Times New Roman"/>
                          <a:ea typeface="宋体"/>
                        </a:rPr>
                        <a:t>3</a:t>
                      </a:r>
                      <a:endParaRPr lang="zh-CN" sz="1800" kern="100">
                        <a:solidFill>
                          <a:schemeClr val="accent1"/>
                        </a:solidFill>
                        <a:effectLst/>
                        <a:latin typeface="Times New Roman"/>
                        <a:ea typeface="宋体"/>
                      </a:endParaRP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800" kern="100" dirty="0">
                          <a:solidFill>
                            <a:schemeClr val="accent1"/>
                          </a:solidFill>
                          <a:effectLst/>
                          <a:latin typeface="Times New Roman"/>
                          <a:ea typeface="宋体"/>
                        </a:rPr>
                        <a:t>报警测试</a:t>
                      </a: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800" kern="100" dirty="0">
                          <a:solidFill>
                            <a:schemeClr val="accent1"/>
                          </a:solidFill>
                          <a:effectLst/>
                          <a:latin typeface="Times New Roman"/>
                          <a:ea typeface="宋体"/>
                        </a:rPr>
                        <a:t>温度高于报警值设置时，蜂鸣器报警。</a:t>
                      </a: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800" kern="100">
                          <a:solidFill>
                            <a:schemeClr val="accent1"/>
                          </a:solidFill>
                          <a:effectLst/>
                          <a:latin typeface="宋体"/>
                          <a:ea typeface="宋体"/>
                        </a:rPr>
                        <a:t>□</a:t>
                      </a:r>
                      <a:r>
                        <a:rPr lang="zh-CN" sz="1800" kern="100">
                          <a:solidFill>
                            <a:schemeClr val="accent1"/>
                          </a:solidFill>
                          <a:effectLst/>
                          <a:latin typeface="Times New Roman"/>
                          <a:ea typeface="宋体"/>
                        </a:rPr>
                        <a:t>是</a:t>
                      </a:r>
                      <a:r>
                        <a:rPr lang="en-US" sz="1800" kern="100">
                          <a:solidFill>
                            <a:schemeClr val="accent1"/>
                          </a:solidFill>
                          <a:effectLst/>
                          <a:latin typeface="Times New Roman"/>
                          <a:ea typeface="宋体"/>
                        </a:rPr>
                        <a:t> □</a:t>
                      </a:r>
                      <a:r>
                        <a:rPr lang="zh-CN" sz="1800" kern="100">
                          <a:solidFill>
                            <a:schemeClr val="accent1"/>
                          </a:solidFill>
                          <a:effectLst/>
                          <a:latin typeface="Times New Roman"/>
                          <a:ea typeface="宋体"/>
                        </a:rPr>
                        <a:t>否</a:t>
                      </a: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2431">
                <a:tc>
                  <a:txBody>
                    <a:bodyPr/>
                    <a:lstStyle/>
                    <a:p>
                      <a:pPr algn="ctr">
                        <a:spcAft>
                          <a:spcPts val="0"/>
                        </a:spcAft>
                      </a:pPr>
                      <a:r>
                        <a:rPr lang="en-US" sz="1800" kern="100">
                          <a:solidFill>
                            <a:schemeClr val="accent1"/>
                          </a:solidFill>
                          <a:effectLst/>
                          <a:latin typeface="Times New Roman"/>
                          <a:ea typeface="宋体"/>
                        </a:rPr>
                        <a:t>4</a:t>
                      </a:r>
                      <a:endParaRPr lang="zh-CN" sz="1800" kern="100">
                        <a:solidFill>
                          <a:schemeClr val="accent1"/>
                        </a:solidFill>
                        <a:effectLst/>
                        <a:latin typeface="Times New Roman"/>
                        <a:ea typeface="宋体"/>
                      </a:endParaRP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800" kern="100" dirty="0">
                          <a:solidFill>
                            <a:schemeClr val="accent1"/>
                          </a:solidFill>
                          <a:effectLst/>
                          <a:latin typeface="Times New Roman"/>
                          <a:ea typeface="宋体"/>
                        </a:rPr>
                        <a:t>温度测试</a:t>
                      </a: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altLang="en-US" sz="1800" kern="100" dirty="0" smtClean="0">
                          <a:solidFill>
                            <a:schemeClr val="accent1"/>
                          </a:solidFill>
                          <a:effectLst/>
                          <a:latin typeface="Times New Roman"/>
                          <a:ea typeface="宋体"/>
                        </a:rPr>
                        <a:t>仓库</a:t>
                      </a:r>
                      <a:r>
                        <a:rPr lang="zh-CN" sz="1800" kern="100" dirty="0" smtClean="0">
                          <a:solidFill>
                            <a:schemeClr val="accent1"/>
                          </a:solidFill>
                          <a:effectLst/>
                          <a:latin typeface="Times New Roman"/>
                          <a:ea typeface="宋体"/>
                        </a:rPr>
                        <a:t>运行</a:t>
                      </a:r>
                      <a:r>
                        <a:rPr lang="zh-CN" sz="1800" kern="100" dirty="0">
                          <a:solidFill>
                            <a:schemeClr val="accent1"/>
                          </a:solidFill>
                          <a:effectLst/>
                          <a:latin typeface="Times New Roman"/>
                          <a:ea typeface="宋体"/>
                        </a:rPr>
                        <a:t>稳定后，温度范围在</a:t>
                      </a:r>
                      <a:r>
                        <a:rPr lang="en-US" sz="1800" kern="100" dirty="0">
                          <a:solidFill>
                            <a:schemeClr val="accent1"/>
                          </a:solidFill>
                          <a:effectLst/>
                          <a:latin typeface="Times New Roman"/>
                          <a:ea typeface="宋体"/>
                        </a:rPr>
                        <a:t>10℃</a:t>
                      </a:r>
                      <a:r>
                        <a:rPr lang="zh-CN" sz="1800" kern="100" dirty="0">
                          <a:solidFill>
                            <a:schemeClr val="accent1"/>
                          </a:solidFill>
                          <a:effectLst/>
                          <a:latin typeface="Times New Roman"/>
                          <a:ea typeface="宋体"/>
                        </a:rPr>
                        <a:t>～</a:t>
                      </a:r>
                      <a:r>
                        <a:rPr lang="en-US" sz="1800" kern="100" dirty="0" smtClean="0">
                          <a:solidFill>
                            <a:schemeClr val="accent1"/>
                          </a:solidFill>
                          <a:effectLst/>
                          <a:latin typeface="Times New Roman"/>
                          <a:ea typeface="宋体"/>
                        </a:rPr>
                        <a:t>25℃</a:t>
                      </a:r>
                      <a:r>
                        <a:rPr lang="zh-CN" sz="1800" kern="100" dirty="0">
                          <a:solidFill>
                            <a:schemeClr val="accent1"/>
                          </a:solidFill>
                          <a:effectLst/>
                          <a:latin typeface="Times New Roman"/>
                          <a:ea typeface="宋体"/>
                        </a:rPr>
                        <a:t>。</a:t>
                      </a: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800" kern="100">
                          <a:solidFill>
                            <a:schemeClr val="accent1"/>
                          </a:solidFill>
                          <a:effectLst/>
                          <a:latin typeface="宋体"/>
                          <a:ea typeface="宋体"/>
                        </a:rPr>
                        <a:t>□</a:t>
                      </a:r>
                      <a:r>
                        <a:rPr lang="zh-CN" sz="1800" kern="100">
                          <a:solidFill>
                            <a:schemeClr val="accent1"/>
                          </a:solidFill>
                          <a:effectLst/>
                          <a:latin typeface="Times New Roman"/>
                          <a:ea typeface="宋体"/>
                        </a:rPr>
                        <a:t>是</a:t>
                      </a:r>
                      <a:r>
                        <a:rPr lang="en-US" sz="1800" kern="100">
                          <a:solidFill>
                            <a:schemeClr val="accent1"/>
                          </a:solidFill>
                          <a:effectLst/>
                          <a:latin typeface="Times New Roman"/>
                          <a:ea typeface="宋体"/>
                        </a:rPr>
                        <a:t> □</a:t>
                      </a:r>
                      <a:r>
                        <a:rPr lang="zh-CN" sz="1800" kern="100">
                          <a:solidFill>
                            <a:schemeClr val="accent1"/>
                          </a:solidFill>
                          <a:effectLst/>
                          <a:latin typeface="Times New Roman"/>
                          <a:ea typeface="宋体"/>
                        </a:rPr>
                        <a:t>否</a:t>
                      </a: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52631">
                <a:tc>
                  <a:txBody>
                    <a:bodyPr/>
                    <a:lstStyle/>
                    <a:p>
                      <a:pPr algn="ctr">
                        <a:spcAft>
                          <a:spcPts val="0"/>
                        </a:spcAft>
                      </a:pPr>
                      <a:r>
                        <a:rPr lang="en-US" sz="1800" kern="100">
                          <a:solidFill>
                            <a:schemeClr val="accent1"/>
                          </a:solidFill>
                          <a:effectLst/>
                          <a:latin typeface="Times New Roman"/>
                          <a:ea typeface="宋体"/>
                        </a:rPr>
                        <a:t>5</a:t>
                      </a:r>
                      <a:endParaRPr lang="zh-CN" sz="1800" kern="100">
                        <a:solidFill>
                          <a:schemeClr val="accent1"/>
                        </a:solidFill>
                        <a:effectLst/>
                        <a:latin typeface="Times New Roman"/>
                        <a:ea typeface="宋体"/>
                      </a:endParaRP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800" kern="100" dirty="0">
                          <a:solidFill>
                            <a:schemeClr val="accent1"/>
                          </a:solidFill>
                          <a:effectLst/>
                          <a:latin typeface="Times New Roman"/>
                          <a:ea typeface="宋体"/>
                        </a:rPr>
                        <a:t>断电</a:t>
                      </a:r>
                      <a:r>
                        <a:rPr lang="en-US" sz="1800" kern="100" dirty="0">
                          <a:solidFill>
                            <a:schemeClr val="accent1"/>
                          </a:solidFill>
                          <a:effectLst/>
                          <a:latin typeface="Times New Roman"/>
                          <a:ea typeface="宋体"/>
                        </a:rPr>
                        <a:t>/</a:t>
                      </a:r>
                      <a:r>
                        <a:rPr lang="zh-CN" sz="1800" kern="100" dirty="0">
                          <a:solidFill>
                            <a:schemeClr val="accent1"/>
                          </a:solidFill>
                          <a:effectLst/>
                          <a:latin typeface="Times New Roman"/>
                          <a:ea typeface="宋体"/>
                        </a:rPr>
                        <a:t>恢复测试</a:t>
                      </a: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800" kern="100" dirty="0">
                          <a:solidFill>
                            <a:schemeClr val="accent1"/>
                          </a:solidFill>
                          <a:effectLst/>
                          <a:latin typeface="Times New Roman"/>
                          <a:ea typeface="宋体"/>
                        </a:rPr>
                        <a:t>温湿度自动监控系统停止运行，同时整个系统运行停止；系统程序、设置的参数及实时数据被保存起来，没有丢失；</a:t>
                      </a:r>
                    </a:p>
                    <a:p>
                      <a:pPr algn="just">
                        <a:spcAft>
                          <a:spcPts val="0"/>
                        </a:spcAft>
                      </a:pPr>
                      <a:r>
                        <a:rPr lang="zh-CN" sz="1800" kern="100" dirty="0">
                          <a:solidFill>
                            <a:schemeClr val="accent1"/>
                          </a:solidFill>
                          <a:effectLst/>
                          <a:latin typeface="Times New Roman"/>
                          <a:ea typeface="宋体"/>
                        </a:rPr>
                        <a:t>系统恢复到停电前的状态。</a:t>
                      </a: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800" kern="100" dirty="0">
                          <a:solidFill>
                            <a:schemeClr val="accent1"/>
                          </a:solidFill>
                          <a:effectLst/>
                          <a:latin typeface="宋体"/>
                          <a:ea typeface="宋体"/>
                        </a:rPr>
                        <a:t>□</a:t>
                      </a:r>
                      <a:r>
                        <a:rPr lang="zh-CN" sz="1800" kern="100" dirty="0">
                          <a:solidFill>
                            <a:schemeClr val="accent1"/>
                          </a:solidFill>
                          <a:effectLst/>
                          <a:latin typeface="Times New Roman"/>
                          <a:ea typeface="宋体"/>
                        </a:rPr>
                        <a:t>是</a:t>
                      </a:r>
                      <a:r>
                        <a:rPr lang="en-US" sz="1800" kern="100" dirty="0">
                          <a:solidFill>
                            <a:schemeClr val="accent1"/>
                          </a:solidFill>
                          <a:effectLst/>
                          <a:latin typeface="Times New Roman"/>
                          <a:ea typeface="宋体"/>
                        </a:rPr>
                        <a:t> □</a:t>
                      </a:r>
                      <a:r>
                        <a:rPr lang="zh-CN" sz="1800" kern="100" dirty="0">
                          <a:solidFill>
                            <a:schemeClr val="accent1"/>
                          </a:solidFill>
                          <a:effectLst/>
                          <a:latin typeface="Times New Roman"/>
                          <a:ea typeface="宋体"/>
                        </a:rPr>
                        <a:t>否</a:t>
                      </a:r>
                    </a:p>
                  </a:txBody>
                  <a:tcPr marL="64662" marR="6466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pSp>
        <p:nvGrpSpPr>
          <p:cNvPr id="6" name="05143f32-10fe-46a8-b263-c1b5e968111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7424817" y="526919"/>
            <a:ext cx="1592585" cy="1535346"/>
            <a:chOff x="3660047" y="1369355"/>
            <a:chExt cx="4871906" cy="4696806"/>
          </a:xfrm>
        </p:grpSpPr>
        <p:sp>
          <p:nvSpPr>
            <p:cNvPr id="7" name="i$ḷ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620119-CF44-4FDE-BEB9-CC78446D084B}"/>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ïṥ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C7C4D1E-033C-4C2A-8532-2D70E373448A}"/>
                </a:ext>
              </a:extLst>
            </p:cNvPr>
            <p:cNvSpPr/>
            <p:nvPr/>
          </p:nvSpPr>
          <p:spPr bwMode="auto">
            <a:xfrm>
              <a:off x="8081327" y="4696259"/>
              <a:ext cx="195700" cy="366938"/>
            </a:xfrm>
            <a:custGeom>
              <a:avLst/>
              <a:gdLst>
                <a:gd name="T0" fmla="*/ 22 w 152"/>
                <a:gd name="T1" fmla="*/ 0 h 285"/>
                <a:gd name="T2" fmla="*/ 0 w 152"/>
                <a:gd name="T3" fmla="*/ 149 h 285"/>
                <a:gd name="T4" fmla="*/ 139 w 152"/>
                <a:gd name="T5" fmla="*/ 285 h 285"/>
                <a:gd name="T6" fmla="*/ 152 w 152"/>
                <a:gd name="T7" fmla="*/ 131 h 285"/>
                <a:gd name="T8" fmla="*/ 22 w 152"/>
                <a:gd name="T9" fmla="*/ 0 h 285"/>
              </a:gdLst>
              <a:ahLst/>
              <a:cxnLst>
                <a:cxn ang="0">
                  <a:pos x="T0" y="T1"/>
                </a:cxn>
                <a:cxn ang="0">
                  <a:pos x="T2" y="T3"/>
                </a:cxn>
                <a:cxn ang="0">
                  <a:pos x="T4" y="T5"/>
                </a:cxn>
                <a:cxn ang="0">
                  <a:pos x="T6" y="T7"/>
                </a:cxn>
                <a:cxn ang="0">
                  <a:pos x="T8" y="T9"/>
                </a:cxn>
              </a:cxnLst>
              <a:rect l="0" t="0" r="r" b="b"/>
              <a:pathLst>
                <a:path w="152" h="285">
                  <a:moveTo>
                    <a:pt x="22" y="0"/>
                  </a:moveTo>
                  <a:lnTo>
                    <a:pt x="0" y="149"/>
                  </a:lnTo>
                  <a:lnTo>
                    <a:pt x="139" y="285"/>
                  </a:lnTo>
                  <a:lnTo>
                    <a:pt x="152" y="131"/>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iŝḻï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6230D7-845D-462C-8111-A8615F174E1F}"/>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išlï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479090-BAA9-4A33-9139-B005D8D974FD}"/>
                </a:ext>
              </a:extLst>
            </p:cNvPr>
            <p:cNvSpPr/>
            <p:nvPr/>
          </p:nvSpPr>
          <p:spPr bwMode="auto">
            <a:xfrm>
              <a:off x="8163728" y="4613859"/>
              <a:ext cx="368225" cy="195700"/>
            </a:xfrm>
            <a:custGeom>
              <a:avLst/>
              <a:gdLst>
                <a:gd name="T0" fmla="*/ 0 w 286"/>
                <a:gd name="T1" fmla="*/ 22 h 152"/>
                <a:gd name="T2" fmla="*/ 150 w 286"/>
                <a:gd name="T3" fmla="*/ 0 h 152"/>
                <a:gd name="T4" fmla="*/ 286 w 286"/>
                <a:gd name="T5" fmla="*/ 139 h 152"/>
                <a:gd name="T6" fmla="*/ 132 w 286"/>
                <a:gd name="T7" fmla="*/ 152 h 152"/>
                <a:gd name="T8" fmla="*/ 0 w 286"/>
                <a:gd name="T9" fmla="*/ 22 h 152"/>
              </a:gdLst>
              <a:ahLst/>
              <a:cxnLst>
                <a:cxn ang="0">
                  <a:pos x="T0" y="T1"/>
                </a:cxn>
                <a:cxn ang="0">
                  <a:pos x="T2" y="T3"/>
                </a:cxn>
                <a:cxn ang="0">
                  <a:pos x="T4" y="T5"/>
                </a:cxn>
                <a:cxn ang="0">
                  <a:pos x="T6" y="T7"/>
                </a:cxn>
                <a:cxn ang="0">
                  <a:pos x="T8" y="T9"/>
                </a:cxn>
              </a:cxnLst>
              <a:rect l="0" t="0" r="r" b="b"/>
              <a:pathLst>
                <a:path w="286" h="152">
                  <a:moveTo>
                    <a:pt x="0" y="22"/>
                  </a:moveTo>
                  <a:lnTo>
                    <a:pt x="150" y="0"/>
                  </a:lnTo>
                  <a:lnTo>
                    <a:pt x="286" y="139"/>
                  </a:lnTo>
                  <a:lnTo>
                    <a:pt x="132"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iṣļi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8D7069-0A05-4120-83B5-5023EFCDE98E}"/>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ṧḻ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B29C936-3814-4247-818E-7B1CBD2A187B}"/>
                </a:ext>
              </a:extLst>
            </p:cNvPr>
            <p:cNvSpPr/>
            <p:nvPr/>
          </p:nvSpPr>
          <p:spPr bwMode="auto">
            <a:xfrm>
              <a:off x="8211365" y="4665359"/>
              <a:ext cx="204713" cy="30900"/>
            </a:xfrm>
            <a:custGeom>
              <a:avLst/>
              <a:gdLst>
                <a:gd name="T0" fmla="*/ 154 w 159"/>
                <a:gd name="T1" fmla="*/ 0 h 24"/>
                <a:gd name="T2" fmla="*/ 0 w 159"/>
                <a:gd name="T3" fmla="*/ 17 h 24"/>
                <a:gd name="T4" fmla="*/ 7 w 159"/>
                <a:gd name="T5" fmla="*/ 24 h 24"/>
                <a:gd name="T6" fmla="*/ 159 w 159"/>
                <a:gd name="T7" fmla="*/ 8 h 24"/>
                <a:gd name="T8" fmla="*/ 154 w 159"/>
                <a:gd name="T9" fmla="*/ 0 h 24"/>
              </a:gdLst>
              <a:ahLst/>
              <a:cxnLst>
                <a:cxn ang="0">
                  <a:pos x="T0" y="T1"/>
                </a:cxn>
                <a:cxn ang="0">
                  <a:pos x="T2" y="T3"/>
                </a:cxn>
                <a:cxn ang="0">
                  <a:pos x="T4" y="T5"/>
                </a:cxn>
                <a:cxn ang="0">
                  <a:pos x="T6" y="T7"/>
                </a:cxn>
                <a:cxn ang="0">
                  <a:pos x="T8" y="T9"/>
                </a:cxn>
              </a:cxnLst>
              <a:rect l="0" t="0" r="r" b="b"/>
              <a:pathLst>
                <a:path w="159" h="24">
                  <a:moveTo>
                    <a:pt x="154" y="0"/>
                  </a:moveTo>
                  <a:lnTo>
                    <a:pt x="0" y="17"/>
                  </a:lnTo>
                  <a:lnTo>
                    <a:pt x="7" y="24"/>
                  </a:lnTo>
                  <a:lnTo>
                    <a:pt x="159" y="8"/>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ṡ1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40369E1-CB15-41C2-8591-B5EAF6AC4292}"/>
                </a:ext>
              </a:extLst>
            </p:cNvPr>
            <p:cNvSpPr/>
            <p:nvPr/>
          </p:nvSpPr>
          <p:spPr bwMode="auto">
            <a:xfrm>
              <a:off x="7136301" y="3671408"/>
              <a:ext cx="1197376" cy="1193514"/>
            </a:xfrm>
            <a:custGeom>
              <a:avLst/>
              <a:gdLst>
                <a:gd name="T0" fmla="*/ 43 w 507"/>
                <a:gd name="T1" fmla="*/ 17 h 505"/>
                <a:gd name="T2" fmla="*/ 43 w 507"/>
                <a:gd name="T3" fmla="*/ 17 h 505"/>
                <a:gd name="T4" fmla="*/ 0 w 507"/>
                <a:gd name="T5" fmla="*/ 0 h 505"/>
                <a:gd name="T6" fmla="*/ 19 w 507"/>
                <a:gd name="T7" fmla="*/ 43 h 505"/>
                <a:gd name="T8" fmla="*/ 19 w 507"/>
                <a:gd name="T9" fmla="*/ 43 h 505"/>
                <a:gd name="T10" fmla="*/ 483 w 507"/>
                <a:gd name="T11" fmla="*/ 505 h 505"/>
                <a:gd name="T12" fmla="*/ 507 w 507"/>
                <a:gd name="T13" fmla="*/ 482 h 505"/>
                <a:gd name="T14" fmla="*/ 43 w 507"/>
                <a:gd name="T15" fmla="*/ 17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5">
                  <a:moveTo>
                    <a:pt x="43" y="17"/>
                  </a:moveTo>
                  <a:cubicBezTo>
                    <a:pt x="43" y="17"/>
                    <a:pt x="43" y="17"/>
                    <a:pt x="43" y="17"/>
                  </a:cubicBezTo>
                  <a:cubicBezTo>
                    <a:pt x="40" y="14"/>
                    <a:pt x="0" y="0"/>
                    <a:pt x="0" y="0"/>
                  </a:cubicBezTo>
                  <a:cubicBezTo>
                    <a:pt x="0" y="0"/>
                    <a:pt x="15" y="40"/>
                    <a:pt x="19" y="43"/>
                  </a:cubicBezTo>
                  <a:cubicBezTo>
                    <a:pt x="19" y="43"/>
                    <a:pt x="19" y="43"/>
                    <a:pt x="19" y="43"/>
                  </a:cubicBezTo>
                  <a:cubicBezTo>
                    <a:pt x="483" y="505"/>
                    <a:pt x="483" y="505"/>
                    <a:pt x="483" y="505"/>
                  </a:cubicBezTo>
                  <a:cubicBezTo>
                    <a:pt x="507" y="482"/>
                    <a:pt x="507" y="482"/>
                    <a:pt x="507" y="482"/>
                  </a:cubicBezTo>
                  <a:cubicBezTo>
                    <a:pt x="43" y="17"/>
                    <a:pt x="43" y="17"/>
                    <a:pt x="43" y="17"/>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ṥ1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0923B6-DD14-47B8-B2A6-F49552D388FC}"/>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iṡl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468ECA4-690B-4E08-B5AE-6C0F8E53B7E9}"/>
                </a:ext>
              </a:extLst>
            </p:cNvPr>
            <p:cNvSpPr/>
            <p:nvPr/>
          </p:nvSpPr>
          <p:spPr bwMode="auto">
            <a:xfrm>
              <a:off x="7974465" y="5697936"/>
              <a:ext cx="195700" cy="368225"/>
            </a:xfrm>
            <a:custGeom>
              <a:avLst/>
              <a:gdLst>
                <a:gd name="T0" fmla="*/ 20 w 152"/>
                <a:gd name="T1" fmla="*/ 0 h 286"/>
                <a:gd name="T2" fmla="*/ 0 w 152"/>
                <a:gd name="T3" fmla="*/ 149 h 286"/>
                <a:gd name="T4" fmla="*/ 139 w 152"/>
                <a:gd name="T5" fmla="*/ 286 h 286"/>
                <a:gd name="T6" fmla="*/ 152 w 152"/>
                <a:gd name="T7" fmla="*/ 132 h 286"/>
                <a:gd name="T8" fmla="*/ 20 w 152"/>
                <a:gd name="T9" fmla="*/ 0 h 286"/>
              </a:gdLst>
              <a:ahLst/>
              <a:cxnLst>
                <a:cxn ang="0">
                  <a:pos x="T0" y="T1"/>
                </a:cxn>
                <a:cxn ang="0">
                  <a:pos x="T2" y="T3"/>
                </a:cxn>
                <a:cxn ang="0">
                  <a:pos x="T4" y="T5"/>
                </a:cxn>
                <a:cxn ang="0">
                  <a:pos x="T6" y="T7"/>
                </a:cxn>
                <a:cxn ang="0">
                  <a:pos x="T8" y="T9"/>
                </a:cxn>
              </a:cxnLst>
              <a:rect l="0" t="0" r="r" b="b"/>
              <a:pathLst>
                <a:path w="152" h="286">
                  <a:moveTo>
                    <a:pt x="20" y="0"/>
                  </a:moveTo>
                  <a:lnTo>
                    <a:pt x="0" y="149"/>
                  </a:lnTo>
                  <a:lnTo>
                    <a:pt x="139" y="286"/>
                  </a:lnTo>
                  <a:lnTo>
                    <a:pt x="152" y="13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îṩḻ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530DA3-FA19-42BB-B0AD-22EE7F77AB16}"/>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ïṧ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22C0EF-E360-4DBE-8A42-8D2D65C122DE}"/>
                </a:ext>
              </a:extLst>
            </p:cNvPr>
            <p:cNvSpPr/>
            <p:nvPr/>
          </p:nvSpPr>
          <p:spPr bwMode="auto">
            <a:xfrm>
              <a:off x="8056865" y="5615535"/>
              <a:ext cx="366938" cy="195700"/>
            </a:xfrm>
            <a:custGeom>
              <a:avLst/>
              <a:gdLst>
                <a:gd name="T0" fmla="*/ 0 w 285"/>
                <a:gd name="T1" fmla="*/ 22 h 152"/>
                <a:gd name="T2" fmla="*/ 149 w 285"/>
                <a:gd name="T3" fmla="*/ 0 h 152"/>
                <a:gd name="T4" fmla="*/ 285 w 285"/>
                <a:gd name="T5" fmla="*/ 139 h 152"/>
                <a:gd name="T6" fmla="*/ 131 w 285"/>
                <a:gd name="T7" fmla="*/ 152 h 152"/>
                <a:gd name="T8" fmla="*/ 0 w 285"/>
                <a:gd name="T9" fmla="*/ 22 h 152"/>
              </a:gdLst>
              <a:ahLst/>
              <a:cxnLst>
                <a:cxn ang="0">
                  <a:pos x="T0" y="T1"/>
                </a:cxn>
                <a:cxn ang="0">
                  <a:pos x="T2" y="T3"/>
                </a:cxn>
                <a:cxn ang="0">
                  <a:pos x="T4" y="T5"/>
                </a:cxn>
                <a:cxn ang="0">
                  <a:pos x="T6" y="T7"/>
                </a:cxn>
                <a:cxn ang="0">
                  <a:pos x="T8" y="T9"/>
                </a:cxn>
              </a:cxnLst>
              <a:rect l="0" t="0" r="r" b="b"/>
              <a:pathLst>
                <a:path w="285" h="152">
                  <a:moveTo>
                    <a:pt x="0" y="22"/>
                  </a:moveTo>
                  <a:lnTo>
                    <a:pt x="149" y="0"/>
                  </a:lnTo>
                  <a:lnTo>
                    <a:pt x="285" y="139"/>
                  </a:lnTo>
                  <a:lnTo>
                    <a:pt x="131"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ïSḻî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C77561-75C5-4F2B-A1D3-5F52E9ABF879}"/>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ŝ1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70A06E-DD19-48F0-9766-1B2047488706}"/>
                </a:ext>
              </a:extLst>
            </p:cNvPr>
            <p:cNvSpPr/>
            <p:nvPr/>
          </p:nvSpPr>
          <p:spPr bwMode="auto">
            <a:xfrm>
              <a:off x="8053002" y="5749436"/>
              <a:ext cx="1288" cy="257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lnTo>
                    <a:pt x="1"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íŝḻ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44307E-39D6-4C68-914F-468788E1AFE9}"/>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îṩḻ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1A0163A-8521-40C3-BD43-3E6423E38C95}"/>
                </a:ext>
              </a:extLst>
            </p:cNvPr>
            <p:cNvSpPr/>
            <p:nvPr/>
          </p:nvSpPr>
          <p:spPr bwMode="auto">
            <a:xfrm>
              <a:off x="8025965" y="5749436"/>
              <a:ext cx="33475" cy="200850"/>
            </a:xfrm>
            <a:custGeom>
              <a:avLst/>
              <a:gdLst>
                <a:gd name="T0" fmla="*/ 21 w 26"/>
                <a:gd name="T1" fmla="*/ 0 h 156"/>
                <a:gd name="T2" fmla="*/ 0 w 26"/>
                <a:gd name="T3" fmla="*/ 149 h 156"/>
                <a:gd name="T4" fmla="*/ 8 w 26"/>
                <a:gd name="T5" fmla="*/ 156 h 156"/>
                <a:gd name="T6" fmla="*/ 26 w 26"/>
                <a:gd name="T7" fmla="*/ 8 h 156"/>
                <a:gd name="T8" fmla="*/ 22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2"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íŝļï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04D6ACD-961A-4FD5-8984-D03A84A634A9}"/>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close/>
                  <a:moveTo>
                    <a:pt x="21" y="0"/>
                  </a:moveTo>
                  <a:lnTo>
                    <a:pt x="21" y="0"/>
                  </a:lnTo>
                  <a:lnTo>
                    <a:pt x="24" y="4"/>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ṩ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9092C-2562-405A-9A09-763A0C03AD6A}"/>
                </a:ext>
              </a:extLst>
            </p:cNvPr>
            <p:cNvSpPr/>
            <p:nvPr/>
          </p:nvSpPr>
          <p:spPr bwMode="auto">
            <a:xfrm>
              <a:off x="8082615" y="5806086"/>
              <a:ext cx="30900" cy="200850"/>
            </a:xfrm>
            <a:custGeom>
              <a:avLst/>
              <a:gdLst>
                <a:gd name="T0" fmla="*/ 0 w 24"/>
                <a:gd name="T1" fmla="*/ 149 h 156"/>
                <a:gd name="T2" fmla="*/ 0 w 24"/>
                <a:gd name="T3" fmla="*/ 149 h 156"/>
                <a:gd name="T4" fmla="*/ 8 w 24"/>
                <a:gd name="T5" fmla="*/ 156 h 156"/>
                <a:gd name="T6" fmla="*/ 8 w 24"/>
                <a:gd name="T7" fmla="*/ 156 h 156"/>
                <a:gd name="T8" fmla="*/ 0 w 24"/>
                <a:gd name="T9" fmla="*/ 149 h 156"/>
                <a:gd name="T10" fmla="*/ 21 w 24"/>
                <a:gd name="T11" fmla="*/ 0 h 156"/>
                <a:gd name="T12" fmla="*/ 21 w 24"/>
                <a:gd name="T13" fmla="*/ 0 h 156"/>
                <a:gd name="T14" fmla="*/ 24 w 24"/>
                <a:gd name="T15" fmla="*/ 4 h 156"/>
                <a:gd name="T16" fmla="*/ 21 w 24"/>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6">
                  <a:moveTo>
                    <a:pt x="0" y="149"/>
                  </a:moveTo>
                  <a:lnTo>
                    <a:pt x="0" y="149"/>
                  </a:lnTo>
                  <a:lnTo>
                    <a:pt x="8" y="156"/>
                  </a:lnTo>
                  <a:lnTo>
                    <a:pt x="8" y="156"/>
                  </a:lnTo>
                  <a:lnTo>
                    <a:pt x="0" y="149"/>
                  </a:lnTo>
                  <a:moveTo>
                    <a:pt x="21" y="0"/>
                  </a:moveTo>
                  <a:lnTo>
                    <a:pt x="21" y="0"/>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ṥ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702932-B911-4458-943E-ECB717572ECC}"/>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iŝ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A5CCAA-6AA1-4CB7-BE57-F61F0C489C1D}"/>
                </a:ext>
              </a:extLst>
            </p:cNvPr>
            <p:cNvSpPr/>
            <p:nvPr/>
          </p:nvSpPr>
          <p:spPr bwMode="auto">
            <a:xfrm>
              <a:off x="8082615" y="5806086"/>
              <a:ext cx="33475" cy="200850"/>
            </a:xfrm>
            <a:custGeom>
              <a:avLst/>
              <a:gdLst>
                <a:gd name="T0" fmla="*/ 21 w 26"/>
                <a:gd name="T1" fmla="*/ 0 h 156"/>
                <a:gd name="T2" fmla="*/ 0 w 26"/>
                <a:gd name="T3" fmla="*/ 149 h 156"/>
                <a:gd name="T4" fmla="*/ 8 w 26"/>
                <a:gd name="T5" fmla="*/ 156 h 156"/>
                <a:gd name="T6" fmla="*/ 26 w 26"/>
                <a:gd name="T7" fmla="*/ 8 h 156"/>
                <a:gd name="T8" fmla="*/ 24 w 26"/>
                <a:gd name="T9" fmla="*/ 4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9"/>
                  </a:lnTo>
                  <a:lnTo>
                    <a:pt x="8" y="156"/>
                  </a:lnTo>
                  <a:lnTo>
                    <a:pt x="26" y="8"/>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ísḷ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55B745-38B1-4A18-AC7D-D4FCAF60454A}"/>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close/>
                  <a:moveTo>
                    <a:pt x="160" y="0"/>
                  </a:moveTo>
                  <a:lnTo>
                    <a:pt x="160" y="0"/>
                  </a:lnTo>
                  <a:lnTo>
                    <a:pt x="163" y="4"/>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ľî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147346-5F43-43FA-81CB-900E4FB0EACE}"/>
                </a:ext>
              </a:extLst>
            </p:cNvPr>
            <p:cNvSpPr/>
            <p:nvPr/>
          </p:nvSpPr>
          <p:spPr bwMode="auto">
            <a:xfrm>
              <a:off x="8158578" y="5732698"/>
              <a:ext cx="209863" cy="30900"/>
            </a:xfrm>
            <a:custGeom>
              <a:avLst/>
              <a:gdLst>
                <a:gd name="T0" fmla="*/ 7 w 163"/>
                <a:gd name="T1" fmla="*/ 15 h 24"/>
                <a:gd name="T2" fmla="*/ 0 w 163"/>
                <a:gd name="T3" fmla="*/ 17 h 24"/>
                <a:gd name="T4" fmla="*/ 7 w 163"/>
                <a:gd name="T5" fmla="*/ 24 h 24"/>
                <a:gd name="T6" fmla="*/ 15 w 163"/>
                <a:gd name="T7" fmla="*/ 24 h 24"/>
                <a:gd name="T8" fmla="*/ 7 w 163"/>
                <a:gd name="T9" fmla="*/ 15 h 24"/>
                <a:gd name="T10" fmla="*/ 160 w 163"/>
                <a:gd name="T11" fmla="*/ 0 h 24"/>
                <a:gd name="T12" fmla="*/ 160 w 163"/>
                <a:gd name="T13" fmla="*/ 0 h 24"/>
                <a:gd name="T14" fmla="*/ 163 w 163"/>
                <a:gd name="T15" fmla="*/ 4 h 24"/>
                <a:gd name="T16" fmla="*/ 160 w 163"/>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4">
                  <a:moveTo>
                    <a:pt x="7" y="15"/>
                  </a:moveTo>
                  <a:lnTo>
                    <a:pt x="0" y="17"/>
                  </a:lnTo>
                  <a:lnTo>
                    <a:pt x="7" y="24"/>
                  </a:lnTo>
                  <a:lnTo>
                    <a:pt x="15" y="24"/>
                  </a:lnTo>
                  <a:lnTo>
                    <a:pt x="7" y="15"/>
                  </a:lnTo>
                  <a:moveTo>
                    <a:pt x="160" y="0"/>
                  </a:moveTo>
                  <a:lnTo>
                    <a:pt x="160" y="0"/>
                  </a:lnTo>
                  <a:lnTo>
                    <a:pt x="163" y="4"/>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îś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FD209F8-5C73-49AB-A98E-D1B1427F0506}"/>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işl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11A0092-32CE-489F-B7B8-879CB576817F}"/>
                </a:ext>
              </a:extLst>
            </p:cNvPr>
            <p:cNvSpPr/>
            <p:nvPr/>
          </p:nvSpPr>
          <p:spPr bwMode="auto">
            <a:xfrm>
              <a:off x="8167590" y="5732698"/>
              <a:ext cx="203425" cy="30900"/>
            </a:xfrm>
            <a:custGeom>
              <a:avLst/>
              <a:gdLst>
                <a:gd name="T0" fmla="*/ 153 w 158"/>
                <a:gd name="T1" fmla="*/ 0 h 24"/>
                <a:gd name="T2" fmla="*/ 0 w 158"/>
                <a:gd name="T3" fmla="*/ 15 h 24"/>
                <a:gd name="T4" fmla="*/ 8 w 158"/>
                <a:gd name="T5" fmla="*/ 24 h 24"/>
                <a:gd name="T6" fmla="*/ 158 w 158"/>
                <a:gd name="T7" fmla="*/ 6 h 24"/>
                <a:gd name="T8" fmla="*/ 156 w 158"/>
                <a:gd name="T9" fmla="*/ 4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5"/>
                  </a:lnTo>
                  <a:lnTo>
                    <a:pt x="8" y="24"/>
                  </a:lnTo>
                  <a:lnTo>
                    <a:pt x="158" y="6"/>
                  </a:lnTo>
                  <a:lnTo>
                    <a:pt x="156" y="4"/>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îṩ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C86F146-D88A-4BEF-8AA9-325B38803955}"/>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close/>
                  <a:moveTo>
                    <a:pt x="159" y="0"/>
                  </a:moveTo>
                  <a:lnTo>
                    <a:pt x="159" y="0"/>
                  </a:lnTo>
                  <a:lnTo>
                    <a:pt x="161" y="2"/>
                  </a:lnTo>
                  <a:lnTo>
                    <a:pt x="159"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686FF7F-9295-46A0-8E4F-22BE573DE9FB}"/>
                </a:ext>
              </a:extLst>
            </p:cNvPr>
            <p:cNvSpPr/>
            <p:nvPr/>
          </p:nvSpPr>
          <p:spPr bwMode="auto">
            <a:xfrm>
              <a:off x="8095490" y="5667035"/>
              <a:ext cx="207288" cy="30900"/>
            </a:xfrm>
            <a:custGeom>
              <a:avLst/>
              <a:gdLst>
                <a:gd name="T0" fmla="*/ 5 w 161"/>
                <a:gd name="T1" fmla="*/ 17 h 24"/>
                <a:gd name="T2" fmla="*/ 0 w 161"/>
                <a:gd name="T3" fmla="*/ 17 h 24"/>
                <a:gd name="T4" fmla="*/ 7 w 161"/>
                <a:gd name="T5" fmla="*/ 24 h 24"/>
                <a:gd name="T6" fmla="*/ 12 w 161"/>
                <a:gd name="T7" fmla="*/ 24 h 24"/>
                <a:gd name="T8" fmla="*/ 5 w 161"/>
                <a:gd name="T9" fmla="*/ 17 h 24"/>
                <a:gd name="T10" fmla="*/ 159 w 161"/>
                <a:gd name="T11" fmla="*/ 0 h 24"/>
                <a:gd name="T12" fmla="*/ 159 w 161"/>
                <a:gd name="T13" fmla="*/ 0 h 24"/>
                <a:gd name="T14" fmla="*/ 161 w 161"/>
                <a:gd name="T15" fmla="*/ 2 h 24"/>
                <a:gd name="T16" fmla="*/ 159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5" y="17"/>
                  </a:moveTo>
                  <a:lnTo>
                    <a:pt x="0" y="17"/>
                  </a:lnTo>
                  <a:lnTo>
                    <a:pt x="7" y="24"/>
                  </a:lnTo>
                  <a:lnTo>
                    <a:pt x="12" y="24"/>
                  </a:lnTo>
                  <a:lnTo>
                    <a:pt x="5" y="17"/>
                  </a:lnTo>
                  <a:moveTo>
                    <a:pt x="159" y="0"/>
                  </a:moveTo>
                  <a:lnTo>
                    <a:pt x="159" y="0"/>
                  </a:lnTo>
                  <a:lnTo>
                    <a:pt x="161" y="2"/>
                  </a:lnTo>
                  <a:lnTo>
                    <a:pt x="1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íśḷ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9B851D-0594-47A0-9314-818E93DB02FE}"/>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íśl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6217E2A-ECA9-4744-BC8A-A5C96E0D0445}"/>
                </a:ext>
              </a:extLst>
            </p:cNvPr>
            <p:cNvSpPr/>
            <p:nvPr/>
          </p:nvSpPr>
          <p:spPr bwMode="auto">
            <a:xfrm>
              <a:off x="8101927" y="5667035"/>
              <a:ext cx="206000" cy="30900"/>
            </a:xfrm>
            <a:custGeom>
              <a:avLst/>
              <a:gdLst>
                <a:gd name="T0" fmla="*/ 154 w 160"/>
                <a:gd name="T1" fmla="*/ 0 h 24"/>
                <a:gd name="T2" fmla="*/ 0 w 160"/>
                <a:gd name="T3" fmla="*/ 17 h 24"/>
                <a:gd name="T4" fmla="*/ 7 w 160"/>
                <a:gd name="T5" fmla="*/ 24 h 24"/>
                <a:gd name="T6" fmla="*/ 160 w 160"/>
                <a:gd name="T7" fmla="*/ 7 h 24"/>
                <a:gd name="T8" fmla="*/ 156 w 160"/>
                <a:gd name="T9" fmla="*/ 2 h 24"/>
                <a:gd name="T10" fmla="*/ 154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4" y="0"/>
                  </a:moveTo>
                  <a:lnTo>
                    <a:pt x="0" y="17"/>
                  </a:lnTo>
                  <a:lnTo>
                    <a:pt x="7" y="24"/>
                  </a:lnTo>
                  <a:lnTo>
                    <a:pt x="160" y="7"/>
                  </a:lnTo>
                  <a:lnTo>
                    <a:pt x="156" y="2"/>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ľ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153666D-B3D7-4766-BE7F-56200A44201F}"/>
                </a:ext>
              </a:extLst>
            </p:cNvPr>
            <p:cNvSpPr/>
            <p:nvPr/>
          </p:nvSpPr>
          <p:spPr bwMode="auto">
            <a:xfrm>
              <a:off x="7028151" y="4673084"/>
              <a:ext cx="1197376" cy="1194802"/>
            </a:xfrm>
            <a:custGeom>
              <a:avLst/>
              <a:gdLst>
                <a:gd name="T0" fmla="*/ 44 w 507"/>
                <a:gd name="T1" fmla="*/ 17 h 506"/>
                <a:gd name="T2" fmla="*/ 44 w 507"/>
                <a:gd name="T3" fmla="*/ 17 h 506"/>
                <a:gd name="T4" fmla="*/ 0 w 507"/>
                <a:gd name="T5" fmla="*/ 0 h 506"/>
                <a:gd name="T6" fmla="*/ 20 w 507"/>
                <a:gd name="T7" fmla="*/ 43 h 506"/>
                <a:gd name="T8" fmla="*/ 20 w 507"/>
                <a:gd name="T9" fmla="*/ 43 h 506"/>
                <a:gd name="T10" fmla="*/ 484 w 507"/>
                <a:gd name="T11" fmla="*/ 506 h 506"/>
                <a:gd name="T12" fmla="*/ 507 w 507"/>
                <a:gd name="T13" fmla="*/ 482 h 506"/>
                <a:gd name="T14" fmla="*/ 44 w 507"/>
                <a:gd name="T15" fmla="*/ 17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7"/>
                  </a:moveTo>
                  <a:cubicBezTo>
                    <a:pt x="44" y="17"/>
                    <a:pt x="44" y="17"/>
                    <a:pt x="44" y="17"/>
                  </a:cubicBezTo>
                  <a:cubicBezTo>
                    <a:pt x="41" y="14"/>
                    <a:pt x="0" y="0"/>
                    <a:pt x="0" y="0"/>
                  </a:cubicBezTo>
                  <a:cubicBezTo>
                    <a:pt x="0" y="0"/>
                    <a:pt x="16" y="40"/>
                    <a:pt x="20" y="43"/>
                  </a:cubicBezTo>
                  <a:cubicBezTo>
                    <a:pt x="20" y="43"/>
                    <a:pt x="20" y="43"/>
                    <a:pt x="20" y="43"/>
                  </a:cubicBezTo>
                  <a:cubicBezTo>
                    <a:pt x="484" y="506"/>
                    <a:pt x="484" y="506"/>
                    <a:pt x="484" y="506"/>
                  </a:cubicBezTo>
                  <a:cubicBezTo>
                    <a:pt x="507" y="482"/>
                    <a:pt x="507" y="482"/>
                    <a:pt x="507" y="482"/>
                  </a:cubicBezTo>
                  <a:lnTo>
                    <a:pt x="44" y="17"/>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l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722724D-579A-4A3C-BEBA-CFB5784E714F}"/>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íṧļî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E84D935-903E-4903-9A47-E550B4889404}"/>
                </a:ext>
              </a:extLst>
            </p:cNvPr>
            <p:cNvSpPr/>
            <p:nvPr/>
          </p:nvSpPr>
          <p:spPr bwMode="auto">
            <a:xfrm>
              <a:off x="8132828" y="4749047"/>
              <a:ext cx="33475" cy="200850"/>
            </a:xfrm>
            <a:custGeom>
              <a:avLst/>
              <a:gdLst>
                <a:gd name="T0" fmla="*/ 20 w 26"/>
                <a:gd name="T1" fmla="*/ 0 h 156"/>
                <a:gd name="T2" fmla="*/ 0 w 26"/>
                <a:gd name="T3" fmla="*/ 148 h 156"/>
                <a:gd name="T4" fmla="*/ 7 w 26"/>
                <a:gd name="T5" fmla="*/ 156 h 156"/>
                <a:gd name="T6" fmla="*/ 26 w 26"/>
                <a:gd name="T7" fmla="*/ 7 h 156"/>
                <a:gd name="T8" fmla="*/ 24 w 26"/>
                <a:gd name="T9" fmla="*/ 1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4" y="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A86D92-A465-4FF2-B2F2-5D45A981A40D}"/>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ś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02918D-4D71-4CBA-AEB4-941A08D95555}"/>
                </a:ext>
              </a:extLst>
            </p:cNvPr>
            <p:cNvSpPr/>
            <p:nvPr/>
          </p:nvSpPr>
          <p:spPr bwMode="auto">
            <a:xfrm>
              <a:off x="8158578" y="4749047"/>
              <a:ext cx="5150" cy="1288"/>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iS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ACCC8B-DAE5-49E2-8E96-08426DD4D329}"/>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í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BE1389F-8CFF-4B46-AC56-26895A53271D}"/>
                </a:ext>
              </a:extLst>
            </p:cNvPr>
            <p:cNvSpPr/>
            <p:nvPr/>
          </p:nvSpPr>
          <p:spPr bwMode="auto">
            <a:xfrm>
              <a:off x="8192053" y="4996247"/>
              <a:ext cx="9013" cy="10300"/>
            </a:xfrm>
            <a:custGeom>
              <a:avLst/>
              <a:gdLst>
                <a:gd name="T0" fmla="*/ 0 w 7"/>
                <a:gd name="T1" fmla="*/ 0 h 8"/>
                <a:gd name="T2" fmla="*/ 0 w 7"/>
                <a:gd name="T3" fmla="*/ 0 h 8"/>
                <a:gd name="T4" fmla="*/ 7 w 7"/>
                <a:gd name="T5" fmla="*/ 8 h 8"/>
                <a:gd name="T6" fmla="*/ 7 w 7"/>
                <a:gd name="T7" fmla="*/ 8 h 8"/>
                <a:gd name="T8" fmla="*/ 0 w 7"/>
                <a:gd name="T9" fmla="*/ 0 h 8"/>
              </a:gdLst>
              <a:ahLst/>
              <a:cxnLst>
                <a:cxn ang="0">
                  <a:pos x="T0" y="T1"/>
                </a:cxn>
                <a:cxn ang="0">
                  <a:pos x="T2" y="T3"/>
                </a:cxn>
                <a:cxn ang="0">
                  <a:pos x="T4" y="T5"/>
                </a:cxn>
                <a:cxn ang="0">
                  <a:pos x="T6" y="T7"/>
                </a:cxn>
                <a:cxn ang="0">
                  <a:pos x="T8" y="T9"/>
                </a:cxn>
              </a:cxnLst>
              <a:rect l="0" t="0" r="r" b="b"/>
              <a:pathLst>
                <a:path w="7" h="8">
                  <a:moveTo>
                    <a:pt x="0" y="0"/>
                  </a:moveTo>
                  <a:lnTo>
                    <a:pt x="0" y="0"/>
                  </a:lnTo>
                  <a:lnTo>
                    <a:pt x="7" y="8"/>
                  </a:lnTo>
                  <a:lnTo>
                    <a:pt x="7"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işḷ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78EF01-B204-4BB3-A1C7-155A608D886F}"/>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îṣ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CD0F23-D77B-4D1C-BCAF-038880F13BC9}"/>
                </a:ext>
              </a:extLst>
            </p:cNvPr>
            <p:cNvSpPr/>
            <p:nvPr/>
          </p:nvSpPr>
          <p:spPr bwMode="auto">
            <a:xfrm>
              <a:off x="8192053" y="4805697"/>
              <a:ext cx="33475" cy="200850"/>
            </a:xfrm>
            <a:custGeom>
              <a:avLst/>
              <a:gdLst>
                <a:gd name="T0" fmla="*/ 20 w 26"/>
                <a:gd name="T1" fmla="*/ 0 h 156"/>
                <a:gd name="T2" fmla="*/ 0 w 26"/>
                <a:gd name="T3" fmla="*/ 148 h 156"/>
                <a:gd name="T4" fmla="*/ 7 w 26"/>
                <a:gd name="T5" fmla="*/ 156 h 156"/>
                <a:gd name="T6" fmla="*/ 26 w 26"/>
                <a:gd name="T7" fmla="*/ 7 h 156"/>
                <a:gd name="T8" fmla="*/ 22 w 26"/>
                <a:gd name="T9" fmla="*/ 3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8"/>
                  </a:lnTo>
                  <a:lnTo>
                    <a:pt x="7" y="156"/>
                  </a:lnTo>
                  <a:lnTo>
                    <a:pt x="26" y="7"/>
                  </a:lnTo>
                  <a:lnTo>
                    <a:pt x="22" y="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îş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CF40F61-60C2-4533-A9AA-390C15582C70}"/>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ṣľ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620109B-8ED7-4208-9BDB-C3DCF7A60C2E}"/>
                </a:ext>
              </a:extLst>
            </p:cNvPr>
            <p:cNvSpPr/>
            <p:nvPr/>
          </p:nvSpPr>
          <p:spPr bwMode="auto">
            <a:xfrm>
              <a:off x="8217803" y="4805697"/>
              <a:ext cx="2575" cy="3863"/>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0"/>
                  </a:lnTo>
                  <a:lnTo>
                    <a:pt x="2"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ṥḷ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62F5FBE-0EB4-4C56-BCDD-25464360BFF8}"/>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close/>
                  <a:moveTo>
                    <a:pt x="152" y="0"/>
                  </a:moveTo>
                  <a:lnTo>
                    <a:pt x="152" y="0"/>
                  </a:lnTo>
                  <a:lnTo>
                    <a:pt x="156" y="2"/>
                  </a:lnTo>
                  <a:lnTo>
                    <a:pt x="152"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ïś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350D590-E323-43AB-BF8B-47C2EDD9E3AC}"/>
                </a:ext>
              </a:extLst>
            </p:cNvPr>
            <p:cNvSpPr/>
            <p:nvPr/>
          </p:nvSpPr>
          <p:spPr bwMode="auto">
            <a:xfrm>
              <a:off x="8274453" y="4732309"/>
              <a:ext cx="200850" cy="30900"/>
            </a:xfrm>
            <a:custGeom>
              <a:avLst/>
              <a:gdLst>
                <a:gd name="T0" fmla="*/ 0 w 156"/>
                <a:gd name="T1" fmla="*/ 14 h 24"/>
                <a:gd name="T2" fmla="*/ 0 w 156"/>
                <a:gd name="T3" fmla="*/ 14 h 24"/>
                <a:gd name="T4" fmla="*/ 7 w 156"/>
                <a:gd name="T5" fmla="*/ 24 h 24"/>
                <a:gd name="T6" fmla="*/ 9 w 156"/>
                <a:gd name="T7" fmla="*/ 24 h 24"/>
                <a:gd name="T8" fmla="*/ 0 w 156"/>
                <a:gd name="T9" fmla="*/ 14 h 24"/>
                <a:gd name="T10" fmla="*/ 152 w 156"/>
                <a:gd name="T11" fmla="*/ 0 h 24"/>
                <a:gd name="T12" fmla="*/ 152 w 156"/>
                <a:gd name="T13" fmla="*/ 0 h 24"/>
                <a:gd name="T14" fmla="*/ 156 w 156"/>
                <a:gd name="T15" fmla="*/ 2 h 24"/>
                <a:gd name="T16" fmla="*/ 152 w 15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4">
                  <a:moveTo>
                    <a:pt x="0" y="14"/>
                  </a:moveTo>
                  <a:lnTo>
                    <a:pt x="0" y="14"/>
                  </a:lnTo>
                  <a:lnTo>
                    <a:pt x="7" y="24"/>
                  </a:lnTo>
                  <a:lnTo>
                    <a:pt x="9" y="24"/>
                  </a:lnTo>
                  <a:lnTo>
                    <a:pt x="0" y="14"/>
                  </a:lnTo>
                  <a:moveTo>
                    <a:pt x="152" y="0"/>
                  </a:moveTo>
                  <a:lnTo>
                    <a:pt x="152" y="0"/>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iśḷ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B73D45-A552-4CA8-AFBA-92F9255BA1C3}"/>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šļ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7F16ABC-2E6A-4A31-A2F7-DAD3715A62CA}"/>
                </a:ext>
              </a:extLst>
            </p:cNvPr>
            <p:cNvSpPr/>
            <p:nvPr/>
          </p:nvSpPr>
          <p:spPr bwMode="auto">
            <a:xfrm>
              <a:off x="8274453" y="4732309"/>
              <a:ext cx="206000" cy="30900"/>
            </a:xfrm>
            <a:custGeom>
              <a:avLst/>
              <a:gdLst>
                <a:gd name="T0" fmla="*/ 152 w 160"/>
                <a:gd name="T1" fmla="*/ 0 h 24"/>
                <a:gd name="T2" fmla="*/ 0 w 160"/>
                <a:gd name="T3" fmla="*/ 14 h 24"/>
                <a:gd name="T4" fmla="*/ 9 w 160"/>
                <a:gd name="T5" fmla="*/ 24 h 24"/>
                <a:gd name="T6" fmla="*/ 160 w 160"/>
                <a:gd name="T7" fmla="*/ 5 h 24"/>
                <a:gd name="T8" fmla="*/ 156 w 160"/>
                <a:gd name="T9" fmla="*/ 2 h 24"/>
                <a:gd name="T10" fmla="*/ 152 w 160"/>
                <a:gd name="T11" fmla="*/ 0 h 24"/>
              </a:gdLst>
              <a:ahLst/>
              <a:cxnLst>
                <a:cxn ang="0">
                  <a:pos x="T0" y="T1"/>
                </a:cxn>
                <a:cxn ang="0">
                  <a:pos x="T2" y="T3"/>
                </a:cxn>
                <a:cxn ang="0">
                  <a:pos x="T4" y="T5"/>
                </a:cxn>
                <a:cxn ang="0">
                  <a:pos x="T6" y="T7"/>
                </a:cxn>
                <a:cxn ang="0">
                  <a:pos x="T8" y="T9"/>
                </a:cxn>
                <a:cxn ang="0">
                  <a:pos x="T10" y="T11"/>
                </a:cxn>
              </a:cxnLst>
              <a:rect l="0" t="0" r="r" b="b"/>
              <a:pathLst>
                <a:path w="160" h="24">
                  <a:moveTo>
                    <a:pt x="152" y="0"/>
                  </a:moveTo>
                  <a:lnTo>
                    <a:pt x="0" y="14"/>
                  </a:lnTo>
                  <a:lnTo>
                    <a:pt x="9" y="24"/>
                  </a:lnTo>
                  <a:lnTo>
                    <a:pt x="160" y="5"/>
                  </a:lnTo>
                  <a:lnTo>
                    <a:pt x="156"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ŝḻ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9B4301-813E-4CA4-B59D-0F4972F296DF}"/>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close/>
                </a:path>
              </a:pathLst>
            </a:custGeom>
            <a:solidFill>
              <a:srgbClr val="30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ṣḷ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0AF68E-943B-4204-8BC4-EDE6A78F855E}"/>
                </a:ext>
              </a:extLst>
            </p:cNvPr>
            <p:cNvSpPr/>
            <p:nvPr/>
          </p:nvSpPr>
          <p:spPr bwMode="auto">
            <a:xfrm>
              <a:off x="8268015" y="4750334"/>
              <a:ext cx="15450" cy="12875"/>
            </a:xfrm>
            <a:custGeom>
              <a:avLst/>
              <a:gdLst>
                <a:gd name="T0" fmla="*/ 5 w 12"/>
                <a:gd name="T1" fmla="*/ 0 h 10"/>
                <a:gd name="T2" fmla="*/ 0 w 12"/>
                <a:gd name="T3" fmla="*/ 2 h 10"/>
                <a:gd name="T4" fmla="*/ 7 w 12"/>
                <a:gd name="T5" fmla="*/ 10 h 10"/>
                <a:gd name="T6" fmla="*/ 12 w 12"/>
                <a:gd name="T7" fmla="*/ 10 h 10"/>
                <a:gd name="T8" fmla="*/ 5 w 12"/>
                <a:gd name="T9" fmla="*/ 0 h 10"/>
              </a:gdLst>
              <a:ahLst/>
              <a:cxnLst>
                <a:cxn ang="0">
                  <a:pos x="T0" y="T1"/>
                </a:cxn>
                <a:cxn ang="0">
                  <a:pos x="T2" y="T3"/>
                </a:cxn>
                <a:cxn ang="0">
                  <a:pos x="T4" y="T5"/>
                </a:cxn>
                <a:cxn ang="0">
                  <a:pos x="T6" y="T7"/>
                </a:cxn>
                <a:cxn ang="0">
                  <a:pos x="T8" y="T9"/>
                </a:cxn>
              </a:cxnLst>
              <a:rect l="0" t="0" r="r" b="b"/>
              <a:pathLst>
                <a:path w="12" h="10">
                  <a:moveTo>
                    <a:pt x="5" y="0"/>
                  </a:moveTo>
                  <a:lnTo>
                    <a:pt x="0" y="2"/>
                  </a:lnTo>
                  <a:lnTo>
                    <a:pt x="7" y="10"/>
                  </a:lnTo>
                  <a:lnTo>
                    <a:pt x="12" y="1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ṥl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19C2E8-5871-4F43-B45A-697406CE4475}"/>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ṣ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724A16-F0B9-41C6-8FEC-F6335A998830}"/>
                </a:ext>
              </a:extLst>
            </p:cNvPr>
            <p:cNvSpPr/>
            <p:nvPr/>
          </p:nvSpPr>
          <p:spPr bwMode="auto">
            <a:xfrm>
              <a:off x="6746188" y="5562748"/>
              <a:ext cx="195700" cy="369513"/>
            </a:xfrm>
            <a:custGeom>
              <a:avLst/>
              <a:gdLst>
                <a:gd name="T0" fmla="*/ 22 w 152"/>
                <a:gd name="T1" fmla="*/ 0 h 287"/>
                <a:gd name="T2" fmla="*/ 0 w 152"/>
                <a:gd name="T3" fmla="*/ 149 h 287"/>
                <a:gd name="T4" fmla="*/ 140 w 152"/>
                <a:gd name="T5" fmla="*/ 287 h 287"/>
                <a:gd name="T6" fmla="*/ 152 w 152"/>
                <a:gd name="T7" fmla="*/ 132 h 287"/>
                <a:gd name="T8" fmla="*/ 22 w 152"/>
                <a:gd name="T9" fmla="*/ 0 h 287"/>
              </a:gdLst>
              <a:ahLst/>
              <a:cxnLst>
                <a:cxn ang="0">
                  <a:pos x="T0" y="T1"/>
                </a:cxn>
                <a:cxn ang="0">
                  <a:pos x="T2" y="T3"/>
                </a:cxn>
                <a:cxn ang="0">
                  <a:pos x="T4" y="T5"/>
                </a:cxn>
                <a:cxn ang="0">
                  <a:pos x="T6" y="T7"/>
                </a:cxn>
                <a:cxn ang="0">
                  <a:pos x="T8" y="T9"/>
                </a:cxn>
              </a:cxnLst>
              <a:rect l="0" t="0" r="r" b="b"/>
              <a:pathLst>
                <a:path w="152" h="287">
                  <a:moveTo>
                    <a:pt x="22" y="0"/>
                  </a:moveTo>
                  <a:lnTo>
                    <a:pt x="0" y="149"/>
                  </a:lnTo>
                  <a:lnTo>
                    <a:pt x="140" y="287"/>
                  </a:lnTo>
                  <a:lnTo>
                    <a:pt x="152" y="13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ṧ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9738D9-389B-4796-AB6A-2A21D4DCD1B6}"/>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ṩ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FA0233-F78C-4806-8A4F-3BFABBBCC4A3}"/>
                </a:ext>
              </a:extLst>
            </p:cNvPr>
            <p:cNvSpPr/>
            <p:nvPr/>
          </p:nvSpPr>
          <p:spPr bwMode="auto">
            <a:xfrm>
              <a:off x="6828588" y="5480348"/>
              <a:ext cx="369513" cy="195700"/>
            </a:xfrm>
            <a:custGeom>
              <a:avLst/>
              <a:gdLst>
                <a:gd name="T0" fmla="*/ 0 w 287"/>
                <a:gd name="T1" fmla="*/ 22 h 152"/>
                <a:gd name="T2" fmla="*/ 151 w 287"/>
                <a:gd name="T3" fmla="*/ 0 h 152"/>
                <a:gd name="T4" fmla="*/ 287 w 287"/>
                <a:gd name="T5" fmla="*/ 140 h 152"/>
                <a:gd name="T6" fmla="*/ 133 w 287"/>
                <a:gd name="T7" fmla="*/ 152 h 152"/>
                <a:gd name="T8" fmla="*/ 0 w 287"/>
                <a:gd name="T9" fmla="*/ 22 h 152"/>
              </a:gdLst>
              <a:ahLst/>
              <a:cxnLst>
                <a:cxn ang="0">
                  <a:pos x="T0" y="T1"/>
                </a:cxn>
                <a:cxn ang="0">
                  <a:pos x="T2" y="T3"/>
                </a:cxn>
                <a:cxn ang="0">
                  <a:pos x="T4" y="T5"/>
                </a:cxn>
                <a:cxn ang="0">
                  <a:pos x="T6" y="T7"/>
                </a:cxn>
                <a:cxn ang="0">
                  <a:pos x="T8" y="T9"/>
                </a:cxn>
              </a:cxnLst>
              <a:rect l="0" t="0" r="r" b="b"/>
              <a:pathLst>
                <a:path w="287" h="152">
                  <a:moveTo>
                    <a:pt x="0" y="22"/>
                  </a:moveTo>
                  <a:lnTo>
                    <a:pt x="151" y="0"/>
                  </a:lnTo>
                  <a:lnTo>
                    <a:pt x="287" y="140"/>
                  </a:lnTo>
                  <a:lnTo>
                    <a:pt x="133" y="152"/>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B6F546D-C028-4E70-8E46-529F78A2E0DA}"/>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2BB9CD0-9DAA-48E1-9547-16993AE37E53}"/>
                </a:ext>
              </a:extLst>
            </p:cNvPr>
            <p:cNvSpPr/>
            <p:nvPr/>
          </p:nvSpPr>
          <p:spPr bwMode="auto">
            <a:xfrm>
              <a:off x="6827301" y="5615535"/>
              <a:ext cx="0" cy="25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ṧ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4D7B049-E5BB-41A9-81E1-636377DD37FF}"/>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sľ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9FA0992-288C-4EFE-8BD7-887E502A32AB}"/>
                </a:ext>
              </a:extLst>
            </p:cNvPr>
            <p:cNvSpPr/>
            <p:nvPr/>
          </p:nvSpPr>
          <p:spPr bwMode="auto">
            <a:xfrm>
              <a:off x="6800263" y="5615535"/>
              <a:ext cx="33475" cy="200850"/>
            </a:xfrm>
            <a:custGeom>
              <a:avLst/>
              <a:gdLst>
                <a:gd name="T0" fmla="*/ 21 w 26"/>
                <a:gd name="T1" fmla="*/ 0 h 156"/>
                <a:gd name="T2" fmla="*/ 0 w 26"/>
                <a:gd name="T3" fmla="*/ 148 h 156"/>
                <a:gd name="T4" fmla="*/ 8 w 26"/>
                <a:gd name="T5" fmla="*/ 156 h 156"/>
                <a:gd name="T6" fmla="*/ 26 w 26"/>
                <a:gd name="T7" fmla="*/ 7 h 156"/>
                <a:gd name="T8" fmla="*/ 21 w 26"/>
                <a:gd name="T9" fmla="*/ 2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ş1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D7DC8A-4583-4C59-8577-6945CCB48565}"/>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close/>
                  <a:moveTo>
                    <a:pt x="21" y="0"/>
                  </a:moveTo>
                  <a:lnTo>
                    <a:pt x="21" y="0"/>
                  </a:lnTo>
                  <a:lnTo>
                    <a:pt x="22" y="3"/>
                  </a:lnTo>
                  <a:lnTo>
                    <a:pt x="2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ṣľ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3858042-5A17-445C-8711-A15845D4A0AC}"/>
                </a:ext>
              </a:extLst>
            </p:cNvPr>
            <p:cNvSpPr/>
            <p:nvPr/>
          </p:nvSpPr>
          <p:spPr bwMode="auto">
            <a:xfrm>
              <a:off x="6856913" y="5672185"/>
              <a:ext cx="28325" cy="200850"/>
            </a:xfrm>
            <a:custGeom>
              <a:avLst/>
              <a:gdLst>
                <a:gd name="T0" fmla="*/ 0 w 22"/>
                <a:gd name="T1" fmla="*/ 148 h 156"/>
                <a:gd name="T2" fmla="*/ 0 w 22"/>
                <a:gd name="T3" fmla="*/ 148 h 156"/>
                <a:gd name="T4" fmla="*/ 8 w 22"/>
                <a:gd name="T5" fmla="*/ 156 h 156"/>
                <a:gd name="T6" fmla="*/ 8 w 22"/>
                <a:gd name="T7" fmla="*/ 156 h 156"/>
                <a:gd name="T8" fmla="*/ 0 w 22"/>
                <a:gd name="T9" fmla="*/ 148 h 156"/>
                <a:gd name="T10" fmla="*/ 21 w 22"/>
                <a:gd name="T11" fmla="*/ 0 h 156"/>
                <a:gd name="T12" fmla="*/ 21 w 22"/>
                <a:gd name="T13" fmla="*/ 0 h 156"/>
                <a:gd name="T14" fmla="*/ 22 w 22"/>
                <a:gd name="T15" fmla="*/ 3 h 156"/>
                <a:gd name="T16" fmla="*/ 21 w 22"/>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6">
                  <a:moveTo>
                    <a:pt x="0" y="148"/>
                  </a:moveTo>
                  <a:lnTo>
                    <a:pt x="0" y="148"/>
                  </a:lnTo>
                  <a:lnTo>
                    <a:pt x="8" y="156"/>
                  </a:lnTo>
                  <a:lnTo>
                    <a:pt x="8" y="156"/>
                  </a:lnTo>
                  <a:lnTo>
                    <a:pt x="0" y="148"/>
                  </a:lnTo>
                  <a:moveTo>
                    <a:pt x="21" y="0"/>
                  </a:moveTo>
                  <a:lnTo>
                    <a:pt x="21" y="0"/>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ṩḷ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0B8C9C-F20B-4777-81E6-F70E0B7BC809}"/>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ïS1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8DBFA1-5621-4D23-93B3-7C429835C074}"/>
                </a:ext>
              </a:extLst>
            </p:cNvPr>
            <p:cNvSpPr/>
            <p:nvPr/>
          </p:nvSpPr>
          <p:spPr bwMode="auto">
            <a:xfrm>
              <a:off x="6856913" y="5672185"/>
              <a:ext cx="33475" cy="200850"/>
            </a:xfrm>
            <a:custGeom>
              <a:avLst/>
              <a:gdLst>
                <a:gd name="T0" fmla="*/ 21 w 26"/>
                <a:gd name="T1" fmla="*/ 0 h 156"/>
                <a:gd name="T2" fmla="*/ 0 w 26"/>
                <a:gd name="T3" fmla="*/ 148 h 156"/>
                <a:gd name="T4" fmla="*/ 8 w 26"/>
                <a:gd name="T5" fmla="*/ 156 h 156"/>
                <a:gd name="T6" fmla="*/ 26 w 26"/>
                <a:gd name="T7" fmla="*/ 7 h 156"/>
                <a:gd name="T8" fmla="*/ 22 w 26"/>
                <a:gd name="T9" fmla="*/ 3 h 156"/>
                <a:gd name="T10" fmla="*/ 21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1" y="0"/>
                  </a:moveTo>
                  <a:lnTo>
                    <a:pt x="0" y="148"/>
                  </a:lnTo>
                  <a:lnTo>
                    <a:pt x="8" y="156"/>
                  </a:lnTo>
                  <a:lnTo>
                    <a:pt x="26" y="7"/>
                  </a:lnTo>
                  <a:lnTo>
                    <a:pt x="22"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ṥľ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3AE6807-377E-4062-8D58-10DAB7F2EFD0}"/>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close/>
                  <a:moveTo>
                    <a:pt x="160" y="0"/>
                  </a:moveTo>
                  <a:lnTo>
                    <a:pt x="160" y="0"/>
                  </a:lnTo>
                  <a:lnTo>
                    <a:pt x="162" y="2"/>
                  </a:lnTo>
                  <a:lnTo>
                    <a:pt x="16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ṩľ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2898ADC-FBBD-4736-BBAB-2F8B162C68B3}"/>
                </a:ext>
              </a:extLst>
            </p:cNvPr>
            <p:cNvSpPr/>
            <p:nvPr/>
          </p:nvSpPr>
          <p:spPr bwMode="auto">
            <a:xfrm>
              <a:off x="6932876" y="5598798"/>
              <a:ext cx="208575" cy="30900"/>
            </a:xfrm>
            <a:custGeom>
              <a:avLst/>
              <a:gdLst>
                <a:gd name="T0" fmla="*/ 7 w 162"/>
                <a:gd name="T1" fmla="*/ 16 h 24"/>
                <a:gd name="T2" fmla="*/ 0 w 162"/>
                <a:gd name="T3" fmla="*/ 16 h 24"/>
                <a:gd name="T4" fmla="*/ 7 w 162"/>
                <a:gd name="T5" fmla="*/ 24 h 24"/>
                <a:gd name="T6" fmla="*/ 15 w 162"/>
                <a:gd name="T7" fmla="*/ 24 h 24"/>
                <a:gd name="T8" fmla="*/ 7 w 162"/>
                <a:gd name="T9" fmla="*/ 16 h 24"/>
                <a:gd name="T10" fmla="*/ 160 w 162"/>
                <a:gd name="T11" fmla="*/ 0 h 24"/>
                <a:gd name="T12" fmla="*/ 160 w 162"/>
                <a:gd name="T13" fmla="*/ 0 h 24"/>
                <a:gd name="T14" fmla="*/ 162 w 162"/>
                <a:gd name="T15" fmla="*/ 2 h 24"/>
                <a:gd name="T16" fmla="*/ 160 w 16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4">
                  <a:moveTo>
                    <a:pt x="7" y="16"/>
                  </a:moveTo>
                  <a:lnTo>
                    <a:pt x="0" y="16"/>
                  </a:lnTo>
                  <a:lnTo>
                    <a:pt x="7" y="24"/>
                  </a:lnTo>
                  <a:lnTo>
                    <a:pt x="15" y="24"/>
                  </a:lnTo>
                  <a:lnTo>
                    <a:pt x="7" y="16"/>
                  </a:lnTo>
                  <a:moveTo>
                    <a:pt x="160" y="0"/>
                  </a:moveTo>
                  <a:lnTo>
                    <a:pt x="160" y="0"/>
                  </a:lnTo>
                  <a:lnTo>
                    <a:pt x="162" y="2"/>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ŝḻi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CCF16A0-9261-4D7A-94F8-C5D22FD08000}"/>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śl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693ECA-6AE1-485A-B15B-14572A415D64}"/>
                </a:ext>
              </a:extLst>
            </p:cNvPr>
            <p:cNvSpPr/>
            <p:nvPr/>
          </p:nvSpPr>
          <p:spPr bwMode="auto">
            <a:xfrm>
              <a:off x="6941889" y="5598798"/>
              <a:ext cx="203425" cy="30900"/>
            </a:xfrm>
            <a:custGeom>
              <a:avLst/>
              <a:gdLst>
                <a:gd name="T0" fmla="*/ 153 w 158"/>
                <a:gd name="T1" fmla="*/ 0 h 24"/>
                <a:gd name="T2" fmla="*/ 0 w 158"/>
                <a:gd name="T3" fmla="*/ 16 h 24"/>
                <a:gd name="T4" fmla="*/ 8 w 158"/>
                <a:gd name="T5" fmla="*/ 24 h 24"/>
                <a:gd name="T6" fmla="*/ 158 w 158"/>
                <a:gd name="T7" fmla="*/ 7 h 24"/>
                <a:gd name="T8" fmla="*/ 155 w 158"/>
                <a:gd name="T9" fmla="*/ 2 h 24"/>
                <a:gd name="T10" fmla="*/ 153 w 158"/>
                <a:gd name="T11" fmla="*/ 0 h 24"/>
              </a:gdLst>
              <a:ahLst/>
              <a:cxnLst>
                <a:cxn ang="0">
                  <a:pos x="T0" y="T1"/>
                </a:cxn>
                <a:cxn ang="0">
                  <a:pos x="T2" y="T3"/>
                </a:cxn>
                <a:cxn ang="0">
                  <a:pos x="T4" y="T5"/>
                </a:cxn>
                <a:cxn ang="0">
                  <a:pos x="T6" y="T7"/>
                </a:cxn>
                <a:cxn ang="0">
                  <a:pos x="T8" y="T9"/>
                </a:cxn>
                <a:cxn ang="0">
                  <a:pos x="T10" y="T11"/>
                </a:cxn>
              </a:cxnLst>
              <a:rect l="0" t="0" r="r" b="b"/>
              <a:pathLst>
                <a:path w="158" h="24">
                  <a:moveTo>
                    <a:pt x="153" y="0"/>
                  </a:moveTo>
                  <a:lnTo>
                    <a:pt x="0" y="16"/>
                  </a:lnTo>
                  <a:lnTo>
                    <a:pt x="8" y="24"/>
                  </a:lnTo>
                  <a:lnTo>
                    <a:pt x="158" y="7"/>
                  </a:lnTo>
                  <a:lnTo>
                    <a:pt x="155" y="2"/>
                  </a:lnTo>
                  <a:lnTo>
                    <a:pt x="1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ïŝl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C80FB25-C2D7-4241-AD79-FBE9E8AFA6C7}"/>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close/>
                  <a:moveTo>
                    <a:pt x="161" y="0"/>
                  </a:moveTo>
                  <a:lnTo>
                    <a:pt x="161" y="0"/>
                  </a:lnTo>
                  <a:lnTo>
                    <a:pt x="161" y="0"/>
                  </a:lnTo>
                  <a:lnTo>
                    <a:pt x="161"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ṧḷ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FDA43BF-03BB-430D-B680-95E0A5107149}"/>
                </a:ext>
              </a:extLst>
            </p:cNvPr>
            <p:cNvSpPr/>
            <p:nvPr/>
          </p:nvSpPr>
          <p:spPr bwMode="auto">
            <a:xfrm>
              <a:off x="6867213" y="5534423"/>
              <a:ext cx="207288" cy="30900"/>
            </a:xfrm>
            <a:custGeom>
              <a:avLst/>
              <a:gdLst>
                <a:gd name="T0" fmla="*/ 7 w 161"/>
                <a:gd name="T1" fmla="*/ 15 h 24"/>
                <a:gd name="T2" fmla="*/ 0 w 161"/>
                <a:gd name="T3" fmla="*/ 15 h 24"/>
                <a:gd name="T4" fmla="*/ 9 w 161"/>
                <a:gd name="T5" fmla="*/ 24 h 24"/>
                <a:gd name="T6" fmla="*/ 14 w 161"/>
                <a:gd name="T7" fmla="*/ 22 h 24"/>
                <a:gd name="T8" fmla="*/ 7 w 161"/>
                <a:gd name="T9" fmla="*/ 15 h 24"/>
                <a:gd name="T10" fmla="*/ 161 w 161"/>
                <a:gd name="T11" fmla="*/ 0 h 24"/>
                <a:gd name="T12" fmla="*/ 161 w 161"/>
                <a:gd name="T13" fmla="*/ 0 h 24"/>
                <a:gd name="T14" fmla="*/ 161 w 161"/>
                <a:gd name="T15" fmla="*/ 0 h 24"/>
                <a:gd name="T16" fmla="*/ 161 w 16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4">
                  <a:moveTo>
                    <a:pt x="7" y="15"/>
                  </a:moveTo>
                  <a:lnTo>
                    <a:pt x="0" y="15"/>
                  </a:lnTo>
                  <a:lnTo>
                    <a:pt x="9" y="24"/>
                  </a:lnTo>
                  <a:lnTo>
                    <a:pt x="14" y="22"/>
                  </a:lnTo>
                  <a:lnTo>
                    <a:pt x="7" y="15"/>
                  </a:lnTo>
                  <a:moveTo>
                    <a:pt x="161" y="0"/>
                  </a:moveTo>
                  <a:lnTo>
                    <a:pt x="161" y="0"/>
                  </a:lnTo>
                  <a:lnTo>
                    <a:pt x="161" y="0"/>
                  </a:lnTo>
                  <a:lnTo>
                    <a:pt x="1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ṡ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A1B12E4-1407-407A-A272-A1DD26999580}"/>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ïş1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9672893-FE93-4E28-8459-10B071EEC7B8}"/>
                </a:ext>
              </a:extLst>
            </p:cNvPr>
            <p:cNvSpPr/>
            <p:nvPr/>
          </p:nvSpPr>
          <p:spPr bwMode="auto">
            <a:xfrm>
              <a:off x="6876226" y="5534423"/>
              <a:ext cx="206000" cy="28325"/>
            </a:xfrm>
            <a:custGeom>
              <a:avLst/>
              <a:gdLst>
                <a:gd name="T0" fmla="*/ 154 w 160"/>
                <a:gd name="T1" fmla="*/ 0 h 22"/>
                <a:gd name="T2" fmla="*/ 0 w 160"/>
                <a:gd name="T3" fmla="*/ 15 h 22"/>
                <a:gd name="T4" fmla="*/ 7 w 160"/>
                <a:gd name="T5" fmla="*/ 22 h 22"/>
                <a:gd name="T6" fmla="*/ 160 w 160"/>
                <a:gd name="T7" fmla="*/ 6 h 22"/>
                <a:gd name="T8" fmla="*/ 154 w 160"/>
                <a:gd name="T9" fmla="*/ 0 h 22"/>
                <a:gd name="T10" fmla="*/ 154 w 160"/>
                <a:gd name="T11" fmla="*/ 0 h 22"/>
              </a:gdLst>
              <a:ahLst/>
              <a:cxnLst>
                <a:cxn ang="0">
                  <a:pos x="T0" y="T1"/>
                </a:cxn>
                <a:cxn ang="0">
                  <a:pos x="T2" y="T3"/>
                </a:cxn>
                <a:cxn ang="0">
                  <a:pos x="T4" y="T5"/>
                </a:cxn>
                <a:cxn ang="0">
                  <a:pos x="T6" y="T7"/>
                </a:cxn>
                <a:cxn ang="0">
                  <a:pos x="T8" y="T9"/>
                </a:cxn>
                <a:cxn ang="0">
                  <a:pos x="T10" y="T11"/>
                </a:cxn>
              </a:cxnLst>
              <a:rect l="0" t="0" r="r" b="b"/>
              <a:pathLst>
                <a:path w="160" h="22">
                  <a:moveTo>
                    <a:pt x="154" y="0"/>
                  </a:moveTo>
                  <a:lnTo>
                    <a:pt x="0" y="15"/>
                  </a:lnTo>
                  <a:lnTo>
                    <a:pt x="7" y="22"/>
                  </a:lnTo>
                  <a:lnTo>
                    <a:pt x="160" y="6"/>
                  </a:lnTo>
                  <a:lnTo>
                    <a:pt x="154" y="0"/>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ŝ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10934AC-86D8-4251-A6E7-D7320B291E40}"/>
                </a:ext>
              </a:extLst>
            </p:cNvPr>
            <p:cNvSpPr/>
            <p:nvPr/>
          </p:nvSpPr>
          <p:spPr bwMode="auto">
            <a:xfrm>
              <a:off x="5802450" y="4537897"/>
              <a:ext cx="1197376" cy="1194802"/>
            </a:xfrm>
            <a:custGeom>
              <a:avLst/>
              <a:gdLst>
                <a:gd name="T0" fmla="*/ 44 w 507"/>
                <a:gd name="T1" fmla="*/ 18 h 506"/>
                <a:gd name="T2" fmla="*/ 44 w 507"/>
                <a:gd name="T3" fmla="*/ 18 h 506"/>
                <a:gd name="T4" fmla="*/ 0 w 507"/>
                <a:gd name="T5" fmla="*/ 0 h 506"/>
                <a:gd name="T6" fmla="*/ 19 w 507"/>
                <a:gd name="T7" fmla="*/ 44 h 506"/>
                <a:gd name="T8" fmla="*/ 19 w 507"/>
                <a:gd name="T9" fmla="*/ 44 h 506"/>
                <a:gd name="T10" fmla="*/ 483 w 507"/>
                <a:gd name="T11" fmla="*/ 506 h 506"/>
                <a:gd name="T12" fmla="*/ 507 w 507"/>
                <a:gd name="T13" fmla="*/ 482 h 506"/>
                <a:gd name="T14" fmla="*/ 44 w 507"/>
                <a:gd name="T15" fmla="*/ 18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7" h="506">
                  <a:moveTo>
                    <a:pt x="44" y="18"/>
                  </a:moveTo>
                  <a:cubicBezTo>
                    <a:pt x="44" y="18"/>
                    <a:pt x="44" y="18"/>
                    <a:pt x="44" y="18"/>
                  </a:cubicBezTo>
                  <a:cubicBezTo>
                    <a:pt x="40" y="14"/>
                    <a:pt x="0" y="0"/>
                    <a:pt x="0" y="0"/>
                  </a:cubicBezTo>
                  <a:cubicBezTo>
                    <a:pt x="0" y="0"/>
                    <a:pt x="16" y="40"/>
                    <a:pt x="19" y="44"/>
                  </a:cubicBezTo>
                  <a:cubicBezTo>
                    <a:pt x="19" y="44"/>
                    <a:pt x="19" y="44"/>
                    <a:pt x="19" y="44"/>
                  </a:cubicBezTo>
                  <a:cubicBezTo>
                    <a:pt x="483" y="506"/>
                    <a:pt x="483" y="506"/>
                    <a:pt x="483" y="506"/>
                  </a:cubicBezTo>
                  <a:cubicBezTo>
                    <a:pt x="507" y="482"/>
                    <a:pt x="507" y="482"/>
                    <a:pt x="507" y="482"/>
                  </a:cubicBezTo>
                  <a:lnTo>
                    <a:pt x="44" y="18"/>
                  </a:lnTo>
                  <a:close/>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îş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928D4F-371A-40DD-80C3-2CB6F14D0051}"/>
                </a:ext>
              </a:extLst>
            </p:cNvPr>
            <p:cNvSpPr/>
            <p:nvPr/>
          </p:nvSpPr>
          <p:spPr bwMode="auto">
            <a:xfrm>
              <a:off x="3660047" y="1369355"/>
              <a:ext cx="2975416" cy="2972841"/>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îS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0C09F6-552C-4C50-BD89-8CC38333ADD0}"/>
                </a:ext>
              </a:extLst>
            </p:cNvPr>
            <p:cNvSpPr/>
            <p:nvPr/>
          </p:nvSpPr>
          <p:spPr bwMode="auto">
            <a:xfrm>
              <a:off x="3963897" y="1674493"/>
              <a:ext cx="2366428" cy="236385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iṥ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D2CD06C-8EF9-4434-9D99-B530F31CC7B1}"/>
                </a:ext>
              </a:extLst>
            </p:cNvPr>
            <p:cNvSpPr/>
            <p:nvPr/>
          </p:nvSpPr>
          <p:spPr bwMode="auto">
            <a:xfrm>
              <a:off x="3909822" y="1617843"/>
              <a:ext cx="2475866" cy="2477153"/>
            </a:xfrm>
            <a:custGeom>
              <a:avLst/>
              <a:gdLst>
                <a:gd name="T0" fmla="*/ 524 w 1048"/>
                <a:gd name="T1" fmla="*/ 0 h 1049"/>
                <a:gd name="T2" fmla="*/ 0 w 1048"/>
                <a:gd name="T3" fmla="*/ 525 h 1049"/>
                <a:gd name="T4" fmla="*/ 506 w 1048"/>
                <a:gd name="T5" fmla="*/ 1049 h 1049"/>
                <a:gd name="T6" fmla="*/ 524 w 1048"/>
                <a:gd name="T7" fmla="*/ 1049 h 1049"/>
                <a:gd name="T8" fmla="*/ 547 w 1048"/>
                <a:gd name="T9" fmla="*/ 1048 h 1049"/>
                <a:gd name="T10" fmla="*/ 1048 w 1048"/>
                <a:gd name="T11" fmla="*/ 525 h 1049"/>
                <a:gd name="T12" fmla="*/ 524 w 1048"/>
                <a:gd name="T13" fmla="*/ 0 h 1049"/>
                <a:gd name="T14" fmla="*/ 547 w 1048"/>
                <a:gd name="T15" fmla="*/ 1001 h 1049"/>
                <a:gd name="T16" fmla="*/ 524 w 1048"/>
                <a:gd name="T17" fmla="*/ 1002 h 1049"/>
                <a:gd name="T18" fmla="*/ 506 w 1048"/>
                <a:gd name="T19" fmla="*/ 1002 h 1049"/>
                <a:gd name="T20" fmla="*/ 47 w 1048"/>
                <a:gd name="T21" fmla="*/ 525 h 1049"/>
                <a:gd name="T22" fmla="*/ 524 w 1048"/>
                <a:gd name="T23" fmla="*/ 47 h 1049"/>
                <a:gd name="T24" fmla="*/ 1002 w 1048"/>
                <a:gd name="T25" fmla="*/ 525 h 1049"/>
                <a:gd name="T26" fmla="*/ 547 w 1048"/>
                <a:gd name="T27" fmla="*/ 1001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8" h="1049">
                  <a:moveTo>
                    <a:pt x="524" y="0"/>
                  </a:moveTo>
                  <a:cubicBezTo>
                    <a:pt x="235" y="0"/>
                    <a:pt x="0" y="235"/>
                    <a:pt x="0" y="525"/>
                  </a:cubicBezTo>
                  <a:cubicBezTo>
                    <a:pt x="0" y="808"/>
                    <a:pt x="225" y="1039"/>
                    <a:pt x="506" y="1049"/>
                  </a:cubicBezTo>
                  <a:cubicBezTo>
                    <a:pt x="512" y="1049"/>
                    <a:pt x="518" y="1049"/>
                    <a:pt x="524" y="1049"/>
                  </a:cubicBezTo>
                  <a:cubicBezTo>
                    <a:pt x="532" y="1049"/>
                    <a:pt x="539" y="1049"/>
                    <a:pt x="547" y="1048"/>
                  </a:cubicBezTo>
                  <a:cubicBezTo>
                    <a:pt x="826" y="1036"/>
                    <a:pt x="1048" y="806"/>
                    <a:pt x="1048" y="525"/>
                  </a:cubicBezTo>
                  <a:cubicBezTo>
                    <a:pt x="1048" y="235"/>
                    <a:pt x="813" y="0"/>
                    <a:pt x="524" y="0"/>
                  </a:cubicBezTo>
                  <a:moveTo>
                    <a:pt x="547" y="1001"/>
                  </a:moveTo>
                  <a:cubicBezTo>
                    <a:pt x="539" y="1002"/>
                    <a:pt x="532" y="1002"/>
                    <a:pt x="524" y="1002"/>
                  </a:cubicBezTo>
                  <a:cubicBezTo>
                    <a:pt x="518" y="1002"/>
                    <a:pt x="512" y="1002"/>
                    <a:pt x="506" y="1002"/>
                  </a:cubicBezTo>
                  <a:cubicBezTo>
                    <a:pt x="251" y="992"/>
                    <a:pt x="47" y="782"/>
                    <a:pt x="47" y="525"/>
                  </a:cubicBezTo>
                  <a:cubicBezTo>
                    <a:pt x="47" y="261"/>
                    <a:pt x="261" y="47"/>
                    <a:pt x="524" y="47"/>
                  </a:cubicBezTo>
                  <a:cubicBezTo>
                    <a:pt x="788" y="47"/>
                    <a:pt x="1002" y="261"/>
                    <a:pt x="1002" y="525"/>
                  </a:cubicBezTo>
                  <a:cubicBezTo>
                    <a:pt x="1002" y="780"/>
                    <a:pt x="800" y="989"/>
                    <a:pt x="547" y="100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ḻ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C49A8B-58C3-4740-A18D-D0A18D5FBA6C}"/>
                </a:ext>
              </a:extLst>
            </p:cNvPr>
            <p:cNvSpPr/>
            <p:nvPr/>
          </p:nvSpPr>
          <p:spPr bwMode="auto">
            <a:xfrm>
              <a:off x="4189210" y="1901093"/>
              <a:ext cx="1917090" cy="1910652"/>
            </a:xfrm>
            <a:custGeom>
              <a:avLst/>
              <a:gdLst>
                <a:gd name="T0" fmla="*/ 406 w 812"/>
                <a:gd name="T1" fmla="*/ 0 h 809"/>
                <a:gd name="T2" fmla="*/ 0 w 812"/>
                <a:gd name="T3" fmla="*/ 405 h 809"/>
                <a:gd name="T4" fmla="*/ 406 w 812"/>
                <a:gd name="T5" fmla="*/ 809 h 809"/>
                <a:gd name="T6" fmla="*/ 812 w 812"/>
                <a:gd name="T7" fmla="*/ 405 h 809"/>
                <a:gd name="T8" fmla="*/ 406 w 812"/>
                <a:gd name="T9" fmla="*/ 0 h 809"/>
                <a:gd name="T10" fmla="*/ 406 w 812"/>
                <a:gd name="T11" fmla="*/ 762 h 809"/>
                <a:gd name="T12" fmla="*/ 47 w 812"/>
                <a:gd name="T13" fmla="*/ 405 h 809"/>
                <a:gd name="T14" fmla="*/ 406 w 812"/>
                <a:gd name="T15" fmla="*/ 47 h 809"/>
                <a:gd name="T16" fmla="*/ 766 w 812"/>
                <a:gd name="T17" fmla="*/ 405 h 809"/>
                <a:gd name="T18" fmla="*/ 406 w 812"/>
                <a:gd name="T19" fmla="*/ 7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2" h="809">
                  <a:moveTo>
                    <a:pt x="406" y="0"/>
                  </a:moveTo>
                  <a:cubicBezTo>
                    <a:pt x="182" y="0"/>
                    <a:pt x="0" y="182"/>
                    <a:pt x="0" y="405"/>
                  </a:cubicBezTo>
                  <a:cubicBezTo>
                    <a:pt x="0" y="627"/>
                    <a:pt x="182" y="809"/>
                    <a:pt x="406" y="809"/>
                  </a:cubicBezTo>
                  <a:cubicBezTo>
                    <a:pt x="630" y="809"/>
                    <a:pt x="812" y="627"/>
                    <a:pt x="812" y="405"/>
                  </a:cubicBezTo>
                  <a:cubicBezTo>
                    <a:pt x="812" y="182"/>
                    <a:pt x="630" y="0"/>
                    <a:pt x="406" y="0"/>
                  </a:cubicBezTo>
                  <a:moveTo>
                    <a:pt x="406" y="762"/>
                  </a:moveTo>
                  <a:cubicBezTo>
                    <a:pt x="208" y="762"/>
                    <a:pt x="47" y="602"/>
                    <a:pt x="47" y="405"/>
                  </a:cubicBezTo>
                  <a:cubicBezTo>
                    <a:pt x="47" y="207"/>
                    <a:pt x="208" y="47"/>
                    <a:pt x="406" y="47"/>
                  </a:cubicBezTo>
                  <a:cubicBezTo>
                    <a:pt x="604" y="47"/>
                    <a:pt x="766" y="207"/>
                    <a:pt x="766" y="405"/>
                  </a:cubicBezTo>
                  <a:cubicBezTo>
                    <a:pt x="766" y="602"/>
                    <a:pt x="604" y="762"/>
                    <a:pt x="406" y="762"/>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Sľ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542852-FB29-41A3-9FBD-F23694F80669}"/>
                </a:ext>
              </a:extLst>
            </p:cNvPr>
            <p:cNvSpPr/>
            <p:nvPr/>
          </p:nvSpPr>
          <p:spPr bwMode="auto">
            <a:xfrm>
              <a:off x="4467310" y="2186919"/>
              <a:ext cx="1360889" cy="1339002"/>
            </a:xfrm>
            <a:custGeom>
              <a:avLst/>
              <a:gdLst>
                <a:gd name="T0" fmla="*/ 288 w 576"/>
                <a:gd name="T1" fmla="*/ 0 h 567"/>
                <a:gd name="T2" fmla="*/ 0 w 576"/>
                <a:gd name="T3" fmla="*/ 284 h 567"/>
                <a:gd name="T4" fmla="*/ 288 w 576"/>
                <a:gd name="T5" fmla="*/ 567 h 567"/>
                <a:gd name="T6" fmla="*/ 576 w 576"/>
                <a:gd name="T7" fmla="*/ 284 h 567"/>
                <a:gd name="T8" fmla="*/ 288 w 576"/>
                <a:gd name="T9" fmla="*/ 0 h 567"/>
                <a:gd name="T10" fmla="*/ 288 w 576"/>
                <a:gd name="T11" fmla="*/ 521 h 567"/>
                <a:gd name="T12" fmla="*/ 47 w 576"/>
                <a:gd name="T13" fmla="*/ 284 h 567"/>
                <a:gd name="T14" fmla="*/ 288 w 576"/>
                <a:gd name="T15" fmla="*/ 46 h 567"/>
                <a:gd name="T16" fmla="*/ 529 w 576"/>
                <a:gd name="T17" fmla="*/ 284 h 567"/>
                <a:gd name="T18" fmla="*/ 288 w 576"/>
                <a:gd name="T19" fmla="*/ 521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 h="567">
                  <a:moveTo>
                    <a:pt x="288" y="0"/>
                  </a:moveTo>
                  <a:cubicBezTo>
                    <a:pt x="129" y="0"/>
                    <a:pt x="0" y="127"/>
                    <a:pt x="0" y="284"/>
                  </a:cubicBezTo>
                  <a:cubicBezTo>
                    <a:pt x="0" y="440"/>
                    <a:pt x="129" y="567"/>
                    <a:pt x="288" y="567"/>
                  </a:cubicBezTo>
                  <a:cubicBezTo>
                    <a:pt x="447" y="567"/>
                    <a:pt x="576" y="440"/>
                    <a:pt x="576" y="284"/>
                  </a:cubicBezTo>
                  <a:cubicBezTo>
                    <a:pt x="576" y="127"/>
                    <a:pt x="447" y="0"/>
                    <a:pt x="288" y="0"/>
                  </a:cubicBezTo>
                  <a:moveTo>
                    <a:pt x="288" y="521"/>
                  </a:moveTo>
                  <a:cubicBezTo>
                    <a:pt x="155" y="521"/>
                    <a:pt x="47" y="414"/>
                    <a:pt x="47" y="284"/>
                  </a:cubicBezTo>
                  <a:cubicBezTo>
                    <a:pt x="47" y="153"/>
                    <a:pt x="155" y="46"/>
                    <a:pt x="288" y="46"/>
                  </a:cubicBezTo>
                  <a:cubicBezTo>
                    <a:pt x="421" y="46"/>
                    <a:pt x="529" y="153"/>
                    <a:pt x="529" y="284"/>
                  </a:cubicBezTo>
                  <a:cubicBezTo>
                    <a:pt x="529" y="414"/>
                    <a:pt x="421" y="521"/>
                    <a:pt x="288" y="52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ṡl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2C4233D-AB94-433F-90EE-4AEC131EC124}"/>
                </a:ext>
              </a:extLst>
            </p:cNvPr>
            <p:cNvSpPr/>
            <p:nvPr/>
          </p:nvSpPr>
          <p:spPr bwMode="auto">
            <a:xfrm>
              <a:off x="4746698" y="2470169"/>
              <a:ext cx="802113" cy="772501"/>
            </a:xfrm>
            <a:custGeom>
              <a:avLst/>
              <a:gdLst>
                <a:gd name="T0" fmla="*/ 170 w 340"/>
                <a:gd name="T1" fmla="*/ 0 h 327"/>
                <a:gd name="T2" fmla="*/ 0 w 340"/>
                <a:gd name="T3" fmla="*/ 164 h 327"/>
                <a:gd name="T4" fmla="*/ 170 w 340"/>
                <a:gd name="T5" fmla="*/ 327 h 327"/>
                <a:gd name="T6" fmla="*/ 340 w 340"/>
                <a:gd name="T7" fmla="*/ 164 h 327"/>
                <a:gd name="T8" fmla="*/ 170 w 340"/>
                <a:gd name="T9" fmla="*/ 0 h 327"/>
                <a:gd name="T10" fmla="*/ 170 w 340"/>
                <a:gd name="T11" fmla="*/ 281 h 327"/>
                <a:gd name="T12" fmla="*/ 47 w 340"/>
                <a:gd name="T13" fmla="*/ 164 h 327"/>
                <a:gd name="T14" fmla="*/ 170 w 340"/>
                <a:gd name="T15" fmla="*/ 47 h 327"/>
                <a:gd name="T16" fmla="*/ 293 w 340"/>
                <a:gd name="T17" fmla="*/ 164 h 327"/>
                <a:gd name="T18" fmla="*/ 170 w 340"/>
                <a:gd name="T19" fmla="*/ 28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27">
                  <a:moveTo>
                    <a:pt x="170" y="0"/>
                  </a:moveTo>
                  <a:cubicBezTo>
                    <a:pt x="76" y="0"/>
                    <a:pt x="0" y="73"/>
                    <a:pt x="0" y="164"/>
                  </a:cubicBezTo>
                  <a:cubicBezTo>
                    <a:pt x="0" y="254"/>
                    <a:pt x="76" y="327"/>
                    <a:pt x="170" y="327"/>
                  </a:cubicBezTo>
                  <a:cubicBezTo>
                    <a:pt x="264" y="327"/>
                    <a:pt x="340" y="254"/>
                    <a:pt x="340" y="164"/>
                  </a:cubicBezTo>
                  <a:cubicBezTo>
                    <a:pt x="340" y="73"/>
                    <a:pt x="264" y="0"/>
                    <a:pt x="170" y="0"/>
                  </a:cubicBezTo>
                  <a:moveTo>
                    <a:pt x="170" y="281"/>
                  </a:moveTo>
                  <a:cubicBezTo>
                    <a:pt x="102" y="281"/>
                    <a:pt x="47" y="228"/>
                    <a:pt x="47" y="164"/>
                  </a:cubicBezTo>
                  <a:cubicBezTo>
                    <a:pt x="47" y="99"/>
                    <a:pt x="102" y="47"/>
                    <a:pt x="170" y="47"/>
                  </a:cubicBezTo>
                  <a:cubicBezTo>
                    <a:pt x="238" y="47"/>
                    <a:pt x="293" y="99"/>
                    <a:pt x="293" y="164"/>
                  </a:cubicBezTo>
                  <a:cubicBezTo>
                    <a:pt x="293" y="228"/>
                    <a:pt x="238" y="281"/>
                    <a:pt x="170" y="281"/>
                  </a:cubicBezTo>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C2172E-4C2E-4D76-B1BC-79DAFD196955}"/>
                </a:ext>
              </a:extLst>
            </p:cNvPr>
            <p:cNvSpPr/>
            <p:nvPr/>
          </p:nvSpPr>
          <p:spPr bwMode="auto">
            <a:xfrm>
              <a:off x="5008061" y="2710932"/>
              <a:ext cx="293550" cy="289688"/>
            </a:xfrm>
            <a:prstGeom prst="ellipse">
              <a:avLst/>
            </a:pr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38218E3-F563-4B79-920A-8E3F5A99191D}"/>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ṧḷ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7FEA0B3-3B93-4FD5-B4D0-FA4B1F40447A}"/>
                </a:ext>
              </a:extLst>
            </p:cNvPr>
            <p:cNvSpPr/>
            <p:nvPr/>
          </p:nvSpPr>
          <p:spPr bwMode="auto">
            <a:xfrm>
              <a:off x="6026475" y="3811746"/>
              <a:ext cx="195700" cy="365650"/>
            </a:xfrm>
            <a:custGeom>
              <a:avLst/>
              <a:gdLst>
                <a:gd name="T0" fmla="*/ 20 w 152"/>
                <a:gd name="T1" fmla="*/ 0 h 284"/>
                <a:gd name="T2" fmla="*/ 0 w 152"/>
                <a:gd name="T3" fmla="*/ 148 h 284"/>
                <a:gd name="T4" fmla="*/ 139 w 152"/>
                <a:gd name="T5" fmla="*/ 284 h 284"/>
                <a:gd name="T6" fmla="*/ 152 w 152"/>
                <a:gd name="T7" fmla="*/ 130 h 284"/>
                <a:gd name="T8" fmla="*/ 20 w 152"/>
                <a:gd name="T9" fmla="*/ 0 h 284"/>
              </a:gdLst>
              <a:ahLst/>
              <a:cxnLst>
                <a:cxn ang="0">
                  <a:pos x="T0" y="T1"/>
                </a:cxn>
                <a:cxn ang="0">
                  <a:pos x="T2" y="T3"/>
                </a:cxn>
                <a:cxn ang="0">
                  <a:pos x="T4" y="T5"/>
                </a:cxn>
                <a:cxn ang="0">
                  <a:pos x="T6" y="T7"/>
                </a:cxn>
                <a:cxn ang="0">
                  <a:pos x="T8" y="T9"/>
                </a:cxn>
              </a:cxnLst>
              <a:rect l="0" t="0" r="r" b="b"/>
              <a:pathLst>
                <a:path w="152" h="284">
                  <a:moveTo>
                    <a:pt x="20" y="0"/>
                  </a:moveTo>
                  <a:lnTo>
                    <a:pt x="0" y="148"/>
                  </a:lnTo>
                  <a:lnTo>
                    <a:pt x="139" y="284"/>
                  </a:lnTo>
                  <a:lnTo>
                    <a:pt x="152" y="13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ṥḷ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5EB3C48-D6B4-4C2C-BE28-A4FB0E3783EC}"/>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close/>
                </a:path>
              </a:pathLst>
            </a:custGeom>
            <a:solidFill>
              <a:srgbClr val="F3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8EF281-909D-4110-B438-B92D6C138407}"/>
                </a:ext>
              </a:extLst>
            </p:cNvPr>
            <p:cNvSpPr/>
            <p:nvPr/>
          </p:nvSpPr>
          <p:spPr bwMode="auto">
            <a:xfrm>
              <a:off x="6108875" y="3725483"/>
              <a:ext cx="365650" cy="196988"/>
            </a:xfrm>
            <a:custGeom>
              <a:avLst/>
              <a:gdLst>
                <a:gd name="T0" fmla="*/ 0 w 284"/>
                <a:gd name="T1" fmla="*/ 23 h 153"/>
                <a:gd name="T2" fmla="*/ 149 w 284"/>
                <a:gd name="T3" fmla="*/ 0 h 153"/>
                <a:gd name="T4" fmla="*/ 284 w 284"/>
                <a:gd name="T5" fmla="*/ 142 h 153"/>
                <a:gd name="T6" fmla="*/ 130 w 284"/>
                <a:gd name="T7" fmla="*/ 153 h 153"/>
                <a:gd name="T8" fmla="*/ 0 w 284"/>
                <a:gd name="T9" fmla="*/ 23 h 153"/>
              </a:gdLst>
              <a:ahLst/>
              <a:cxnLst>
                <a:cxn ang="0">
                  <a:pos x="T0" y="T1"/>
                </a:cxn>
                <a:cxn ang="0">
                  <a:pos x="T2" y="T3"/>
                </a:cxn>
                <a:cxn ang="0">
                  <a:pos x="T4" y="T5"/>
                </a:cxn>
                <a:cxn ang="0">
                  <a:pos x="T6" y="T7"/>
                </a:cxn>
                <a:cxn ang="0">
                  <a:pos x="T8" y="T9"/>
                </a:cxn>
              </a:cxnLst>
              <a:rect l="0" t="0" r="r" b="b"/>
              <a:pathLst>
                <a:path w="284" h="153">
                  <a:moveTo>
                    <a:pt x="0" y="23"/>
                  </a:moveTo>
                  <a:lnTo>
                    <a:pt x="149" y="0"/>
                  </a:lnTo>
                  <a:lnTo>
                    <a:pt x="284" y="142"/>
                  </a:lnTo>
                  <a:lnTo>
                    <a:pt x="130" y="153"/>
                  </a:lnTo>
                  <a:lnTo>
                    <a:pt x="0"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íśļ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BCA8D1-E60E-4CA1-972D-59A412AA1F65}"/>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şľ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D39E966-3CE2-41D6-864C-C119630F6851}"/>
                </a:ext>
              </a:extLst>
            </p:cNvPr>
            <p:cNvSpPr/>
            <p:nvPr/>
          </p:nvSpPr>
          <p:spPr bwMode="auto">
            <a:xfrm>
              <a:off x="6077975" y="3860671"/>
              <a:ext cx="33475" cy="200850"/>
            </a:xfrm>
            <a:custGeom>
              <a:avLst/>
              <a:gdLst>
                <a:gd name="T0" fmla="*/ 20 w 26"/>
                <a:gd name="T1" fmla="*/ 0 h 156"/>
                <a:gd name="T2" fmla="*/ 0 w 26"/>
                <a:gd name="T3" fmla="*/ 149 h 156"/>
                <a:gd name="T4" fmla="*/ 7 w 26"/>
                <a:gd name="T5" fmla="*/ 156 h 156"/>
                <a:gd name="T6" fmla="*/ 26 w 26"/>
                <a:gd name="T7" fmla="*/ 7 h 156"/>
                <a:gd name="T8" fmla="*/ 22 w 26"/>
                <a:gd name="T9" fmla="*/ 4 h 156"/>
                <a:gd name="T10" fmla="*/ 20 w 26"/>
                <a:gd name="T11" fmla="*/ 0 h 156"/>
              </a:gdLst>
              <a:ahLst/>
              <a:cxnLst>
                <a:cxn ang="0">
                  <a:pos x="T0" y="T1"/>
                </a:cxn>
                <a:cxn ang="0">
                  <a:pos x="T2" y="T3"/>
                </a:cxn>
                <a:cxn ang="0">
                  <a:pos x="T4" y="T5"/>
                </a:cxn>
                <a:cxn ang="0">
                  <a:pos x="T6" y="T7"/>
                </a:cxn>
                <a:cxn ang="0">
                  <a:pos x="T8" y="T9"/>
                </a:cxn>
                <a:cxn ang="0">
                  <a:pos x="T10" y="T11"/>
                </a:cxn>
              </a:cxnLst>
              <a:rect l="0" t="0" r="r" b="b"/>
              <a:pathLst>
                <a:path w="26" h="156">
                  <a:moveTo>
                    <a:pt x="20" y="0"/>
                  </a:moveTo>
                  <a:lnTo>
                    <a:pt x="0" y="149"/>
                  </a:lnTo>
                  <a:lnTo>
                    <a:pt x="7" y="156"/>
                  </a:lnTo>
                  <a:lnTo>
                    <a:pt x="26" y="7"/>
                  </a:lnTo>
                  <a:lnTo>
                    <a:pt x="22" y="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íşl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DDE951E-4E32-4095-B6BB-0D9DADC497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ïṡḻ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C4DF79E-348D-4DB1-B72D-D00BC8751FA0}"/>
                </a:ext>
              </a:extLst>
            </p:cNvPr>
            <p:cNvSpPr/>
            <p:nvPr/>
          </p:nvSpPr>
          <p:spPr bwMode="auto">
            <a:xfrm>
              <a:off x="6134625" y="4109159"/>
              <a:ext cx="9013" cy="90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îş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E4EB825-7099-473B-A63D-C96E57DC77DA}"/>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B49F59-67CC-407A-809B-BE3AB27F6D37}"/>
                </a:ext>
              </a:extLst>
            </p:cNvPr>
            <p:cNvSpPr/>
            <p:nvPr/>
          </p:nvSpPr>
          <p:spPr bwMode="auto">
            <a:xfrm>
              <a:off x="6134625" y="3919896"/>
              <a:ext cx="33475" cy="198275"/>
            </a:xfrm>
            <a:custGeom>
              <a:avLst/>
              <a:gdLst>
                <a:gd name="T0" fmla="*/ 20 w 26"/>
                <a:gd name="T1" fmla="*/ 0 h 154"/>
                <a:gd name="T2" fmla="*/ 0 w 26"/>
                <a:gd name="T3" fmla="*/ 147 h 154"/>
                <a:gd name="T4" fmla="*/ 7 w 26"/>
                <a:gd name="T5" fmla="*/ 154 h 154"/>
                <a:gd name="T6" fmla="*/ 26 w 26"/>
                <a:gd name="T7" fmla="*/ 5 h 154"/>
                <a:gd name="T8" fmla="*/ 24 w 26"/>
                <a:gd name="T9" fmla="*/ 2 h 154"/>
                <a:gd name="T10" fmla="*/ 20 w 26"/>
                <a:gd name="T11" fmla="*/ 0 h 154"/>
              </a:gdLst>
              <a:ahLst/>
              <a:cxnLst>
                <a:cxn ang="0">
                  <a:pos x="T0" y="T1"/>
                </a:cxn>
                <a:cxn ang="0">
                  <a:pos x="T2" y="T3"/>
                </a:cxn>
                <a:cxn ang="0">
                  <a:pos x="T4" y="T5"/>
                </a:cxn>
                <a:cxn ang="0">
                  <a:pos x="T6" y="T7"/>
                </a:cxn>
                <a:cxn ang="0">
                  <a:pos x="T8" y="T9"/>
                </a:cxn>
                <a:cxn ang="0">
                  <a:pos x="T10" y="T11"/>
                </a:cxn>
              </a:cxnLst>
              <a:rect l="0" t="0" r="r" b="b"/>
              <a:pathLst>
                <a:path w="26" h="154">
                  <a:moveTo>
                    <a:pt x="20" y="0"/>
                  </a:moveTo>
                  <a:lnTo>
                    <a:pt x="0" y="147"/>
                  </a:lnTo>
                  <a:lnTo>
                    <a:pt x="7" y="154"/>
                  </a:lnTo>
                  <a:lnTo>
                    <a:pt x="26" y="5"/>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ṥḻ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1164E1C-5196-43F2-BE4A-7F9C9A56275E}"/>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ïṩľ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B239A9-EFFF-4F9A-BC90-6EA09D53CF42}"/>
                </a:ext>
              </a:extLst>
            </p:cNvPr>
            <p:cNvSpPr/>
            <p:nvPr/>
          </p:nvSpPr>
          <p:spPr bwMode="auto">
            <a:xfrm>
              <a:off x="6415300" y="3843933"/>
              <a:ext cx="16738" cy="10300"/>
            </a:xfrm>
            <a:custGeom>
              <a:avLst/>
              <a:gdLst>
                <a:gd name="T0" fmla="*/ 4 w 13"/>
                <a:gd name="T1" fmla="*/ 0 h 8"/>
                <a:gd name="T2" fmla="*/ 0 w 13"/>
                <a:gd name="T3" fmla="*/ 0 h 8"/>
                <a:gd name="T4" fmla="*/ 6 w 13"/>
                <a:gd name="T5" fmla="*/ 8 h 8"/>
                <a:gd name="T6" fmla="*/ 13 w 13"/>
                <a:gd name="T7" fmla="*/ 6 h 8"/>
                <a:gd name="T8" fmla="*/ 4 w 13"/>
                <a:gd name="T9" fmla="*/ 0 h 8"/>
              </a:gdLst>
              <a:ahLst/>
              <a:cxnLst>
                <a:cxn ang="0">
                  <a:pos x="T0" y="T1"/>
                </a:cxn>
                <a:cxn ang="0">
                  <a:pos x="T2" y="T3"/>
                </a:cxn>
                <a:cxn ang="0">
                  <a:pos x="T4" y="T5"/>
                </a:cxn>
                <a:cxn ang="0">
                  <a:pos x="T6" y="T7"/>
                </a:cxn>
                <a:cxn ang="0">
                  <a:pos x="T8" y="T9"/>
                </a:cxn>
              </a:cxnLst>
              <a:rect l="0" t="0" r="r" b="b"/>
              <a:pathLst>
                <a:path w="13" h="8">
                  <a:moveTo>
                    <a:pt x="4" y="0"/>
                  </a:moveTo>
                  <a:lnTo>
                    <a:pt x="0" y="0"/>
                  </a:lnTo>
                  <a:lnTo>
                    <a:pt x="6" y="8"/>
                  </a:lnTo>
                  <a:lnTo>
                    <a:pt x="13" y="6"/>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š1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2DEE252-0544-440E-B254-19F4DB7EA5FC}"/>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close/>
                </a:path>
              </a:pathLst>
            </a:custGeom>
            <a:solidFill>
              <a:srgbClr val="0049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íṥļ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A9D20B-1D85-4E70-AB5E-856F70EFB3A3}"/>
                </a:ext>
              </a:extLst>
            </p:cNvPr>
            <p:cNvSpPr/>
            <p:nvPr/>
          </p:nvSpPr>
          <p:spPr bwMode="auto">
            <a:xfrm>
              <a:off x="6219600" y="3865821"/>
              <a:ext cx="10300" cy="9013"/>
            </a:xfrm>
            <a:custGeom>
              <a:avLst/>
              <a:gdLst>
                <a:gd name="T0" fmla="*/ 0 w 8"/>
                <a:gd name="T1" fmla="*/ 0 h 7"/>
                <a:gd name="T2" fmla="*/ 0 w 8"/>
                <a:gd name="T3" fmla="*/ 0 h 7"/>
                <a:gd name="T4" fmla="*/ 8 w 8"/>
                <a:gd name="T5" fmla="*/ 7 h 7"/>
                <a:gd name="T6" fmla="*/ 8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lnTo>
                    <a:pt x="0" y="0"/>
                  </a:lnTo>
                  <a:lnTo>
                    <a:pt x="8" y="7"/>
                  </a:lnTo>
                  <a:lnTo>
                    <a:pt x="8"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ï$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3477101-C161-4987-A492-FD05D4B0C869}"/>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îṩḻ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996DEA8-7E9C-442F-97CC-21E7A0A2F08B}"/>
                </a:ext>
              </a:extLst>
            </p:cNvPr>
            <p:cNvSpPr/>
            <p:nvPr/>
          </p:nvSpPr>
          <p:spPr bwMode="auto">
            <a:xfrm>
              <a:off x="6219600" y="3843933"/>
              <a:ext cx="203425" cy="30900"/>
            </a:xfrm>
            <a:custGeom>
              <a:avLst/>
              <a:gdLst>
                <a:gd name="T0" fmla="*/ 152 w 158"/>
                <a:gd name="T1" fmla="*/ 0 h 24"/>
                <a:gd name="T2" fmla="*/ 0 w 158"/>
                <a:gd name="T3" fmla="*/ 17 h 24"/>
                <a:gd name="T4" fmla="*/ 8 w 158"/>
                <a:gd name="T5" fmla="*/ 24 h 24"/>
                <a:gd name="T6" fmla="*/ 158 w 158"/>
                <a:gd name="T7" fmla="*/ 8 h 24"/>
                <a:gd name="T8" fmla="*/ 152 w 158"/>
                <a:gd name="T9" fmla="*/ 0 h 24"/>
              </a:gdLst>
              <a:ahLst/>
              <a:cxnLst>
                <a:cxn ang="0">
                  <a:pos x="T0" y="T1"/>
                </a:cxn>
                <a:cxn ang="0">
                  <a:pos x="T2" y="T3"/>
                </a:cxn>
                <a:cxn ang="0">
                  <a:pos x="T4" y="T5"/>
                </a:cxn>
                <a:cxn ang="0">
                  <a:pos x="T6" y="T7"/>
                </a:cxn>
                <a:cxn ang="0">
                  <a:pos x="T8" y="T9"/>
                </a:cxn>
              </a:cxnLst>
              <a:rect l="0" t="0" r="r" b="b"/>
              <a:pathLst>
                <a:path w="158" h="24">
                  <a:moveTo>
                    <a:pt x="152" y="0"/>
                  </a:moveTo>
                  <a:lnTo>
                    <a:pt x="0" y="17"/>
                  </a:lnTo>
                  <a:lnTo>
                    <a:pt x="8" y="24"/>
                  </a:lnTo>
                  <a:lnTo>
                    <a:pt x="158" y="8"/>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ṩ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E88D24-3D66-483B-9290-D08570610FBA}"/>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close/>
                </a:path>
              </a:pathLst>
            </a:custGeom>
            <a:solidFill>
              <a:srgbClr val="201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ïs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4576F74-5121-4C92-9635-D04DD0C5C3C3}"/>
                </a:ext>
              </a:extLst>
            </p:cNvPr>
            <p:cNvSpPr/>
            <p:nvPr/>
          </p:nvSpPr>
          <p:spPr bwMode="auto">
            <a:xfrm>
              <a:off x="6352213" y="3780846"/>
              <a:ext cx="14163" cy="6438"/>
            </a:xfrm>
            <a:custGeom>
              <a:avLst/>
              <a:gdLst>
                <a:gd name="T0" fmla="*/ 4 w 11"/>
                <a:gd name="T1" fmla="*/ 0 h 5"/>
                <a:gd name="T2" fmla="*/ 0 w 11"/>
                <a:gd name="T3" fmla="*/ 0 h 5"/>
                <a:gd name="T4" fmla="*/ 5 w 11"/>
                <a:gd name="T5" fmla="*/ 5 h 5"/>
                <a:gd name="T6" fmla="*/ 11 w 11"/>
                <a:gd name="T7" fmla="*/ 5 h 5"/>
                <a:gd name="T8" fmla="*/ 4 w 11"/>
                <a:gd name="T9" fmla="*/ 0 h 5"/>
              </a:gdLst>
              <a:ahLst/>
              <a:cxnLst>
                <a:cxn ang="0">
                  <a:pos x="T0" y="T1"/>
                </a:cxn>
                <a:cxn ang="0">
                  <a:pos x="T2" y="T3"/>
                </a:cxn>
                <a:cxn ang="0">
                  <a:pos x="T4" y="T5"/>
                </a:cxn>
                <a:cxn ang="0">
                  <a:pos x="T6" y="T7"/>
                </a:cxn>
                <a:cxn ang="0">
                  <a:pos x="T8" y="T9"/>
                </a:cxn>
              </a:cxnLst>
              <a:rect l="0" t="0" r="r" b="b"/>
              <a:pathLst>
                <a:path w="11" h="5">
                  <a:moveTo>
                    <a:pt x="4" y="0"/>
                  </a:moveTo>
                  <a:lnTo>
                    <a:pt x="0" y="0"/>
                  </a:lnTo>
                  <a:lnTo>
                    <a:pt x="5" y="5"/>
                  </a:lnTo>
                  <a:lnTo>
                    <a:pt x="11" y="5"/>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śľ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0A6DFBC-6010-4C51-B8E4-BE2D4EE07BE1}"/>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close/>
                </a:path>
              </a:pathLst>
            </a:custGeom>
            <a:solidFill>
              <a:srgbClr val="EA1E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iŝḻ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65B9991-E09E-49CE-9158-1ED51D02E8F0}"/>
                </a:ext>
              </a:extLst>
            </p:cNvPr>
            <p:cNvSpPr/>
            <p:nvPr/>
          </p:nvSpPr>
          <p:spPr bwMode="auto">
            <a:xfrm>
              <a:off x="6153938" y="3780846"/>
              <a:ext cx="204713" cy="28325"/>
            </a:xfrm>
            <a:custGeom>
              <a:avLst/>
              <a:gdLst>
                <a:gd name="T0" fmla="*/ 154 w 159"/>
                <a:gd name="T1" fmla="*/ 0 h 22"/>
                <a:gd name="T2" fmla="*/ 0 w 159"/>
                <a:gd name="T3" fmla="*/ 14 h 22"/>
                <a:gd name="T4" fmla="*/ 7 w 159"/>
                <a:gd name="T5" fmla="*/ 22 h 22"/>
                <a:gd name="T6" fmla="*/ 159 w 159"/>
                <a:gd name="T7" fmla="*/ 5 h 22"/>
                <a:gd name="T8" fmla="*/ 154 w 159"/>
                <a:gd name="T9" fmla="*/ 0 h 22"/>
              </a:gdLst>
              <a:ahLst/>
              <a:cxnLst>
                <a:cxn ang="0">
                  <a:pos x="T0" y="T1"/>
                </a:cxn>
                <a:cxn ang="0">
                  <a:pos x="T2" y="T3"/>
                </a:cxn>
                <a:cxn ang="0">
                  <a:pos x="T4" y="T5"/>
                </a:cxn>
                <a:cxn ang="0">
                  <a:pos x="T6" y="T7"/>
                </a:cxn>
                <a:cxn ang="0">
                  <a:pos x="T8" y="T9"/>
                </a:cxn>
              </a:cxnLst>
              <a:rect l="0" t="0" r="r" b="b"/>
              <a:pathLst>
                <a:path w="159" h="22">
                  <a:moveTo>
                    <a:pt x="154" y="0"/>
                  </a:moveTo>
                  <a:lnTo>
                    <a:pt x="0" y="14"/>
                  </a:lnTo>
                  <a:lnTo>
                    <a:pt x="7" y="22"/>
                  </a:lnTo>
                  <a:lnTo>
                    <a:pt x="159" y="5"/>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ṧ1î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68F4E4-9CC8-49B4-9F7B-84C5641382F1}"/>
                </a:ext>
              </a:extLst>
            </p:cNvPr>
            <p:cNvSpPr/>
            <p:nvPr/>
          </p:nvSpPr>
          <p:spPr bwMode="auto">
            <a:xfrm>
              <a:off x="5112349" y="2815219"/>
              <a:ext cx="1163901" cy="1163901"/>
            </a:xfrm>
            <a:custGeom>
              <a:avLst/>
              <a:gdLst>
                <a:gd name="T0" fmla="*/ 30 w 493"/>
                <a:gd name="T1" fmla="*/ 5 h 493"/>
                <a:gd name="T2" fmla="*/ 30 w 493"/>
                <a:gd name="T3" fmla="*/ 5 h 493"/>
                <a:gd name="T4" fmla="*/ 17 w 493"/>
                <a:gd name="T5" fmla="*/ 0 h 493"/>
                <a:gd name="T6" fmla="*/ 0 w 493"/>
                <a:gd name="T7" fmla="*/ 17 h 493"/>
                <a:gd name="T8" fmla="*/ 6 w 493"/>
                <a:gd name="T9" fmla="*/ 31 h 493"/>
                <a:gd name="T10" fmla="*/ 6 w 493"/>
                <a:gd name="T11" fmla="*/ 31 h 493"/>
                <a:gd name="T12" fmla="*/ 470 w 493"/>
                <a:gd name="T13" fmla="*/ 493 h 493"/>
                <a:gd name="T14" fmla="*/ 493 w 493"/>
                <a:gd name="T15" fmla="*/ 469 h 493"/>
                <a:gd name="T16" fmla="*/ 30 w 493"/>
                <a:gd name="T17" fmla="*/ 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493">
                  <a:moveTo>
                    <a:pt x="30" y="5"/>
                  </a:moveTo>
                  <a:cubicBezTo>
                    <a:pt x="30" y="5"/>
                    <a:pt x="30" y="5"/>
                    <a:pt x="30" y="5"/>
                  </a:cubicBezTo>
                  <a:cubicBezTo>
                    <a:pt x="27" y="2"/>
                    <a:pt x="22" y="0"/>
                    <a:pt x="17" y="0"/>
                  </a:cubicBezTo>
                  <a:cubicBezTo>
                    <a:pt x="8" y="0"/>
                    <a:pt x="0" y="8"/>
                    <a:pt x="0" y="17"/>
                  </a:cubicBezTo>
                  <a:cubicBezTo>
                    <a:pt x="0" y="23"/>
                    <a:pt x="2" y="28"/>
                    <a:pt x="6" y="31"/>
                  </a:cubicBezTo>
                  <a:cubicBezTo>
                    <a:pt x="6" y="31"/>
                    <a:pt x="6" y="31"/>
                    <a:pt x="6" y="31"/>
                  </a:cubicBezTo>
                  <a:cubicBezTo>
                    <a:pt x="470" y="493"/>
                    <a:pt x="470" y="493"/>
                    <a:pt x="470" y="493"/>
                  </a:cubicBezTo>
                  <a:cubicBezTo>
                    <a:pt x="493" y="469"/>
                    <a:pt x="493" y="469"/>
                    <a:pt x="493" y="469"/>
                  </a:cubicBezTo>
                  <a:cubicBezTo>
                    <a:pt x="30" y="5"/>
                    <a:pt x="30" y="5"/>
                    <a:pt x="30" y="5"/>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îṥ1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153AB31-A6FF-4358-ABE6-DF6A66210687}"/>
                </a:ext>
              </a:extLst>
            </p:cNvPr>
            <p:cNvSpPr/>
            <p:nvPr/>
          </p:nvSpPr>
          <p:spPr bwMode="auto">
            <a:xfrm>
              <a:off x="4061747" y="3877408"/>
              <a:ext cx="74675" cy="75963"/>
            </a:xfrm>
            <a:custGeom>
              <a:avLst/>
              <a:gdLst>
                <a:gd name="T0" fmla="*/ 3 w 32"/>
                <a:gd name="T1" fmla="*/ 0 h 32"/>
                <a:gd name="T2" fmla="*/ 0 w 32"/>
                <a:gd name="T3" fmla="*/ 3 h 32"/>
                <a:gd name="T4" fmla="*/ 13 w 32"/>
                <a:gd name="T5" fmla="*/ 17 h 32"/>
                <a:gd name="T6" fmla="*/ 29 w 32"/>
                <a:gd name="T7" fmla="*/ 32 h 32"/>
                <a:gd name="T8" fmla="*/ 32 w 32"/>
                <a:gd name="T9" fmla="*/ 29 h 32"/>
                <a:gd name="T10" fmla="*/ 3 w 32"/>
                <a:gd name="T11" fmla="*/ 0 h 32"/>
              </a:gdLst>
              <a:ahLst/>
              <a:cxnLst>
                <a:cxn ang="0">
                  <a:pos x="T0" y="T1"/>
                </a:cxn>
                <a:cxn ang="0">
                  <a:pos x="T2" y="T3"/>
                </a:cxn>
                <a:cxn ang="0">
                  <a:pos x="T4" y="T5"/>
                </a:cxn>
                <a:cxn ang="0">
                  <a:pos x="T6" y="T7"/>
                </a:cxn>
                <a:cxn ang="0">
                  <a:pos x="T8" y="T9"/>
                </a:cxn>
                <a:cxn ang="0">
                  <a:pos x="T10" y="T11"/>
                </a:cxn>
              </a:cxnLst>
              <a:rect l="0" t="0" r="r" b="b"/>
              <a:pathLst>
                <a:path w="32" h="32">
                  <a:moveTo>
                    <a:pt x="3" y="0"/>
                  </a:moveTo>
                  <a:cubicBezTo>
                    <a:pt x="0" y="3"/>
                    <a:pt x="0" y="3"/>
                    <a:pt x="0" y="3"/>
                  </a:cubicBezTo>
                  <a:cubicBezTo>
                    <a:pt x="4" y="8"/>
                    <a:pt x="8" y="12"/>
                    <a:pt x="13" y="17"/>
                  </a:cubicBezTo>
                  <a:cubicBezTo>
                    <a:pt x="18" y="22"/>
                    <a:pt x="24" y="27"/>
                    <a:pt x="29" y="32"/>
                  </a:cubicBezTo>
                  <a:cubicBezTo>
                    <a:pt x="32" y="29"/>
                    <a:pt x="32" y="29"/>
                    <a:pt x="32" y="29"/>
                  </a:cubicBezTo>
                  <a:cubicBezTo>
                    <a:pt x="22" y="20"/>
                    <a:pt x="12" y="10"/>
                    <a:pt x="3"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išļi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DFC182D-D613-400A-9151-3CB1E3A50967}"/>
                </a:ext>
              </a:extLst>
            </p:cNvPr>
            <p:cNvSpPr/>
            <p:nvPr/>
          </p:nvSpPr>
          <p:spPr bwMode="auto">
            <a:xfrm>
              <a:off x="4068185" y="3702308"/>
              <a:ext cx="245913" cy="243338"/>
            </a:xfrm>
            <a:custGeom>
              <a:avLst/>
              <a:gdLst>
                <a:gd name="T0" fmla="*/ 75 w 104"/>
                <a:gd name="T1" fmla="*/ 0 h 103"/>
                <a:gd name="T2" fmla="*/ 37 w 104"/>
                <a:gd name="T3" fmla="*/ 38 h 103"/>
                <a:gd name="T4" fmla="*/ 0 w 104"/>
                <a:gd name="T5" fmla="*/ 74 h 103"/>
                <a:gd name="T6" fmla="*/ 29 w 104"/>
                <a:gd name="T7" fmla="*/ 103 h 103"/>
                <a:gd name="T8" fmla="*/ 66 w 104"/>
                <a:gd name="T9" fmla="*/ 67 h 103"/>
                <a:gd name="T10" fmla="*/ 104 w 104"/>
                <a:gd name="T11" fmla="*/ 29 h 103"/>
                <a:gd name="T12" fmla="*/ 75 w 104"/>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104" h="103">
                  <a:moveTo>
                    <a:pt x="75" y="0"/>
                  </a:moveTo>
                  <a:cubicBezTo>
                    <a:pt x="37" y="38"/>
                    <a:pt x="37" y="38"/>
                    <a:pt x="37" y="38"/>
                  </a:cubicBezTo>
                  <a:cubicBezTo>
                    <a:pt x="0" y="74"/>
                    <a:pt x="0" y="74"/>
                    <a:pt x="0" y="74"/>
                  </a:cubicBezTo>
                  <a:cubicBezTo>
                    <a:pt x="9" y="84"/>
                    <a:pt x="19" y="94"/>
                    <a:pt x="29" y="103"/>
                  </a:cubicBezTo>
                  <a:cubicBezTo>
                    <a:pt x="66" y="67"/>
                    <a:pt x="66" y="67"/>
                    <a:pt x="66" y="67"/>
                  </a:cubicBezTo>
                  <a:cubicBezTo>
                    <a:pt x="104" y="29"/>
                    <a:pt x="104" y="29"/>
                    <a:pt x="104" y="29"/>
                  </a:cubicBezTo>
                  <a:cubicBezTo>
                    <a:pt x="94" y="19"/>
                    <a:pt x="84" y="10"/>
                    <a:pt x="75"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íŝḻí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8D0336-7237-4CED-BCF3-815D3CC9C9B1}"/>
                </a:ext>
              </a:extLst>
            </p:cNvPr>
            <p:cNvSpPr/>
            <p:nvPr/>
          </p:nvSpPr>
          <p:spPr bwMode="auto">
            <a:xfrm>
              <a:off x="4323110" y="2928519"/>
              <a:ext cx="766063" cy="762201"/>
            </a:xfrm>
            <a:custGeom>
              <a:avLst/>
              <a:gdLst>
                <a:gd name="T0" fmla="*/ 51 w 324"/>
                <a:gd name="T1" fmla="*/ 244 h 323"/>
                <a:gd name="T2" fmla="*/ 0 w 324"/>
                <a:gd name="T3" fmla="*/ 295 h 323"/>
                <a:gd name="T4" fmla="*/ 29 w 324"/>
                <a:gd name="T5" fmla="*/ 323 h 323"/>
                <a:gd name="T6" fmla="*/ 80 w 324"/>
                <a:gd name="T7" fmla="*/ 272 h 323"/>
                <a:gd name="T8" fmla="*/ 51 w 324"/>
                <a:gd name="T9" fmla="*/ 244 h 323"/>
                <a:gd name="T10" fmla="*/ 136 w 324"/>
                <a:gd name="T11" fmla="*/ 160 h 323"/>
                <a:gd name="T12" fmla="*/ 85 w 324"/>
                <a:gd name="T13" fmla="*/ 211 h 323"/>
                <a:gd name="T14" fmla="*/ 113 w 324"/>
                <a:gd name="T15" fmla="*/ 238 h 323"/>
                <a:gd name="T16" fmla="*/ 164 w 324"/>
                <a:gd name="T17" fmla="*/ 187 h 323"/>
                <a:gd name="T18" fmla="*/ 136 w 324"/>
                <a:gd name="T19" fmla="*/ 160 h 323"/>
                <a:gd name="T20" fmla="*/ 221 w 324"/>
                <a:gd name="T21" fmla="*/ 77 h 323"/>
                <a:gd name="T22" fmla="*/ 169 w 324"/>
                <a:gd name="T23" fmla="*/ 127 h 323"/>
                <a:gd name="T24" fmla="*/ 197 w 324"/>
                <a:gd name="T25" fmla="*/ 153 h 323"/>
                <a:gd name="T26" fmla="*/ 248 w 324"/>
                <a:gd name="T27" fmla="*/ 101 h 323"/>
                <a:gd name="T28" fmla="*/ 221 w 324"/>
                <a:gd name="T29" fmla="*/ 77 h 323"/>
                <a:gd name="T30" fmla="*/ 298 w 324"/>
                <a:gd name="T31" fmla="*/ 0 h 323"/>
                <a:gd name="T32" fmla="*/ 254 w 324"/>
                <a:gd name="T33" fmla="*/ 44 h 323"/>
                <a:gd name="T34" fmla="*/ 282 w 324"/>
                <a:gd name="T35" fmla="*/ 68 h 323"/>
                <a:gd name="T36" fmla="*/ 324 w 324"/>
                <a:gd name="T37" fmla="*/ 25 h 323"/>
                <a:gd name="T38" fmla="*/ 298 w 324"/>
                <a:gd name="T3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4" h="323">
                  <a:moveTo>
                    <a:pt x="51" y="244"/>
                  </a:moveTo>
                  <a:cubicBezTo>
                    <a:pt x="0" y="295"/>
                    <a:pt x="0" y="295"/>
                    <a:pt x="0" y="295"/>
                  </a:cubicBezTo>
                  <a:cubicBezTo>
                    <a:pt x="9" y="305"/>
                    <a:pt x="19" y="314"/>
                    <a:pt x="29" y="323"/>
                  </a:cubicBezTo>
                  <a:cubicBezTo>
                    <a:pt x="80" y="272"/>
                    <a:pt x="80" y="272"/>
                    <a:pt x="80" y="272"/>
                  </a:cubicBezTo>
                  <a:cubicBezTo>
                    <a:pt x="70" y="263"/>
                    <a:pt x="60" y="254"/>
                    <a:pt x="51" y="244"/>
                  </a:cubicBezTo>
                  <a:moveTo>
                    <a:pt x="136" y="160"/>
                  </a:moveTo>
                  <a:cubicBezTo>
                    <a:pt x="85" y="211"/>
                    <a:pt x="85" y="211"/>
                    <a:pt x="85" y="211"/>
                  </a:cubicBezTo>
                  <a:cubicBezTo>
                    <a:pt x="93" y="221"/>
                    <a:pt x="103" y="230"/>
                    <a:pt x="113" y="238"/>
                  </a:cubicBezTo>
                  <a:cubicBezTo>
                    <a:pt x="164" y="187"/>
                    <a:pt x="164" y="187"/>
                    <a:pt x="164" y="187"/>
                  </a:cubicBezTo>
                  <a:cubicBezTo>
                    <a:pt x="154" y="179"/>
                    <a:pt x="145" y="170"/>
                    <a:pt x="136" y="160"/>
                  </a:cubicBezTo>
                  <a:moveTo>
                    <a:pt x="221" y="77"/>
                  </a:moveTo>
                  <a:cubicBezTo>
                    <a:pt x="169" y="127"/>
                    <a:pt x="169" y="127"/>
                    <a:pt x="169" y="127"/>
                  </a:cubicBezTo>
                  <a:cubicBezTo>
                    <a:pt x="178" y="137"/>
                    <a:pt x="187" y="145"/>
                    <a:pt x="197" y="153"/>
                  </a:cubicBezTo>
                  <a:cubicBezTo>
                    <a:pt x="248" y="101"/>
                    <a:pt x="248" y="101"/>
                    <a:pt x="248" y="101"/>
                  </a:cubicBezTo>
                  <a:cubicBezTo>
                    <a:pt x="238" y="94"/>
                    <a:pt x="229" y="86"/>
                    <a:pt x="221" y="77"/>
                  </a:cubicBezTo>
                  <a:moveTo>
                    <a:pt x="298" y="0"/>
                  </a:moveTo>
                  <a:cubicBezTo>
                    <a:pt x="254" y="44"/>
                    <a:pt x="254" y="44"/>
                    <a:pt x="254" y="44"/>
                  </a:cubicBezTo>
                  <a:cubicBezTo>
                    <a:pt x="262" y="53"/>
                    <a:pt x="271" y="61"/>
                    <a:pt x="282" y="68"/>
                  </a:cubicBezTo>
                  <a:cubicBezTo>
                    <a:pt x="324" y="25"/>
                    <a:pt x="324" y="25"/>
                    <a:pt x="324" y="25"/>
                  </a:cubicBezTo>
                  <a:cubicBezTo>
                    <a:pt x="313" y="19"/>
                    <a:pt x="304" y="11"/>
                    <a:pt x="298" y="0"/>
                  </a:cubicBezTo>
                </a:path>
              </a:pathLst>
            </a:custGeom>
            <a:solidFill>
              <a:srgbClr val="C9C8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ḻ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B217DC-3E0A-4019-BFD1-78F2BE4797E4}"/>
                </a:ext>
              </a:extLst>
            </p:cNvPr>
            <p:cNvSpPr/>
            <p:nvPr/>
          </p:nvSpPr>
          <p:spPr bwMode="auto">
            <a:xfrm>
              <a:off x="4245860" y="3625058"/>
              <a:ext cx="145488" cy="145488"/>
            </a:xfrm>
            <a:custGeom>
              <a:avLst/>
              <a:gdLst>
                <a:gd name="T0" fmla="*/ 33 w 62"/>
                <a:gd name="T1" fmla="*/ 0 h 62"/>
                <a:gd name="T2" fmla="*/ 0 w 62"/>
                <a:gd name="T3" fmla="*/ 33 h 62"/>
                <a:gd name="T4" fmla="*/ 29 w 62"/>
                <a:gd name="T5" fmla="*/ 62 h 62"/>
                <a:gd name="T6" fmla="*/ 62 w 62"/>
                <a:gd name="T7" fmla="*/ 28 h 62"/>
                <a:gd name="T8" fmla="*/ 33 w 62"/>
                <a:gd name="T9" fmla="*/ 0 h 62"/>
              </a:gdLst>
              <a:ahLst/>
              <a:cxnLst>
                <a:cxn ang="0">
                  <a:pos x="T0" y="T1"/>
                </a:cxn>
                <a:cxn ang="0">
                  <a:pos x="T2" y="T3"/>
                </a:cxn>
                <a:cxn ang="0">
                  <a:pos x="T4" y="T5"/>
                </a:cxn>
                <a:cxn ang="0">
                  <a:pos x="T6" y="T7"/>
                </a:cxn>
                <a:cxn ang="0">
                  <a:pos x="T8" y="T9"/>
                </a:cxn>
              </a:cxnLst>
              <a:rect l="0" t="0" r="r" b="b"/>
              <a:pathLst>
                <a:path w="62" h="62">
                  <a:moveTo>
                    <a:pt x="33" y="0"/>
                  </a:moveTo>
                  <a:cubicBezTo>
                    <a:pt x="0" y="33"/>
                    <a:pt x="0" y="33"/>
                    <a:pt x="0" y="33"/>
                  </a:cubicBezTo>
                  <a:cubicBezTo>
                    <a:pt x="9" y="43"/>
                    <a:pt x="19" y="52"/>
                    <a:pt x="29" y="62"/>
                  </a:cubicBezTo>
                  <a:cubicBezTo>
                    <a:pt x="62" y="28"/>
                    <a:pt x="62" y="28"/>
                    <a:pt x="62" y="28"/>
                  </a:cubicBezTo>
                  <a:cubicBezTo>
                    <a:pt x="52" y="19"/>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iṩ1í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511C476-966F-4CB3-A8FE-3EB4295DCD72}"/>
                </a:ext>
              </a:extLst>
            </p:cNvPr>
            <p:cNvSpPr/>
            <p:nvPr/>
          </p:nvSpPr>
          <p:spPr bwMode="auto">
            <a:xfrm>
              <a:off x="4444135" y="3426783"/>
              <a:ext cx="146775" cy="142913"/>
            </a:xfrm>
            <a:custGeom>
              <a:avLst/>
              <a:gdLst>
                <a:gd name="T0" fmla="*/ 34 w 62"/>
                <a:gd name="T1" fmla="*/ 0 h 61"/>
                <a:gd name="T2" fmla="*/ 0 w 62"/>
                <a:gd name="T3" fmla="*/ 33 h 61"/>
                <a:gd name="T4" fmla="*/ 29 w 62"/>
                <a:gd name="T5" fmla="*/ 61 h 61"/>
                <a:gd name="T6" fmla="*/ 62 w 62"/>
                <a:gd name="T7" fmla="*/ 27 h 61"/>
                <a:gd name="T8" fmla="*/ 34 w 62"/>
                <a:gd name="T9" fmla="*/ 0 h 61"/>
              </a:gdLst>
              <a:ahLst/>
              <a:cxnLst>
                <a:cxn ang="0">
                  <a:pos x="T0" y="T1"/>
                </a:cxn>
                <a:cxn ang="0">
                  <a:pos x="T2" y="T3"/>
                </a:cxn>
                <a:cxn ang="0">
                  <a:pos x="T4" y="T5"/>
                </a:cxn>
                <a:cxn ang="0">
                  <a:pos x="T6" y="T7"/>
                </a:cxn>
                <a:cxn ang="0">
                  <a:pos x="T8" y="T9"/>
                </a:cxn>
              </a:cxnLst>
              <a:rect l="0" t="0" r="r" b="b"/>
              <a:pathLst>
                <a:path w="62" h="61">
                  <a:moveTo>
                    <a:pt x="34" y="0"/>
                  </a:moveTo>
                  <a:cubicBezTo>
                    <a:pt x="0" y="33"/>
                    <a:pt x="0" y="33"/>
                    <a:pt x="0" y="33"/>
                  </a:cubicBezTo>
                  <a:cubicBezTo>
                    <a:pt x="9" y="43"/>
                    <a:pt x="19" y="52"/>
                    <a:pt x="29" y="61"/>
                  </a:cubicBezTo>
                  <a:cubicBezTo>
                    <a:pt x="62" y="27"/>
                    <a:pt x="62" y="27"/>
                    <a:pt x="62" y="27"/>
                  </a:cubicBezTo>
                  <a:cubicBezTo>
                    <a:pt x="52" y="19"/>
                    <a:pt x="42" y="10"/>
                    <a:pt x="34"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iśl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3604AB-9499-4A68-A436-053D3C97E5F5}"/>
                </a:ext>
              </a:extLst>
            </p:cNvPr>
            <p:cNvSpPr/>
            <p:nvPr/>
          </p:nvSpPr>
          <p:spPr bwMode="auto">
            <a:xfrm>
              <a:off x="4644986" y="3228507"/>
              <a:ext cx="144200" cy="141625"/>
            </a:xfrm>
            <a:custGeom>
              <a:avLst/>
              <a:gdLst>
                <a:gd name="T0" fmla="*/ 33 w 61"/>
                <a:gd name="T1" fmla="*/ 0 h 60"/>
                <a:gd name="T2" fmla="*/ 0 w 61"/>
                <a:gd name="T3" fmla="*/ 33 h 60"/>
                <a:gd name="T4" fmla="*/ 28 w 61"/>
                <a:gd name="T5" fmla="*/ 60 h 60"/>
                <a:gd name="T6" fmla="*/ 61 w 61"/>
                <a:gd name="T7" fmla="*/ 26 h 60"/>
                <a:gd name="T8" fmla="*/ 33 w 61"/>
                <a:gd name="T9" fmla="*/ 0 h 60"/>
              </a:gdLst>
              <a:ahLst/>
              <a:cxnLst>
                <a:cxn ang="0">
                  <a:pos x="T0" y="T1"/>
                </a:cxn>
                <a:cxn ang="0">
                  <a:pos x="T2" y="T3"/>
                </a:cxn>
                <a:cxn ang="0">
                  <a:pos x="T4" y="T5"/>
                </a:cxn>
                <a:cxn ang="0">
                  <a:pos x="T6" y="T7"/>
                </a:cxn>
                <a:cxn ang="0">
                  <a:pos x="T8" y="T9"/>
                </a:cxn>
              </a:cxnLst>
              <a:rect l="0" t="0" r="r" b="b"/>
              <a:pathLst>
                <a:path w="61" h="60">
                  <a:moveTo>
                    <a:pt x="33" y="0"/>
                  </a:moveTo>
                  <a:cubicBezTo>
                    <a:pt x="0" y="33"/>
                    <a:pt x="0" y="33"/>
                    <a:pt x="0" y="33"/>
                  </a:cubicBezTo>
                  <a:cubicBezTo>
                    <a:pt x="9" y="43"/>
                    <a:pt x="18" y="52"/>
                    <a:pt x="28" y="60"/>
                  </a:cubicBezTo>
                  <a:cubicBezTo>
                    <a:pt x="61" y="26"/>
                    <a:pt x="61" y="26"/>
                    <a:pt x="61" y="26"/>
                  </a:cubicBezTo>
                  <a:cubicBezTo>
                    <a:pt x="51" y="18"/>
                    <a:pt x="42" y="10"/>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ļï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506AC-6D4D-444B-804B-F082C6C6BB7C}"/>
                </a:ext>
              </a:extLst>
            </p:cNvPr>
            <p:cNvSpPr/>
            <p:nvPr/>
          </p:nvSpPr>
          <p:spPr bwMode="auto">
            <a:xfrm>
              <a:off x="4845836" y="3031520"/>
              <a:ext cx="144200" cy="135188"/>
            </a:xfrm>
            <a:custGeom>
              <a:avLst/>
              <a:gdLst>
                <a:gd name="T0" fmla="*/ 33 w 61"/>
                <a:gd name="T1" fmla="*/ 0 h 57"/>
                <a:gd name="T2" fmla="*/ 0 w 61"/>
                <a:gd name="T3" fmla="*/ 33 h 57"/>
                <a:gd name="T4" fmla="*/ 27 w 61"/>
                <a:gd name="T5" fmla="*/ 57 h 57"/>
                <a:gd name="T6" fmla="*/ 61 w 61"/>
                <a:gd name="T7" fmla="*/ 24 h 57"/>
                <a:gd name="T8" fmla="*/ 33 w 61"/>
                <a:gd name="T9" fmla="*/ 0 h 57"/>
              </a:gdLst>
              <a:ahLst/>
              <a:cxnLst>
                <a:cxn ang="0">
                  <a:pos x="T0" y="T1"/>
                </a:cxn>
                <a:cxn ang="0">
                  <a:pos x="T2" y="T3"/>
                </a:cxn>
                <a:cxn ang="0">
                  <a:pos x="T4" y="T5"/>
                </a:cxn>
                <a:cxn ang="0">
                  <a:pos x="T6" y="T7"/>
                </a:cxn>
                <a:cxn ang="0">
                  <a:pos x="T8" y="T9"/>
                </a:cxn>
              </a:cxnLst>
              <a:rect l="0" t="0" r="r" b="b"/>
              <a:pathLst>
                <a:path w="61" h="57">
                  <a:moveTo>
                    <a:pt x="33" y="0"/>
                  </a:moveTo>
                  <a:cubicBezTo>
                    <a:pt x="0" y="33"/>
                    <a:pt x="0" y="33"/>
                    <a:pt x="0" y="33"/>
                  </a:cubicBezTo>
                  <a:cubicBezTo>
                    <a:pt x="8" y="42"/>
                    <a:pt x="17" y="50"/>
                    <a:pt x="27" y="57"/>
                  </a:cubicBezTo>
                  <a:cubicBezTo>
                    <a:pt x="61" y="24"/>
                    <a:pt x="61" y="24"/>
                    <a:pt x="61" y="24"/>
                  </a:cubicBezTo>
                  <a:cubicBezTo>
                    <a:pt x="50" y="17"/>
                    <a:pt x="41" y="9"/>
                    <a:pt x="33"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ïšľ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A878458-A769-4CC9-A6DB-980F399EB979}"/>
                </a:ext>
              </a:extLst>
            </p:cNvPr>
            <p:cNvSpPr/>
            <p:nvPr/>
          </p:nvSpPr>
          <p:spPr bwMode="auto">
            <a:xfrm>
              <a:off x="5027374" y="2843544"/>
              <a:ext cx="130038" cy="142913"/>
            </a:xfrm>
            <a:custGeom>
              <a:avLst/>
              <a:gdLst>
                <a:gd name="T0" fmla="*/ 36 w 55"/>
                <a:gd name="T1" fmla="*/ 0 h 61"/>
                <a:gd name="T2" fmla="*/ 0 w 55"/>
                <a:gd name="T3" fmla="*/ 36 h 61"/>
                <a:gd name="T4" fmla="*/ 26 w 55"/>
                <a:gd name="T5" fmla="*/ 61 h 61"/>
                <a:gd name="T6" fmla="*/ 55 w 55"/>
                <a:gd name="T7" fmla="*/ 32 h 61"/>
                <a:gd name="T8" fmla="*/ 42 w 55"/>
                <a:gd name="T9" fmla="*/ 19 h 61"/>
                <a:gd name="T10" fmla="*/ 42 w 55"/>
                <a:gd name="T11" fmla="*/ 19 h 61"/>
                <a:gd name="T12" fmla="*/ 36 w 55"/>
                <a:gd name="T13" fmla="*/ 5 h 61"/>
                <a:gd name="T14" fmla="*/ 36 w 5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61">
                  <a:moveTo>
                    <a:pt x="36" y="0"/>
                  </a:moveTo>
                  <a:cubicBezTo>
                    <a:pt x="0" y="36"/>
                    <a:pt x="0" y="36"/>
                    <a:pt x="0" y="36"/>
                  </a:cubicBezTo>
                  <a:cubicBezTo>
                    <a:pt x="6" y="47"/>
                    <a:pt x="15" y="55"/>
                    <a:pt x="26" y="61"/>
                  </a:cubicBezTo>
                  <a:cubicBezTo>
                    <a:pt x="55" y="32"/>
                    <a:pt x="55" y="32"/>
                    <a:pt x="55" y="32"/>
                  </a:cubicBezTo>
                  <a:cubicBezTo>
                    <a:pt x="42" y="19"/>
                    <a:pt x="42" y="19"/>
                    <a:pt x="42" y="19"/>
                  </a:cubicBezTo>
                  <a:cubicBezTo>
                    <a:pt x="42" y="19"/>
                    <a:pt x="42" y="19"/>
                    <a:pt x="42" y="19"/>
                  </a:cubicBezTo>
                  <a:cubicBezTo>
                    <a:pt x="38" y="16"/>
                    <a:pt x="36" y="11"/>
                    <a:pt x="36" y="5"/>
                  </a:cubicBezTo>
                  <a:cubicBezTo>
                    <a:pt x="36" y="3"/>
                    <a:pt x="36" y="1"/>
                    <a:pt x="36" y="0"/>
                  </a:cubicBezTo>
                </a:path>
              </a:pathLst>
            </a:custGeom>
            <a:solidFill>
              <a:srgbClr val="C94A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íS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12199E9-7B6C-44B6-8EAA-8A44E4EBE91E}"/>
                </a:ext>
              </a:extLst>
            </p:cNvPr>
            <p:cNvSpPr/>
            <p:nvPr/>
          </p:nvSpPr>
          <p:spPr bwMode="auto">
            <a:xfrm>
              <a:off x="5112349" y="2838394"/>
              <a:ext cx="63088" cy="79825"/>
            </a:xfrm>
            <a:custGeom>
              <a:avLst/>
              <a:gdLst>
                <a:gd name="T0" fmla="*/ 2 w 27"/>
                <a:gd name="T1" fmla="*/ 0 h 34"/>
                <a:gd name="T2" fmla="*/ 0 w 27"/>
                <a:gd name="T3" fmla="*/ 2 h 34"/>
                <a:gd name="T4" fmla="*/ 0 w 27"/>
                <a:gd name="T5" fmla="*/ 7 h 34"/>
                <a:gd name="T6" fmla="*/ 6 w 27"/>
                <a:gd name="T7" fmla="*/ 21 h 34"/>
                <a:gd name="T8" fmla="*/ 6 w 27"/>
                <a:gd name="T9" fmla="*/ 21 h 34"/>
                <a:gd name="T10" fmla="*/ 19 w 27"/>
                <a:gd name="T11" fmla="*/ 34 h 34"/>
                <a:gd name="T12" fmla="*/ 27 w 27"/>
                <a:gd name="T13" fmla="*/ 25 h 34"/>
                <a:gd name="T14" fmla="*/ 15 w 27"/>
                <a:gd name="T15" fmla="*/ 15 h 34"/>
                <a:gd name="T16" fmla="*/ 2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2" y="0"/>
                  </a:moveTo>
                  <a:cubicBezTo>
                    <a:pt x="0" y="2"/>
                    <a:pt x="0" y="2"/>
                    <a:pt x="0" y="2"/>
                  </a:cubicBezTo>
                  <a:cubicBezTo>
                    <a:pt x="0" y="3"/>
                    <a:pt x="0" y="5"/>
                    <a:pt x="0" y="7"/>
                  </a:cubicBezTo>
                  <a:cubicBezTo>
                    <a:pt x="0" y="13"/>
                    <a:pt x="2" y="18"/>
                    <a:pt x="6" y="21"/>
                  </a:cubicBezTo>
                  <a:cubicBezTo>
                    <a:pt x="6" y="21"/>
                    <a:pt x="6" y="21"/>
                    <a:pt x="6" y="21"/>
                  </a:cubicBezTo>
                  <a:cubicBezTo>
                    <a:pt x="19" y="34"/>
                    <a:pt x="19" y="34"/>
                    <a:pt x="19" y="34"/>
                  </a:cubicBezTo>
                  <a:cubicBezTo>
                    <a:pt x="27" y="25"/>
                    <a:pt x="27" y="25"/>
                    <a:pt x="27" y="25"/>
                  </a:cubicBezTo>
                  <a:cubicBezTo>
                    <a:pt x="15" y="15"/>
                    <a:pt x="15" y="15"/>
                    <a:pt x="15" y="15"/>
                  </a:cubicBezTo>
                  <a:cubicBezTo>
                    <a:pt x="2" y="0"/>
                    <a:pt x="2" y="0"/>
                    <a:pt x="2" y="0"/>
                  </a:cubicBezTo>
                </a:path>
              </a:pathLst>
            </a:custGeom>
            <a:solidFill>
              <a:srgbClr val="5D48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32931781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723898" y="457200"/>
            <a:ext cx="6877051" cy="7715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zh-CN" altLang="en-US" sz="2400" b="1" dirty="0" smtClean="0">
                <a:solidFill>
                  <a:srgbClr val="0366B8"/>
                </a:solidFill>
                <a:effectLst>
                  <a:outerShdw blurRad="38100" dist="38100" dir="2700000" algn="tl">
                    <a:srgbClr val="000000">
                      <a:alpha val="43137"/>
                    </a:srgbClr>
                  </a:outerShdw>
                </a:effectLst>
                <a:latin typeface="Microsoft YaHei"/>
              </a:rPr>
              <a:t>采取</a:t>
            </a:r>
            <a:r>
              <a:rPr lang="zh-CN" altLang="en-US" sz="2400" b="1" dirty="0">
                <a:solidFill>
                  <a:srgbClr val="0366B8"/>
                </a:solidFill>
                <a:effectLst>
                  <a:outerShdw blurRad="38100" dist="38100" dir="2700000" algn="tl">
                    <a:srgbClr val="000000">
                      <a:alpha val="43137"/>
                    </a:srgbClr>
                  </a:outerShdw>
                </a:effectLst>
                <a:latin typeface="Microsoft YaHei"/>
              </a:rPr>
              <a:t>修正措施</a:t>
            </a:r>
            <a:r>
              <a:rPr lang="zh-CN" altLang="en-US" dirty="0" smtClean="0">
                <a:solidFill>
                  <a:srgbClr val="FFFFFF"/>
                </a:solidFill>
              </a:rPr>
              <a:t>问题</a:t>
            </a:r>
            <a:endParaRPr lang="zh-CN" altLang="en-US" dirty="0">
              <a:solidFill>
                <a:srgbClr val="FFFFFF"/>
              </a:solidFill>
            </a:endParaRPr>
          </a:p>
        </p:txBody>
      </p:sp>
      <p:sp>
        <p:nvSpPr>
          <p:cNvPr id="3" name="TextBox 2"/>
          <p:cNvSpPr txBox="1"/>
          <p:nvPr/>
        </p:nvSpPr>
        <p:spPr>
          <a:xfrm>
            <a:off x="962023" y="1228725"/>
            <a:ext cx="7248525" cy="3554819"/>
          </a:xfrm>
          <a:prstGeom prst="rect">
            <a:avLst/>
          </a:prstGeom>
          <a:noFill/>
        </p:spPr>
        <p:txBody>
          <a:bodyPr wrap="square" rtlCol="0">
            <a:spAutoFit/>
          </a:bodyPr>
          <a:lstStyle/>
          <a:p>
            <a:pPr>
              <a:lnSpc>
                <a:spcPct val="250000"/>
              </a:lnSpc>
            </a:pPr>
            <a:r>
              <a:rPr lang="zh-CN" altLang="en-US" kern="100" dirty="0">
                <a:solidFill>
                  <a:schemeClr val="accent1"/>
                </a:solidFill>
                <a:latin typeface="Times New Roman"/>
                <a:ea typeface="宋体"/>
                <a:cs typeface="Times New Roman"/>
              </a:rPr>
              <a:t>仓库温湿度分布</a:t>
            </a:r>
            <a:r>
              <a:rPr lang="zh-CN" altLang="en-US" kern="100" dirty="0" smtClean="0">
                <a:solidFill>
                  <a:schemeClr val="accent1"/>
                </a:solidFill>
                <a:latin typeface="Times New Roman"/>
                <a:ea typeface="宋体"/>
                <a:cs typeface="Times New Roman"/>
              </a:rPr>
              <a:t>验证数据出现</a:t>
            </a:r>
            <a:r>
              <a:rPr lang="zh-CN" altLang="en-US" kern="100" dirty="0">
                <a:solidFill>
                  <a:srgbClr val="FF0000"/>
                </a:solidFill>
                <a:latin typeface="Times New Roman"/>
                <a:ea typeface="宋体"/>
                <a:cs typeface="Times New Roman"/>
              </a:rPr>
              <a:t>温湿度</a:t>
            </a:r>
            <a:r>
              <a:rPr lang="zh-CN" altLang="en-US" kern="100" dirty="0" smtClean="0">
                <a:solidFill>
                  <a:srgbClr val="FF0000"/>
                </a:solidFill>
                <a:latin typeface="Times New Roman"/>
                <a:ea typeface="宋体"/>
                <a:cs typeface="Times New Roman"/>
              </a:rPr>
              <a:t>不合格</a:t>
            </a:r>
            <a:r>
              <a:rPr lang="zh-CN" altLang="en-US" kern="100" dirty="0" smtClean="0">
                <a:solidFill>
                  <a:schemeClr val="accent1"/>
                </a:solidFill>
                <a:latin typeface="Times New Roman"/>
                <a:ea typeface="宋体"/>
                <a:cs typeface="Times New Roman"/>
              </a:rPr>
              <a:t>，如何处理？</a:t>
            </a:r>
            <a:endParaRPr lang="en-US" altLang="zh-CN" kern="100" dirty="0" smtClean="0">
              <a:solidFill>
                <a:schemeClr val="accent1"/>
              </a:solidFill>
              <a:latin typeface="Times New Roman"/>
              <a:ea typeface="宋体"/>
              <a:cs typeface="Times New Roman"/>
            </a:endParaRPr>
          </a:p>
          <a:p>
            <a:pPr>
              <a:lnSpc>
                <a:spcPct val="250000"/>
              </a:lnSpc>
            </a:pPr>
            <a:r>
              <a:rPr lang="en-US" altLang="zh-CN" kern="100" dirty="0" smtClean="0">
                <a:solidFill>
                  <a:schemeClr val="accent1"/>
                </a:solidFill>
                <a:latin typeface="Times New Roman"/>
                <a:ea typeface="宋体"/>
                <a:cs typeface="Times New Roman"/>
              </a:rPr>
              <a:t>1</a:t>
            </a:r>
            <a:r>
              <a:rPr lang="zh-CN" altLang="en-US" kern="100" dirty="0" smtClean="0">
                <a:solidFill>
                  <a:schemeClr val="accent1"/>
                </a:solidFill>
                <a:latin typeface="Times New Roman"/>
                <a:ea typeface="宋体"/>
                <a:cs typeface="Times New Roman"/>
              </a:rPr>
              <a:t>、根据初始温度分布的结果标识哪些区域或位置不能用于贮存产品。</a:t>
            </a:r>
            <a:endParaRPr lang="en-US" altLang="zh-CN" kern="100" dirty="0" smtClean="0">
              <a:solidFill>
                <a:schemeClr val="accent1"/>
              </a:solidFill>
              <a:latin typeface="Times New Roman"/>
              <a:ea typeface="宋体"/>
              <a:cs typeface="Times New Roman"/>
            </a:endParaRPr>
          </a:p>
          <a:p>
            <a:pPr>
              <a:lnSpc>
                <a:spcPct val="250000"/>
              </a:lnSpc>
            </a:pPr>
            <a:r>
              <a:rPr lang="en-US" altLang="zh-CN" kern="100" dirty="0" smtClean="0">
                <a:solidFill>
                  <a:schemeClr val="accent1"/>
                </a:solidFill>
                <a:latin typeface="Times New Roman"/>
                <a:ea typeface="宋体"/>
                <a:cs typeface="Times New Roman"/>
              </a:rPr>
              <a:t>2</a:t>
            </a:r>
            <a:r>
              <a:rPr lang="zh-CN" altLang="en-US" kern="100" dirty="0" smtClean="0">
                <a:solidFill>
                  <a:schemeClr val="accent1"/>
                </a:solidFill>
                <a:latin typeface="Times New Roman"/>
                <a:ea typeface="宋体"/>
                <a:cs typeface="Times New Roman"/>
              </a:rPr>
              <a:t>、调整</a:t>
            </a:r>
            <a:r>
              <a:rPr lang="zh-CN" altLang="en-US" kern="100" dirty="0">
                <a:solidFill>
                  <a:schemeClr val="accent1"/>
                </a:solidFill>
                <a:latin typeface="Times New Roman"/>
                <a:ea typeface="宋体"/>
                <a:cs typeface="Times New Roman"/>
              </a:rPr>
              <a:t>贮藏货架或暖通空调系统等并</a:t>
            </a:r>
            <a:r>
              <a:rPr lang="zh-CN" altLang="en-US" kern="100" dirty="0" smtClean="0">
                <a:solidFill>
                  <a:schemeClr val="accent1"/>
                </a:solidFill>
                <a:latin typeface="Times New Roman"/>
                <a:ea typeface="宋体"/>
                <a:cs typeface="Times New Roman"/>
              </a:rPr>
              <a:t>修正措施。</a:t>
            </a:r>
            <a:endParaRPr lang="en-US" altLang="zh-CN" kern="100" dirty="0" smtClean="0">
              <a:solidFill>
                <a:schemeClr val="accent1"/>
              </a:solidFill>
              <a:latin typeface="Times New Roman"/>
              <a:ea typeface="宋体"/>
              <a:cs typeface="Times New Roman"/>
            </a:endParaRPr>
          </a:p>
          <a:p>
            <a:pPr>
              <a:lnSpc>
                <a:spcPct val="250000"/>
              </a:lnSpc>
            </a:pPr>
            <a:r>
              <a:rPr lang="en-US" altLang="zh-CN" kern="100" dirty="0" smtClean="0">
                <a:solidFill>
                  <a:schemeClr val="accent1"/>
                </a:solidFill>
                <a:latin typeface="Times New Roman"/>
                <a:ea typeface="宋体"/>
                <a:cs typeface="Times New Roman"/>
              </a:rPr>
              <a:t>3</a:t>
            </a:r>
            <a:r>
              <a:rPr lang="zh-CN" altLang="en-US" kern="100" dirty="0" smtClean="0">
                <a:solidFill>
                  <a:schemeClr val="accent1"/>
                </a:solidFill>
                <a:latin typeface="Times New Roman"/>
                <a:ea typeface="宋体"/>
                <a:cs typeface="Times New Roman"/>
              </a:rPr>
              <a:t>、在验证报告中</a:t>
            </a:r>
            <a:r>
              <a:rPr lang="zh-CN" altLang="en-US" kern="100" dirty="0">
                <a:solidFill>
                  <a:schemeClr val="accent1"/>
                </a:solidFill>
                <a:latin typeface="Times New Roman"/>
                <a:ea typeface="宋体"/>
                <a:cs typeface="Times New Roman"/>
              </a:rPr>
              <a:t>对这些非贮藏地点和修改作出命名和说明</a:t>
            </a:r>
            <a:r>
              <a:rPr lang="zh-CN" altLang="en-US" kern="100" dirty="0" smtClean="0">
                <a:solidFill>
                  <a:schemeClr val="accent1"/>
                </a:solidFill>
                <a:latin typeface="Times New Roman"/>
                <a:ea typeface="宋体"/>
                <a:cs typeface="Times New Roman"/>
              </a:rPr>
              <a:t>，并写入日常管理文件中。</a:t>
            </a:r>
            <a:endParaRPr lang="en-US" altLang="zh-CN" kern="100" dirty="0" smtClean="0">
              <a:solidFill>
                <a:schemeClr val="accent1"/>
              </a:solidFill>
              <a:latin typeface="Times New Roman"/>
              <a:ea typeface="宋体"/>
              <a:cs typeface="Times New Roman"/>
            </a:endParaRPr>
          </a:p>
        </p:txBody>
      </p:sp>
    </p:spTree>
    <p:extLst>
      <p:ext uri="{BB962C8B-B14F-4D97-AF65-F5344CB8AC3E}">
        <p14:creationId xmlns:p14="http://schemas.microsoft.com/office/powerpoint/2010/main" val="4263665271"/>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723898" y="457200"/>
            <a:ext cx="6877051" cy="7715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zh-CN" altLang="en-US" sz="2400" b="1" dirty="0">
                <a:solidFill>
                  <a:srgbClr val="0366B8"/>
                </a:solidFill>
                <a:effectLst>
                  <a:outerShdw blurRad="38100" dist="38100" dir="2700000" algn="tl">
                    <a:srgbClr val="000000">
                      <a:alpha val="43137"/>
                    </a:srgbClr>
                  </a:outerShdw>
                </a:effectLst>
                <a:latin typeface="Microsoft YaHei"/>
              </a:rPr>
              <a:t>仓库验证注意事项及常见问题</a:t>
            </a:r>
            <a:r>
              <a:rPr lang="zh-CN" altLang="en-US" dirty="0" smtClean="0">
                <a:solidFill>
                  <a:srgbClr val="FFFFFF"/>
                </a:solidFill>
              </a:rPr>
              <a:t>问题</a:t>
            </a:r>
            <a:endParaRPr lang="zh-CN" altLang="en-US" dirty="0">
              <a:solidFill>
                <a:srgbClr val="FFFFFF"/>
              </a:solidFill>
            </a:endParaRPr>
          </a:p>
        </p:txBody>
      </p:sp>
      <p:sp>
        <p:nvSpPr>
          <p:cNvPr id="2" name="TextBox 1"/>
          <p:cNvSpPr txBox="1"/>
          <p:nvPr/>
        </p:nvSpPr>
        <p:spPr>
          <a:xfrm>
            <a:off x="962024" y="1248459"/>
            <a:ext cx="7248525" cy="3831818"/>
          </a:xfrm>
          <a:prstGeom prst="rect">
            <a:avLst/>
          </a:prstGeom>
          <a:noFill/>
        </p:spPr>
        <p:txBody>
          <a:bodyPr wrap="square" rtlCol="0">
            <a:spAutoFit/>
          </a:bodyPr>
          <a:lstStyle/>
          <a:p>
            <a:pPr>
              <a:lnSpc>
                <a:spcPct val="150000"/>
              </a:lnSpc>
            </a:pPr>
            <a:r>
              <a:rPr lang="en-US" altLang="zh-CN" kern="100" dirty="0">
                <a:solidFill>
                  <a:schemeClr val="accent1"/>
                </a:solidFill>
                <a:latin typeface="Times New Roman"/>
                <a:ea typeface="宋体"/>
                <a:cs typeface="Times New Roman"/>
              </a:rPr>
              <a:t>1</a:t>
            </a:r>
            <a:r>
              <a:rPr lang="zh-CN" altLang="en-US" kern="100" dirty="0">
                <a:solidFill>
                  <a:schemeClr val="accent1"/>
                </a:solidFill>
                <a:latin typeface="Times New Roman"/>
                <a:ea typeface="宋体"/>
                <a:cs typeface="Times New Roman"/>
              </a:rPr>
              <a:t>、数据采集前，预留足够的时间</a:t>
            </a:r>
            <a:r>
              <a:rPr lang="zh-CN" altLang="en-US" kern="100" dirty="0" smtClean="0">
                <a:solidFill>
                  <a:schemeClr val="accent1"/>
                </a:solidFill>
                <a:latin typeface="Times New Roman"/>
                <a:ea typeface="宋体"/>
                <a:cs typeface="Times New Roman"/>
              </a:rPr>
              <a:t>让仓库（尤其是冷库）内</a:t>
            </a:r>
            <a:r>
              <a:rPr lang="zh-CN" altLang="en-US" kern="100" dirty="0">
                <a:solidFill>
                  <a:schemeClr val="accent1"/>
                </a:solidFill>
                <a:latin typeface="Times New Roman"/>
                <a:ea typeface="宋体"/>
                <a:cs typeface="Times New Roman"/>
              </a:rPr>
              <a:t>温度稳定！</a:t>
            </a:r>
            <a:endParaRPr lang="en-US" altLang="zh-CN" kern="100" dirty="0">
              <a:solidFill>
                <a:schemeClr val="accent1"/>
              </a:solidFill>
              <a:latin typeface="Times New Roman"/>
              <a:ea typeface="宋体"/>
              <a:cs typeface="Times New Roman"/>
            </a:endParaRPr>
          </a:p>
          <a:p>
            <a:pPr>
              <a:lnSpc>
                <a:spcPct val="150000"/>
              </a:lnSpc>
            </a:pPr>
            <a:r>
              <a:rPr lang="en-US" altLang="zh-CN" kern="100" dirty="0">
                <a:solidFill>
                  <a:schemeClr val="accent1"/>
                </a:solidFill>
                <a:latin typeface="Times New Roman"/>
                <a:ea typeface="宋体"/>
                <a:cs typeface="Times New Roman"/>
              </a:rPr>
              <a:t>2</a:t>
            </a:r>
            <a:r>
              <a:rPr lang="zh-CN" altLang="en-US" kern="100" dirty="0">
                <a:solidFill>
                  <a:schemeClr val="accent1"/>
                </a:solidFill>
                <a:latin typeface="Times New Roman"/>
                <a:ea typeface="宋体"/>
                <a:cs typeface="Times New Roman"/>
              </a:rPr>
              <a:t>、温度记录仪的设置尽量两人复核！（采集时间，采集间隔、电量等）</a:t>
            </a:r>
            <a:endParaRPr lang="en-US" altLang="zh-CN" kern="100" dirty="0">
              <a:solidFill>
                <a:schemeClr val="accent1"/>
              </a:solidFill>
              <a:latin typeface="Times New Roman"/>
              <a:ea typeface="宋体"/>
              <a:cs typeface="Times New Roman"/>
            </a:endParaRPr>
          </a:p>
          <a:p>
            <a:pPr>
              <a:lnSpc>
                <a:spcPct val="150000"/>
              </a:lnSpc>
            </a:pPr>
            <a:r>
              <a:rPr lang="en-US" altLang="zh-CN" kern="100" dirty="0">
                <a:solidFill>
                  <a:schemeClr val="accent1"/>
                </a:solidFill>
                <a:latin typeface="Times New Roman"/>
                <a:ea typeface="宋体"/>
                <a:cs typeface="Times New Roman"/>
              </a:rPr>
              <a:t>3</a:t>
            </a:r>
            <a:r>
              <a:rPr lang="zh-CN" altLang="en-US" kern="100" dirty="0">
                <a:solidFill>
                  <a:schemeClr val="accent1"/>
                </a:solidFill>
                <a:latin typeface="Times New Roman"/>
                <a:ea typeface="宋体"/>
                <a:cs typeface="Times New Roman"/>
              </a:rPr>
              <a:t>、开门测试和保温测试项目可不</a:t>
            </a:r>
            <a:r>
              <a:rPr lang="zh-CN" altLang="en-US" kern="100" dirty="0" smtClean="0">
                <a:solidFill>
                  <a:schemeClr val="accent1"/>
                </a:solidFill>
                <a:latin typeface="Times New Roman"/>
                <a:ea typeface="宋体"/>
                <a:cs typeface="Times New Roman"/>
              </a:rPr>
              <a:t>制定可接受标准</a:t>
            </a:r>
            <a:r>
              <a:rPr lang="zh-CN" altLang="en-US" kern="100" dirty="0">
                <a:solidFill>
                  <a:schemeClr val="accent1"/>
                </a:solidFill>
                <a:latin typeface="Times New Roman"/>
                <a:ea typeface="宋体"/>
                <a:cs typeface="Times New Roman"/>
              </a:rPr>
              <a:t>！</a:t>
            </a:r>
            <a:endParaRPr lang="en-US" altLang="zh-CN" kern="100" dirty="0">
              <a:solidFill>
                <a:schemeClr val="accent1"/>
              </a:solidFill>
              <a:latin typeface="Times New Roman"/>
              <a:ea typeface="宋体"/>
              <a:cs typeface="Times New Roman"/>
            </a:endParaRPr>
          </a:p>
          <a:p>
            <a:pPr>
              <a:lnSpc>
                <a:spcPct val="150000"/>
              </a:lnSpc>
            </a:pPr>
            <a:r>
              <a:rPr lang="en-US" altLang="zh-CN" kern="100" dirty="0">
                <a:solidFill>
                  <a:schemeClr val="accent1"/>
                </a:solidFill>
                <a:latin typeface="Times New Roman"/>
                <a:ea typeface="宋体"/>
                <a:cs typeface="Times New Roman"/>
              </a:rPr>
              <a:t>4</a:t>
            </a:r>
            <a:r>
              <a:rPr lang="zh-CN" altLang="en-US" kern="100" dirty="0">
                <a:solidFill>
                  <a:schemeClr val="accent1"/>
                </a:solidFill>
                <a:latin typeface="Times New Roman"/>
                <a:ea typeface="宋体"/>
                <a:cs typeface="Times New Roman"/>
              </a:rPr>
              <a:t>、及时导出温度采集数据以免被覆盖！</a:t>
            </a:r>
            <a:endParaRPr lang="en-US" altLang="zh-CN" kern="100" dirty="0">
              <a:solidFill>
                <a:schemeClr val="accent1"/>
              </a:solidFill>
              <a:latin typeface="Times New Roman"/>
              <a:ea typeface="宋体"/>
              <a:cs typeface="Times New Roman"/>
            </a:endParaRPr>
          </a:p>
          <a:p>
            <a:pPr lvl="0">
              <a:lnSpc>
                <a:spcPct val="150000"/>
              </a:lnSpc>
            </a:pPr>
            <a:r>
              <a:rPr lang="en-US" altLang="zh-CN" kern="100" dirty="0">
                <a:solidFill>
                  <a:schemeClr val="accent1"/>
                </a:solidFill>
                <a:latin typeface="Times New Roman"/>
                <a:ea typeface="宋体"/>
                <a:cs typeface="Times New Roman"/>
              </a:rPr>
              <a:t>5</a:t>
            </a:r>
            <a:r>
              <a:rPr lang="zh-CN" altLang="en-US" kern="100" dirty="0">
                <a:solidFill>
                  <a:schemeClr val="accent1"/>
                </a:solidFill>
                <a:latin typeface="Times New Roman"/>
                <a:ea typeface="宋体"/>
                <a:cs typeface="Times New Roman"/>
              </a:rPr>
              <a:t>、导出数据的格式应不易修改？</a:t>
            </a:r>
            <a:r>
              <a:rPr lang="zh-CN" altLang="en-US" kern="100" dirty="0" smtClean="0">
                <a:solidFill>
                  <a:schemeClr val="accent1"/>
                </a:solidFill>
                <a:latin typeface="Times New Roman"/>
                <a:ea typeface="宋体"/>
                <a:cs typeface="Times New Roman"/>
              </a:rPr>
              <a:t>（基于数据可靠性</a:t>
            </a:r>
            <a:r>
              <a:rPr lang="zh-CN" altLang="en-US" kern="100" dirty="0">
                <a:solidFill>
                  <a:schemeClr val="accent1"/>
                </a:solidFill>
                <a:latin typeface="Times New Roman"/>
                <a:ea typeface="宋体"/>
                <a:cs typeface="Times New Roman"/>
              </a:rPr>
              <a:t>的考量）</a:t>
            </a:r>
            <a:endParaRPr lang="en-US" altLang="zh-CN" kern="100" dirty="0">
              <a:solidFill>
                <a:schemeClr val="accent1"/>
              </a:solidFill>
              <a:latin typeface="Times New Roman"/>
              <a:ea typeface="宋体"/>
              <a:cs typeface="Times New Roman"/>
            </a:endParaRPr>
          </a:p>
          <a:p>
            <a:pPr lvl="0">
              <a:lnSpc>
                <a:spcPct val="150000"/>
              </a:lnSpc>
            </a:pPr>
            <a:r>
              <a:rPr lang="en-US" altLang="zh-CN" kern="100" dirty="0">
                <a:solidFill>
                  <a:schemeClr val="accent1"/>
                </a:solidFill>
                <a:latin typeface="Times New Roman"/>
                <a:ea typeface="宋体"/>
                <a:cs typeface="Times New Roman"/>
              </a:rPr>
              <a:t>6</a:t>
            </a:r>
            <a:r>
              <a:rPr lang="zh-CN" altLang="en-US" kern="100" dirty="0" smtClean="0">
                <a:solidFill>
                  <a:schemeClr val="accent1"/>
                </a:solidFill>
                <a:latin typeface="Times New Roman"/>
                <a:ea typeface="宋体"/>
                <a:cs typeface="Times New Roman"/>
              </a:rPr>
              <a:t>、仓库验证</a:t>
            </a:r>
            <a:r>
              <a:rPr lang="zh-CN" altLang="en-US" kern="100" dirty="0">
                <a:solidFill>
                  <a:schemeClr val="accent1"/>
                </a:solidFill>
                <a:latin typeface="Times New Roman"/>
                <a:ea typeface="宋体"/>
                <a:cs typeface="Times New Roman"/>
              </a:rPr>
              <a:t>的再验证周期</a:t>
            </a:r>
            <a:r>
              <a:rPr lang="zh-CN" altLang="en-US" kern="100" dirty="0" smtClean="0">
                <a:solidFill>
                  <a:schemeClr val="accent1"/>
                </a:solidFill>
                <a:latin typeface="Times New Roman"/>
                <a:ea typeface="宋体"/>
                <a:cs typeface="Times New Roman"/>
              </a:rPr>
              <a:t>？</a:t>
            </a:r>
            <a:endParaRPr lang="en-US" altLang="zh-CN" kern="100" dirty="0" smtClean="0">
              <a:solidFill>
                <a:schemeClr val="accent1"/>
              </a:solidFill>
              <a:latin typeface="Times New Roman"/>
              <a:ea typeface="宋体"/>
              <a:cs typeface="Times New Roman"/>
            </a:endParaRPr>
          </a:p>
          <a:p>
            <a:pPr lvl="0">
              <a:lnSpc>
                <a:spcPct val="150000"/>
              </a:lnSpc>
            </a:pPr>
            <a:r>
              <a:rPr lang="en-US" altLang="zh-CN" kern="100" dirty="0" smtClean="0">
                <a:solidFill>
                  <a:schemeClr val="accent1"/>
                </a:solidFill>
                <a:latin typeface="Times New Roman"/>
                <a:ea typeface="宋体"/>
                <a:cs typeface="Times New Roman"/>
              </a:rPr>
              <a:t>7</a:t>
            </a:r>
            <a:r>
              <a:rPr lang="zh-CN" altLang="en-US" kern="100" dirty="0" smtClean="0">
                <a:solidFill>
                  <a:schemeClr val="accent1"/>
                </a:solidFill>
                <a:latin typeface="Times New Roman"/>
                <a:ea typeface="宋体"/>
                <a:cs typeface="Times New Roman"/>
              </a:rPr>
              <a:t>、在线监测数据备份？</a:t>
            </a:r>
            <a:endParaRPr lang="en-US" altLang="zh-CN" kern="100" dirty="0" smtClean="0">
              <a:solidFill>
                <a:schemeClr val="accent1"/>
              </a:solidFill>
              <a:latin typeface="Times New Roman"/>
              <a:ea typeface="宋体"/>
              <a:cs typeface="Times New Roman"/>
            </a:endParaRPr>
          </a:p>
          <a:p>
            <a:pPr lvl="0">
              <a:lnSpc>
                <a:spcPct val="150000"/>
              </a:lnSpc>
            </a:pPr>
            <a:r>
              <a:rPr lang="en-US" altLang="zh-CN" kern="100" dirty="0" smtClean="0">
                <a:solidFill>
                  <a:schemeClr val="accent1"/>
                </a:solidFill>
                <a:latin typeface="Times New Roman"/>
                <a:ea typeface="宋体"/>
                <a:cs typeface="Times New Roman"/>
              </a:rPr>
              <a:t>8</a:t>
            </a:r>
            <a:r>
              <a:rPr lang="zh-CN" altLang="en-US" kern="100" dirty="0" smtClean="0">
                <a:solidFill>
                  <a:schemeClr val="accent1"/>
                </a:solidFill>
                <a:latin typeface="Times New Roman"/>
                <a:ea typeface="宋体"/>
                <a:cs typeface="Times New Roman"/>
              </a:rPr>
              <a:t>、报警功能应定期确认。</a:t>
            </a:r>
            <a:endParaRPr lang="en-US" altLang="zh-CN" kern="100" dirty="0" smtClean="0">
              <a:solidFill>
                <a:schemeClr val="accent1"/>
              </a:solidFill>
              <a:latin typeface="Times New Roman"/>
              <a:ea typeface="宋体"/>
              <a:cs typeface="Times New Roman"/>
            </a:endParaRPr>
          </a:p>
          <a:p>
            <a:pPr lvl="0">
              <a:lnSpc>
                <a:spcPct val="150000"/>
              </a:lnSpc>
            </a:pPr>
            <a:r>
              <a:rPr lang="en-US" altLang="zh-CN" kern="100" dirty="0" smtClean="0">
                <a:solidFill>
                  <a:schemeClr val="accent1"/>
                </a:solidFill>
                <a:latin typeface="Times New Roman"/>
                <a:ea typeface="宋体"/>
                <a:cs typeface="Times New Roman"/>
              </a:rPr>
              <a:t>9</a:t>
            </a:r>
            <a:r>
              <a:rPr lang="zh-CN" altLang="en-US" kern="100" dirty="0" smtClean="0">
                <a:solidFill>
                  <a:schemeClr val="accent1"/>
                </a:solidFill>
                <a:latin typeface="Times New Roman"/>
                <a:ea typeface="宋体"/>
                <a:cs typeface="Times New Roman"/>
              </a:rPr>
              <a:t>、</a:t>
            </a:r>
            <a:r>
              <a:rPr lang="zh-CN" altLang="en-US" kern="100" dirty="0" smtClean="0">
                <a:solidFill>
                  <a:srgbClr val="FF0000"/>
                </a:solidFill>
                <a:latin typeface="Times New Roman"/>
                <a:ea typeface="宋体"/>
                <a:cs typeface="Times New Roman"/>
              </a:rPr>
              <a:t>在药品储存或运输过程中出现温度超温情况，如何处理</a:t>
            </a:r>
            <a:r>
              <a:rPr lang="zh-CN" altLang="en-US" kern="100" dirty="0" smtClean="0">
                <a:solidFill>
                  <a:schemeClr val="accent1"/>
                </a:solidFill>
                <a:latin typeface="Times New Roman"/>
                <a:ea typeface="宋体"/>
                <a:cs typeface="Times New Roman"/>
              </a:rPr>
              <a:t>？</a:t>
            </a:r>
            <a:endParaRPr lang="en-US" altLang="zh-CN" kern="100" dirty="0" smtClean="0">
              <a:solidFill>
                <a:schemeClr val="accent1"/>
              </a:solidFill>
              <a:latin typeface="Times New Roman"/>
              <a:ea typeface="宋体"/>
              <a:cs typeface="Times New Roman"/>
            </a:endParaRPr>
          </a:p>
        </p:txBody>
      </p:sp>
      <p:grpSp>
        <p:nvGrpSpPr>
          <p:cNvPr id="5" name="b67488b9-9081-420b-9299-a187616de819"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6871821" y="2441426"/>
            <a:ext cx="1978352" cy="2339427"/>
            <a:chOff x="3297238" y="1079501"/>
            <a:chExt cx="5694363" cy="4683125"/>
          </a:xfrm>
        </p:grpSpPr>
        <p:sp>
          <p:nvSpPr>
            <p:cNvPr id="6" name="iSli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C3B41D2-AFE1-46FA-ACDC-0D0D600C8871}"/>
                </a:ext>
              </a:extLst>
            </p:cNvPr>
            <p:cNvSpPr/>
            <p:nvPr/>
          </p:nvSpPr>
          <p:spPr bwMode="auto">
            <a:xfrm>
              <a:off x="6702425" y="5641976"/>
              <a:ext cx="1139825" cy="112713"/>
            </a:xfrm>
            <a:prstGeom prst="ellipse">
              <a:avLst/>
            </a:prstGeom>
            <a:solidFill>
              <a:srgbClr val="4285F4">
                <a:alpha val="20000"/>
              </a:srgbClr>
            </a:solidFill>
            <a:ln>
              <a:noFill/>
            </a:ln>
          </p:spPr>
          <p:txBody>
            <a:bodyPr anchor="ctr"/>
            <a:lstStyle/>
            <a:p>
              <a:pPr algn="ctr"/>
              <a:endParaRPr/>
            </a:p>
          </p:txBody>
        </p:sp>
        <p:sp>
          <p:nvSpPr>
            <p:cNvPr id="7" name="íṡḻ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B6F18C5-A045-424B-B6F2-D685AD79AF7F}"/>
                </a:ext>
              </a:extLst>
            </p:cNvPr>
            <p:cNvSpPr/>
            <p:nvPr/>
          </p:nvSpPr>
          <p:spPr bwMode="auto">
            <a:xfrm>
              <a:off x="3297238" y="1079501"/>
              <a:ext cx="5694363" cy="4337050"/>
            </a:xfrm>
            <a:custGeom>
              <a:avLst/>
              <a:gdLst>
                <a:gd name="T0" fmla="*/ 1761 w 4093"/>
                <a:gd name="T1" fmla="*/ 67 h 3122"/>
                <a:gd name="T2" fmla="*/ 2350 w 4093"/>
                <a:gd name="T3" fmla="*/ 142 h 3122"/>
                <a:gd name="T4" fmla="*/ 3711 w 4093"/>
                <a:gd name="T5" fmla="*/ 1420 h 3122"/>
                <a:gd name="T6" fmla="*/ 3998 w 4093"/>
                <a:gd name="T7" fmla="*/ 2006 h 3122"/>
                <a:gd name="T8" fmla="*/ 3426 w 4093"/>
                <a:gd name="T9" fmla="*/ 3016 h 3122"/>
                <a:gd name="T10" fmla="*/ 2970 w 4093"/>
                <a:gd name="T11" fmla="*/ 3101 h 3122"/>
                <a:gd name="T12" fmla="*/ 2124 w 4093"/>
                <a:gd name="T13" fmla="*/ 3036 h 3122"/>
                <a:gd name="T14" fmla="*/ 1560 w 4093"/>
                <a:gd name="T15" fmla="*/ 2790 h 3122"/>
                <a:gd name="T16" fmla="*/ 273 w 4093"/>
                <a:gd name="T17" fmla="*/ 1710 h 3122"/>
                <a:gd name="T18" fmla="*/ 3 w 4093"/>
                <a:gd name="T19" fmla="*/ 1075 h 3122"/>
                <a:gd name="T20" fmla="*/ 384 w 4093"/>
                <a:gd name="T21" fmla="*/ 589 h 3122"/>
                <a:gd name="T22" fmla="*/ 690 w 4093"/>
                <a:gd name="T23" fmla="*/ 607 h 3122"/>
                <a:gd name="T24" fmla="*/ 1142 w 4093"/>
                <a:gd name="T25" fmla="*/ 647 h 3122"/>
                <a:gd name="T26" fmla="*/ 1523 w 4093"/>
                <a:gd name="T27" fmla="*/ 429 h 3122"/>
                <a:gd name="T28" fmla="*/ 1761 w 4093"/>
                <a:gd name="T29" fmla="*/ 67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93" h="3122">
                  <a:moveTo>
                    <a:pt x="1761" y="67"/>
                  </a:moveTo>
                  <a:cubicBezTo>
                    <a:pt x="1942" y="0"/>
                    <a:pt x="2162" y="57"/>
                    <a:pt x="2350" y="142"/>
                  </a:cubicBezTo>
                  <a:cubicBezTo>
                    <a:pt x="2940" y="406"/>
                    <a:pt x="3369" y="909"/>
                    <a:pt x="3711" y="1420"/>
                  </a:cubicBezTo>
                  <a:cubicBezTo>
                    <a:pt x="3834" y="1606"/>
                    <a:pt x="3952" y="1799"/>
                    <a:pt x="3998" y="2006"/>
                  </a:cubicBezTo>
                  <a:cubicBezTo>
                    <a:pt x="4093" y="2427"/>
                    <a:pt x="3846" y="2863"/>
                    <a:pt x="3426" y="3016"/>
                  </a:cubicBezTo>
                  <a:cubicBezTo>
                    <a:pt x="3284" y="3068"/>
                    <a:pt x="3127" y="3089"/>
                    <a:pt x="2970" y="3101"/>
                  </a:cubicBezTo>
                  <a:cubicBezTo>
                    <a:pt x="2690" y="3122"/>
                    <a:pt x="2401" y="3114"/>
                    <a:pt x="2124" y="3036"/>
                  </a:cubicBezTo>
                  <a:cubicBezTo>
                    <a:pt x="1927" y="2980"/>
                    <a:pt x="1740" y="2889"/>
                    <a:pt x="1560" y="2790"/>
                  </a:cubicBezTo>
                  <a:cubicBezTo>
                    <a:pt x="1060" y="2512"/>
                    <a:pt x="602" y="2151"/>
                    <a:pt x="273" y="1710"/>
                  </a:cubicBezTo>
                  <a:cubicBezTo>
                    <a:pt x="129" y="1516"/>
                    <a:pt x="7" y="1298"/>
                    <a:pt x="3" y="1075"/>
                  </a:cubicBezTo>
                  <a:cubicBezTo>
                    <a:pt x="0" y="852"/>
                    <a:pt x="145" y="627"/>
                    <a:pt x="384" y="589"/>
                  </a:cubicBezTo>
                  <a:cubicBezTo>
                    <a:pt x="483" y="574"/>
                    <a:pt x="588" y="590"/>
                    <a:pt x="690" y="607"/>
                  </a:cubicBezTo>
                  <a:cubicBezTo>
                    <a:pt x="841" y="631"/>
                    <a:pt x="993" y="657"/>
                    <a:pt x="1142" y="647"/>
                  </a:cubicBezTo>
                  <a:cubicBezTo>
                    <a:pt x="1295" y="635"/>
                    <a:pt x="1495" y="575"/>
                    <a:pt x="1523" y="429"/>
                  </a:cubicBezTo>
                  <a:cubicBezTo>
                    <a:pt x="1552" y="271"/>
                    <a:pt x="1581" y="134"/>
                    <a:pt x="1761" y="67"/>
                  </a:cubicBezTo>
                </a:path>
              </a:pathLst>
            </a:custGeom>
            <a:solidFill>
              <a:srgbClr val="4285F4">
                <a:alpha val="20000"/>
              </a:srgbClr>
            </a:solidFill>
            <a:ln>
              <a:noFill/>
            </a:ln>
          </p:spPr>
          <p:txBody>
            <a:bodyPr anchor="ctr"/>
            <a:lstStyle/>
            <a:p>
              <a:pPr algn="ctr"/>
              <a:endParaRPr/>
            </a:p>
          </p:txBody>
        </p:sp>
        <p:sp>
          <p:nvSpPr>
            <p:cNvPr id="8" name="ï$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A5F988-FDF4-478D-A513-8BE46AC4D057}"/>
                </a:ext>
              </a:extLst>
            </p:cNvPr>
            <p:cNvSpPr/>
            <p:nvPr/>
          </p:nvSpPr>
          <p:spPr bwMode="auto">
            <a:xfrm>
              <a:off x="4654550" y="5360988"/>
              <a:ext cx="273050" cy="236538"/>
            </a:xfrm>
            <a:custGeom>
              <a:avLst/>
              <a:gdLst>
                <a:gd name="T0" fmla="*/ 4 w 197"/>
                <a:gd name="T1" fmla="*/ 12 h 171"/>
                <a:gd name="T2" fmla="*/ 174 w 197"/>
                <a:gd name="T3" fmla="*/ 136 h 171"/>
                <a:gd name="T4" fmla="*/ 157 w 197"/>
                <a:gd name="T5" fmla="*/ 171 h 171"/>
                <a:gd name="T6" fmla="*/ 137 w 197"/>
                <a:gd name="T7" fmla="*/ 164 h 171"/>
                <a:gd name="T8" fmla="*/ 116 w 197"/>
                <a:gd name="T9" fmla="*/ 165 h 171"/>
                <a:gd name="T10" fmla="*/ 91 w 197"/>
                <a:gd name="T11" fmla="*/ 154 h 171"/>
                <a:gd name="T12" fmla="*/ 15 w 197"/>
                <a:gd name="T13" fmla="*/ 43 h 171"/>
                <a:gd name="T14" fmla="*/ 0 w 197"/>
                <a:gd name="T15" fmla="*/ 19 h 171"/>
                <a:gd name="T16" fmla="*/ 33 w 197"/>
                <a:gd name="T17" fmla="*/ 33 h 171"/>
                <a:gd name="T18" fmla="*/ 31 w 197"/>
                <a:gd name="T19" fmla="*/ 76 h 171"/>
                <a:gd name="T20" fmla="*/ 38 w 197"/>
                <a:gd name="T21" fmla="*/ 35 h 171"/>
                <a:gd name="T22" fmla="*/ 55 w 197"/>
                <a:gd name="T23" fmla="*/ 43 h 171"/>
                <a:gd name="T24" fmla="*/ 50 w 197"/>
                <a:gd name="T25" fmla="*/ 113 h 171"/>
                <a:gd name="T26" fmla="*/ 61 w 197"/>
                <a:gd name="T27" fmla="*/ 46 h 171"/>
                <a:gd name="T28" fmla="*/ 84 w 197"/>
                <a:gd name="T29" fmla="*/ 59 h 171"/>
                <a:gd name="T30" fmla="*/ 77 w 197"/>
                <a:gd name="T31" fmla="*/ 136 h 171"/>
                <a:gd name="T32" fmla="*/ 89 w 197"/>
                <a:gd name="T33" fmla="*/ 62 h 171"/>
                <a:gd name="T34" fmla="*/ 109 w 197"/>
                <a:gd name="T35" fmla="*/ 78 h 171"/>
                <a:gd name="T36" fmla="*/ 101 w 197"/>
                <a:gd name="T37" fmla="*/ 149 h 171"/>
                <a:gd name="T38" fmla="*/ 114 w 197"/>
                <a:gd name="T39" fmla="*/ 82 h 171"/>
                <a:gd name="T40" fmla="*/ 135 w 197"/>
                <a:gd name="T41" fmla="*/ 105 h 171"/>
                <a:gd name="T42" fmla="*/ 129 w 197"/>
                <a:gd name="T43" fmla="*/ 151 h 171"/>
                <a:gd name="T44" fmla="*/ 139 w 197"/>
                <a:gd name="T45" fmla="*/ 110 h 171"/>
                <a:gd name="T46" fmla="*/ 159 w 197"/>
                <a:gd name="T47" fmla="*/ 156 h 171"/>
                <a:gd name="T48" fmla="*/ 144 w 197"/>
                <a:gd name="T49" fmla="*/ 107 h 171"/>
                <a:gd name="T50" fmla="*/ 171 w 197"/>
                <a:gd name="T51" fmla="*/ 122 h 171"/>
                <a:gd name="T52" fmla="*/ 139 w 197"/>
                <a:gd name="T53" fmla="*/ 101 h 171"/>
                <a:gd name="T54" fmla="*/ 120 w 197"/>
                <a:gd name="T55" fmla="*/ 79 h 171"/>
                <a:gd name="T56" fmla="*/ 167 w 197"/>
                <a:gd name="T57" fmla="*/ 84 h 171"/>
                <a:gd name="T58" fmla="*/ 115 w 197"/>
                <a:gd name="T59" fmla="*/ 74 h 171"/>
                <a:gd name="T60" fmla="*/ 94 w 197"/>
                <a:gd name="T61" fmla="*/ 58 h 171"/>
                <a:gd name="T62" fmla="*/ 149 w 197"/>
                <a:gd name="T63" fmla="*/ 58 h 171"/>
                <a:gd name="T64" fmla="*/ 89 w 197"/>
                <a:gd name="T65" fmla="*/ 54 h 171"/>
                <a:gd name="T66" fmla="*/ 67 w 197"/>
                <a:gd name="T67" fmla="*/ 40 h 171"/>
                <a:gd name="T68" fmla="*/ 119 w 197"/>
                <a:gd name="T69" fmla="*/ 36 h 171"/>
                <a:gd name="T70" fmla="*/ 60 w 197"/>
                <a:gd name="T71" fmla="*/ 37 h 171"/>
                <a:gd name="T72" fmla="*/ 44 w 197"/>
                <a:gd name="T73" fmla="*/ 30 h 171"/>
                <a:gd name="T74" fmla="*/ 75 w 197"/>
                <a:gd name="T75" fmla="*/ 24 h 171"/>
                <a:gd name="T76" fmla="*/ 82 w 197"/>
                <a:gd name="T77" fmla="*/ 22 h 171"/>
                <a:gd name="T78" fmla="*/ 37 w 197"/>
                <a:gd name="T79" fmla="*/ 27 h 171"/>
                <a:gd name="T80" fmla="*/ 4 w 197"/>
                <a:gd name="T81" fmla="*/ 1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7" h="171">
                  <a:moveTo>
                    <a:pt x="4" y="12"/>
                  </a:moveTo>
                  <a:cubicBezTo>
                    <a:pt x="4" y="12"/>
                    <a:pt x="197" y="0"/>
                    <a:pt x="174" y="136"/>
                  </a:cubicBezTo>
                  <a:cubicBezTo>
                    <a:pt x="174" y="136"/>
                    <a:pt x="179" y="160"/>
                    <a:pt x="157" y="171"/>
                  </a:cubicBezTo>
                  <a:cubicBezTo>
                    <a:pt x="157" y="171"/>
                    <a:pt x="157" y="160"/>
                    <a:pt x="137" y="164"/>
                  </a:cubicBezTo>
                  <a:cubicBezTo>
                    <a:pt x="130" y="165"/>
                    <a:pt x="123" y="165"/>
                    <a:pt x="116" y="165"/>
                  </a:cubicBezTo>
                  <a:cubicBezTo>
                    <a:pt x="107" y="164"/>
                    <a:pt x="98" y="161"/>
                    <a:pt x="91" y="154"/>
                  </a:cubicBezTo>
                  <a:cubicBezTo>
                    <a:pt x="91" y="154"/>
                    <a:pt x="37" y="132"/>
                    <a:pt x="15" y="43"/>
                  </a:cubicBezTo>
                  <a:cubicBezTo>
                    <a:pt x="15" y="43"/>
                    <a:pt x="0" y="24"/>
                    <a:pt x="0" y="19"/>
                  </a:cubicBezTo>
                  <a:cubicBezTo>
                    <a:pt x="33" y="33"/>
                    <a:pt x="33" y="33"/>
                    <a:pt x="33" y="33"/>
                  </a:cubicBezTo>
                  <a:cubicBezTo>
                    <a:pt x="33" y="33"/>
                    <a:pt x="22" y="56"/>
                    <a:pt x="31" y="76"/>
                  </a:cubicBezTo>
                  <a:cubicBezTo>
                    <a:pt x="31" y="76"/>
                    <a:pt x="32" y="34"/>
                    <a:pt x="38" y="35"/>
                  </a:cubicBezTo>
                  <a:cubicBezTo>
                    <a:pt x="39" y="35"/>
                    <a:pt x="55" y="43"/>
                    <a:pt x="55" y="43"/>
                  </a:cubicBezTo>
                  <a:cubicBezTo>
                    <a:pt x="55" y="43"/>
                    <a:pt x="36" y="84"/>
                    <a:pt x="50" y="113"/>
                  </a:cubicBezTo>
                  <a:cubicBezTo>
                    <a:pt x="50" y="113"/>
                    <a:pt x="45" y="63"/>
                    <a:pt x="61" y="46"/>
                  </a:cubicBezTo>
                  <a:cubicBezTo>
                    <a:pt x="84" y="59"/>
                    <a:pt x="84" y="59"/>
                    <a:pt x="84" y="59"/>
                  </a:cubicBezTo>
                  <a:cubicBezTo>
                    <a:pt x="84" y="59"/>
                    <a:pt x="61" y="101"/>
                    <a:pt x="77" y="136"/>
                  </a:cubicBezTo>
                  <a:cubicBezTo>
                    <a:pt x="77" y="136"/>
                    <a:pt x="73" y="83"/>
                    <a:pt x="89" y="62"/>
                  </a:cubicBezTo>
                  <a:cubicBezTo>
                    <a:pt x="109" y="78"/>
                    <a:pt x="109" y="78"/>
                    <a:pt x="109" y="78"/>
                  </a:cubicBezTo>
                  <a:cubicBezTo>
                    <a:pt x="109" y="78"/>
                    <a:pt x="88" y="120"/>
                    <a:pt x="101" y="149"/>
                  </a:cubicBezTo>
                  <a:cubicBezTo>
                    <a:pt x="101" y="149"/>
                    <a:pt x="103" y="87"/>
                    <a:pt x="114" y="82"/>
                  </a:cubicBezTo>
                  <a:cubicBezTo>
                    <a:pt x="114" y="82"/>
                    <a:pt x="132" y="98"/>
                    <a:pt x="135" y="105"/>
                  </a:cubicBezTo>
                  <a:cubicBezTo>
                    <a:pt x="135" y="105"/>
                    <a:pt x="120" y="135"/>
                    <a:pt x="129" y="151"/>
                  </a:cubicBezTo>
                  <a:cubicBezTo>
                    <a:pt x="129" y="151"/>
                    <a:pt x="135" y="110"/>
                    <a:pt x="139" y="110"/>
                  </a:cubicBezTo>
                  <a:cubicBezTo>
                    <a:pt x="139" y="110"/>
                    <a:pt x="157" y="137"/>
                    <a:pt x="159" y="156"/>
                  </a:cubicBezTo>
                  <a:cubicBezTo>
                    <a:pt x="159" y="156"/>
                    <a:pt x="159" y="128"/>
                    <a:pt x="144" y="107"/>
                  </a:cubicBezTo>
                  <a:cubicBezTo>
                    <a:pt x="144" y="107"/>
                    <a:pt x="161" y="110"/>
                    <a:pt x="171" y="122"/>
                  </a:cubicBezTo>
                  <a:cubicBezTo>
                    <a:pt x="171" y="122"/>
                    <a:pt x="169" y="102"/>
                    <a:pt x="139" y="101"/>
                  </a:cubicBezTo>
                  <a:cubicBezTo>
                    <a:pt x="139" y="101"/>
                    <a:pt x="124" y="80"/>
                    <a:pt x="120" y="79"/>
                  </a:cubicBezTo>
                  <a:cubicBezTo>
                    <a:pt x="120" y="79"/>
                    <a:pt x="150" y="76"/>
                    <a:pt x="167" y="84"/>
                  </a:cubicBezTo>
                  <a:cubicBezTo>
                    <a:pt x="167" y="84"/>
                    <a:pt x="152" y="66"/>
                    <a:pt x="115" y="74"/>
                  </a:cubicBezTo>
                  <a:cubicBezTo>
                    <a:pt x="94" y="58"/>
                    <a:pt x="94" y="58"/>
                    <a:pt x="94" y="58"/>
                  </a:cubicBezTo>
                  <a:cubicBezTo>
                    <a:pt x="94" y="58"/>
                    <a:pt x="133" y="52"/>
                    <a:pt x="149" y="58"/>
                  </a:cubicBezTo>
                  <a:cubicBezTo>
                    <a:pt x="149" y="58"/>
                    <a:pt x="130" y="42"/>
                    <a:pt x="89" y="54"/>
                  </a:cubicBezTo>
                  <a:cubicBezTo>
                    <a:pt x="67" y="40"/>
                    <a:pt x="67" y="40"/>
                    <a:pt x="67" y="40"/>
                  </a:cubicBezTo>
                  <a:cubicBezTo>
                    <a:pt x="67" y="40"/>
                    <a:pt x="99" y="33"/>
                    <a:pt x="119" y="36"/>
                  </a:cubicBezTo>
                  <a:cubicBezTo>
                    <a:pt x="119" y="36"/>
                    <a:pt x="98" y="25"/>
                    <a:pt x="60" y="37"/>
                  </a:cubicBezTo>
                  <a:cubicBezTo>
                    <a:pt x="44" y="30"/>
                    <a:pt x="44" y="30"/>
                    <a:pt x="44" y="30"/>
                  </a:cubicBezTo>
                  <a:cubicBezTo>
                    <a:pt x="44" y="30"/>
                    <a:pt x="68" y="25"/>
                    <a:pt x="75" y="24"/>
                  </a:cubicBezTo>
                  <a:cubicBezTo>
                    <a:pt x="82" y="23"/>
                    <a:pt x="82" y="22"/>
                    <a:pt x="82" y="22"/>
                  </a:cubicBezTo>
                  <a:cubicBezTo>
                    <a:pt x="67" y="19"/>
                    <a:pt x="52" y="21"/>
                    <a:pt x="37" y="27"/>
                  </a:cubicBezTo>
                  <a:cubicBezTo>
                    <a:pt x="37" y="27"/>
                    <a:pt x="3" y="14"/>
                    <a:pt x="4" y="12"/>
                  </a:cubicBezTo>
                </a:path>
              </a:pathLst>
            </a:custGeom>
            <a:solidFill>
              <a:srgbClr val="4285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6F4F3A9-0D6F-4B7B-80E4-B5D79CE4B811}"/>
                </a:ext>
              </a:extLst>
            </p:cNvPr>
            <p:cNvSpPr/>
            <p:nvPr/>
          </p:nvSpPr>
          <p:spPr bwMode="auto">
            <a:xfrm>
              <a:off x="4654550" y="5583238"/>
              <a:ext cx="381000" cy="61913"/>
            </a:xfrm>
            <a:custGeom>
              <a:avLst/>
              <a:gdLst>
                <a:gd name="T0" fmla="*/ 169 w 274"/>
                <a:gd name="T1" fmla="*/ 0 h 45"/>
                <a:gd name="T2" fmla="*/ 157 w 274"/>
                <a:gd name="T3" fmla="*/ 11 h 45"/>
                <a:gd name="T4" fmla="*/ 145 w 274"/>
                <a:gd name="T5" fmla="*/ 3 h 45"/>
                <a:gd name="T6" fmla="*/ 137 w 274"/>
                <a:gd name="T7" fmla="*/ 4 h 45"/>
                <a:gd name="T8" fmla="*/ 123 w 274"/>
                <a:gd name="T9" fmla="*/ 5 h 45"/>
                <a:gd name="T10" fmla="*/ 116 w 274"/>
                <a:gd name="T11" fmla="*/ 5 h 45"/>
                <a:gd name="T12" fmla="*/ 99 w 274"/>
                <a:gd name="T13" fmla="*/ 0 h 45"/>
                <a:gd name="T14" fmla="*/ 0 w 274"/>
                <a:gd name="T15" fmla="*/ 22 h 45"/>
                <a:gd name="T16" fmla="*/ 137 w 274"/>
                <a:gd name="T17" fmla="*/ 45 h 45"/>
                <a:gd name="T18" fmla="*/ 274 w 274"/>
                <a:gd name="T19" fmla="*/ 22 h 45"/>
                <a:gd name="T20" fmla="*/ 169 w 274"/>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4" h="45">
                  <a:moveTo>
                    <a:pt x="169" y="0"/>
                  </a:moveTo>
                  <a:cubicBezTo>
                    <a:pt x="167" y="4"/>
                    <a:pt x="163" y="8"/>
                    <a:pt x="157" y="11"/>
                  </a:cubicBezTo>
                  <a:cubicBezTo>
                    <a:pt x="157" y="11"/>
                    <a:pt x="157" y="3"/>
                    <a:pt x="145" y="3"/>
                  </a:cubicBezTo>
                  <a:cubicBezTo>
                    <a:pt x="143" y="3"/>
                    <a:pt x="140" y="3"/>
                    <a:pt x="137" y="4"/>
                  </a:cubicBezTo>
                  <a:cubicBezTo>
                    <a:pt x="133" y="5"/>
                    <a:pt x="128" y="5"/>
                    <a:pt x="123" y="5"/>
                  </a:cubicBezTo>
                  <a:cubicBezTo>
                    <a:pt x="121" y="5"/>
                    <a:pt x="119" y="5"/>
                    <a:pt x="116" y="5"/>
                  </a:cubicBezTo>
                  <a:cubicBezTo>
                    <a:pt x="110" y="5"/>
                    <a:pt x="105" y="3"/>
                    <a:pt x="99" y="0"/>
                  </a:cubicBezTo>
                  <a:cubicBezTo>
                    <a:pt x="42" y="3"/>
                    <a:pt x="0" y="12"/>
                    <a:pt x="0" y="22"/>
                  </a:cubicBezTo>
                  <a:cubicBezTo>
                    <a:pt x="0" y="35"/>
                    <a:pt x="62" y="45"/>
                    <a:pt x="137" y="45"/>
                  </a:cubicBezTo>
                  <a:cubicBezTo>
                    <a:pt x="213" y="45"/>
                    <a:pt x="274" y="35"/>
                    <a:pt x="274" y="22"/>
                  </a:cubicBezTo>
                  <a:cubicBezTo>
                    <a:pt x="274" y="11"/>
                    <a:pt x="229" y="2"/>
                    <a:pt x="169" y="0"/>
                  </a:cubicBezTo>
                </a:path>
              </a:pathLst>
            </a:custGeom>
            <a:solidFill>
              <a:srgbClr val="ECF3F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išḻ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7C4660-FD99-420B-9CAF-E6F49A9AD558}"/>
                </a:ext>
              </a:extLst>
            </p:cNvPr>
            <p:cNvSpPr/>
            <p:nvPr/>
          </p:nvSpPr>
          <p:spPr bwMode="auto">
            <a:xfrm>
              <a:off x="4791075" y="5581651"/>
              <a:ext cx="98425" cy="15875"/>
            </a:xfrm>
            <a:custGeom>
              <a:avLst/>
              <a:gdLst>
                <a:gd name="T0" fmla="*/ 38 w 70"/>
                <a:gd name="T1" fmla="*/ 0 h 12"/>
                <a:gd name="T2" fmla="*/ 0 w 70"/>
                <a:gd name="T3" fmla="*/ 1 h 12"/>
                <a:gd name="T4" fmla="*/ 17 w 70"/>
                <a:gd name="T5" fmla="*/ 6 h 12"/>
                <a:gd name="T6" fmla="*/ 24 w 70"/>
                <a:gd name="T7" fmla="*/ 6 h 12"/>
                <a:gd name="T8" fmla="*/ 38 w 70"/>
                <a:gd name="T9" fmla="*/ 5 h 12"/>
                <a:gd name="T10" fmla="*/ 46 w 70"/>
                <a:gd name="T11" fmla="*/ 4 h 12"/>
                <a:gd name="T12" fmla="*/ 58 w 70"/>
                <a:gd name="T13" fmla="*/ 12 h 12"/>
                <a:gd name="T14" fmla="*/ 70 w 70"/>
                <a:gd name="T15" fmla="*/ 1 h 12"/>
                <a:gd name="T16" fmla="*/ 38 w 7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12">
                  <a:moveTo>
                    <a:pt x="38" y="0"/>
                  </a:moveTo>
                  <a:cubicBezTo>
                    <a:pt x="25" y="0"/>
                    <a:pt x="12" y="1"/>
                    <a:pt x="0" y="1"/>
                  </a:cubicBezTo>
                  <a:cubicBezTo>
                    <a:pt x="6" y="4"/>
                    <a:pt x="11" y="6"/>
                    <a:pt x="17" y="6"/>
                  </a:cubicBezTo>
                  <a:cubicBezTo>
                    <a:pt x="20" y="6"/>
                    <a:pt x="22" y="6"/>
                    <a:pt x="24" y="6"/>
                  </a:cubicBezTo>
                  <a:cubicBezTo>
                    <a:pt x="29" y="6"/>
                    <a:pt x="34" y="6"/>
                    <a:pt x="38" y="5"/>
                  </a:cubicBezTo>
                  <a:cubicBezTo>
                    <a:pt x="41" y="4"/>
                    <a:pt x="44" y="4"/>
                    <a:pt x="46" y="4"/>
                  </a:cubicBezTo>
                  <a:cubicBezTo>
                    <a:pt x="58" y="4"/>
                    <a:pt x="58" y="12"/>
                    <a:pt x="58" y="12"/>
                  </a:cubicBezTo>
                  <a:cubicBezTo>
                    <a:pt x="64" y="9"/>
                    <a:pt x="68" y="5"/>
                    <a:pt x="70" y="1"/>
                  </a:cubicBezTo>
                  <a:cubicBezTo>
                    <a:pt x="60" y="0"/>
                    <a:pt x="49" y="0"/>
                    <a:pt x="38" y="0"/>
                  </a:cubicBezTo>
                </a:path>
              </a:pathLst>
            </a:custGeom>
            <a:solidFill>
              <a:srgbClr val="4285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l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594F74-7C99-41C7-B416-15558E529E36}"/>
                </a:ext>
              </a:extLst>
            </p:cNvPr>
            <p:cNvSpPr/>
            <p:nvPr/>
          </p:nvSpPr>
          <p:spPr bwMode="auto">
            <a:xfrm>
              <a:off x="4297363" y="5241926"/>
              <a:ext cx="153988" cy="131763"/>
            </a:xfrm>
            <a:custGeom>
              <a:avLst/>
              <a:gdLst>
                <a:gd name="T0" fmla="*/ 2 w 111"/>
                <a:gd name="T1" fmla="*/ 6 h 95"/>
                <a:gd name="T2" fmla="*/ 98 w 111"/>
                <a:gd name="T3" fmla="*/ 76 h 95"/>
                <a:gd name="T4" fmla="*/ 89 w 111"/>
                <a:gd name="T5" fmla="*/ 95 h 95"/>
                <a:gd name="T6" fmla="*/ 78 w 111"/>
                <a:gd name="T7" fmla="*/ 92 h 95"/>
                <a:gd name="T8" fmla="*/ 66 w 111"/>
                <a:gd name="T9" fmla="*/ 92 h 95"/>
                <a:gd name="T10" fmla="*/ 51 w 111"/>
                <a:gd name="T11" fmla="*/ 86 h 95"/>
                <a:gd name="T12" fmla="*/ 9 w 111"/>
                <a:gd name="T13" fmla="*/ 24 h 95"/>
                <a:gd name="T14" fmla="*/ 0 w 111"/>
                <a:gd name="T15" fmla="*/ 10 h 95"/>
                <a:gd name="T16" fmla="*/ 19 w 111"/>
                <a:gd name="T17" fmla="*/ 18 h 95"/>
                <a:gd name="T18" fmla="*/ 17 w 111"/>
                <a:gd name="T19" fmla="*/ 42 h 95"/>
                <a:gd name="T20" fmla="*/ 21 w 111"/>
                <a:gd name="T21" fmla="*/ 19 h 95"/>
                <a:gd name="T22" fmla="*/ 31 w 111"/>
                <a:gd name="T23" fmla="*/ 24 h 95"/>
                <a:gd name="T24" fmla="*/ 28 w 111"/>
                <a:gd name="T25" fmla="*/ 64 h 95"/>
                <a:gd name="T26" fmla="*/ 34 w 111"/>
                <a:gd name="T27" fmla="*/ 25 h 95"/>
                <a:gd name="T28" fmla="*/ 47 w 111"/>
                <a:gd name="T29" fmla="*/ 33 h 95"/>
                <a:gd name="T30" fmla="*/ 43 w 111"/>
                <a:gd name="T31" fmla="*/ 76 h 95"/>
                <a:gd name="T32" fmla="*/ 50 w 111"/>
                <a:gd name="T33" fmla="*/ 35 h 95"/>
                <a:gd name="T34" fmla="*/ 62 w 111"/>
                <a:gd name="T35" fmla="*/ 44 h 95"/>
                <a:gd name="T36" fmla="*/ 57 w 111"/>
                <a:gd name="T37" fmla="*/ 84 h 95"/>
                <a:gd name="T38" fmla="*/ 64 w 111"/>
                <a:gd name="T39" fmla="*/ 46 h 95"/>
                <a:gd name="T40" fmla="*/ 76 w 111"/>
                <a:gd name="T41" fmla="*/ 59 h 95"/>
                <a:gd name="T42" fmla="*/ 73 w 111"/>
                <a:gd name="T43" fmla="*/ 85 h 95"/>
                <a:gd name="T44" fmla="*/ 79 w 111"/>
                <a:gd name="T45" fmla="*/ 62 h 95"/>
                <a:gd name="T46" fmla="*/ 90 w 111"/>
                <a:gd name="T47" fmla="*/ 88 h 95"/>
                <a:gd name="T48" fmla="*/ 81 w 111"/>
                <a:gd name="T49" fmla="*/ 60 h 95"/>
                <a:gd name="T50" fmla="*/ 97 w 111"/>
                <a:gd name="T51" fmla="*/ 68 h 95"/>
                <a:gd name="T52" fmla="*/ 79 w 111"/>
                <a:gd name="T53" fmla="*/ 56 h 95"/>
                <a:gd name="T54" fmla="*/ 68 w 111"/>
                <a:gd name="T55" fmla="*/ 44 h 95"/>
                <a:gd name="T56" fmla="*/ 94 w 111"/>
                <a:gd name="T57" fmla="*/ 47 h 95"/>
                <a:gd name="T58" fmla="*/ 65 w 111"/>
                <a:gd name="T59" fmla="*/ 42 h 95"/>
                <a:gd name="T60" fmla="*/ 53 w 111"/>
                <a:gd name="T61" fmla="*/ 32 h 95"/>
                <a:gd name="T62" fmla="*/ 84 w 111"/>
                <a:gd name="T63" fmla="*/ 32 h 95"/>
                <a:gd name="T64" fmla="*/ 50 w 111"/>
                <a:gd name="T65" fmla="*/ 30 h 95"/>
                <a:gd name="T66" fmla="*/ 38 w 111"/>
                <a:gd name="T67" fmla="*/ 22 h 95"/>
                <a:gd name="T68" fmla="*/ 67 w 111"/>
                <a:gd name="T69" fmla="*/ 20 h 95"/>
                <a:gd name="T70" fmla="*/ 34 w 111"/>
                <a:gd name="T71" fmla="*/ 20 h 95"/>
                <a:gd name="T72" fmla="*/ 25 w 111"/>
                <a:gd name="T73" fmla="*/ 16 h 95"/>
                <a:gd name="T74" fmla="*/ 42 w 111"/>
                <a:gd name="T75" fmla="*/ 13 h 95"/>
                <a:gd name="T76" fmla="*/ 47 w 111"/>
                <a:gd name="T77" fmla="*/ 12 h 95"/>
                <a:gd name="T78" fmla="*/ 21 w 111"/>
                <a:gd name="T79" fmla="*/ 15 h 95"/>
                <a:gd name="T80" fmla="*/ 2 w 111"/>
                <a:gd name="T81" fmla="*/ 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1" h="95">
                  <a:moveTo>
                    <a:pt x="2" y="6"/>
                  </a:moveTo>
                  <a:cubicBezTo>
                    <a:pt x="2" y="6"/>
                    <a:pt x="111" y="0"/>
                    <a:pt x="98" y="76"/>
                  </a:cubicBezTo>
                  <a:cubicBezTo>
                    <a:pt x="100" y="84"/>
                    <a:pt x="96" y="92"/>
                    <a:pt x="89" y="95"/>
                  </a:cubicBezTo>
                  <a:cubicBezTo>
                    <a:pt x="89" y="95"/>
                    <a:pt x="89" y="90"/>
                    <a:pt x="78" y="92"/>
                  </a:cubicBezTo>
                  <a:cubicBezTo>
                    <a:pt x="74" y="92"/>
                    <a:pt x="70" y="93"/>
                    <a:pt x="66" y="92"/>
                  </a:cubicBezTo>
                  <a:cubicBezTo>
                    <a:pt x="61" y="92"/>
                    <a:pt x="55" y="90"/>
                    <a:pt x="51" y="86"/>
                  </a:cubicBezTo>
                  <a:cubicBezTo>
                    <a:pt x="51" y="86"/>
                    <a:pt x="21" y="74"/>
                    <a:pt x="9" y="24"/>
                  </a:cubicBezTo>
                  <a:cubicBezTo>
                    <a:pt x="9" y="24"/>
                    <a:pt x="0" y="13"/>
                    <a:pt x="0" y="10"/>
                  </a:cubicBezTo>
                  <a:cubicBezTo>
                    <a:pt x="19" y="18"/>
                    <a:pt x="19" y="18"/>
                    <a:pt x="19" y="18"/>
                  </a:cubicBezTo>
                  <a:cubicBezTo>
                    <a:pt x="19" y="18"/>
                    <a:pt x="12" y="31"/>
                    <a:pt x="17" y="42"/>
                  </a:cubicBezTo>
                  <a:cubicBezTo>
                    <a:pt x="17" y="42"/>
                    <a:pt x="18" y="18"/>
                    <a:pt x="21" y="19"/>
                  </a:cubicBezTo>
                  <a:cubicBezTo>
                    <a:pt x="22" y="19"/>
                    <a:pt x="31" y="24"/>
                    <a:pt x="31" y="24"/>
                  </a:cubicBezTo>
                  <a:cubicBezTo>
                    <a:pt x="31" y="24"/>
                    <a:pt x="20" y="47"/>
                    <a:pt x="28" y="64"/>
                  </a:cubicBezTo>
                  <a:cubicBezTo>
                    <a:pt x="28" y="64"/>
                    <a:pt x="25" y="35"/>
                    <a:pt x="34" y="25"/>
                  </a:cubicBezTo>
                  <a:cubicBezTo>
                    <a:pt x="47" y="33"/>
                    <a:pt x="47" y="33"/>
                    <a:pt x="47" y="33"/>
                  </a:cubicBezTo>
                  <a:cubicBezTo>
                    <a:pt x="47" y="33"/>
                    <a:pt x="35" y="57"/>
                    <a:pt x="43" y="76"/>
                  </a:cubicBezTo>
                  <a:cubicBezTo>
                    <a:pt x="43" y="76"/>
                    <a:pt x="41" y="46"/>
                    <a:pt x="50" y="35"/>
                  </a:cubicBezTo>
                  <a:cubicBezTo>
                    <a:pt x="62" y="44"/>
                    <a:pt x="62" y="44"/>
                    <a:pt x="62" y="44"/>
                  </a:cubicBezTo>
                  <a:cubicBezTo>
                    <a:pt x="62" y="44"/>
                    <a:pt x="50" y="67"/>
                    <a:pt x="57" y="84"/>
                  </a:cubicBezTo>
                  <a:cubicBezTo>
                    <a:pt x="57" y="84"/>
                    <a:pt x="58" y="49"/>
                    <a:pt x="64" y="46"/>
                  </a:cubicBezTo>
                  <a:cubicBezTo>
                    <a:pt x="64" y="46"/>
                    <a:pt x="75" y="55"/>
                    <a:pt x="76" y="59"/>
                  </a:cubicBezTo>
                  <a:cubicBezTo>
                    <a:pt x="76" y="59"/>
                    <a:pt x="68" y="76"/>
                    <a:pt x="73" y="85"/>
                  </a:cubicBezTo>
                  <a:cubicBezTo>
                    <a:pt x="73" y="85"/>
                    <a:pt x="76" y="62"/>
                    <a:pt x="79" y="62"/>
                  </a:cubicBezTo>
                  <a:cubicBezTo>
                    <a:pt x="79" y="62"/>
                    <a:pt x="89" y="77"/>
                    <a:pt x="90" y="88"/>
                  </a:cubicBezTo>
                  <a:cubicBezTo>
                    <a:pt x="89" y="78"/>
                    <a:pt x="86" y="68"/>
                    <a:pt x="81" y="60"/>
                  </a:cubicBezTo>
                  <a:cubicBezTo>
                    <a:pt x="87" y="61"/>
                    <a:pt x="92" y="64"/>
                    <a:pt x="97" y="68"/>
                  </a:cubicBezTo>
                  <a:cubicBezTo>
                    <a:pt x="97" y="68"/>
                    <a:pt x="95" y="57"/>
                    <a:pt x="79" y="56"/>
                  </a:cubicBezTo>
                  <a:cubicBezTo>
                    <a:pt x="79" y="56"/>
                    <a:pt x="70" y="45"/>
                    <a:pt x="68" y="44"/>
                  </a:cubicBezTo>
                  <a:cubicBezTo>
                    <a:pt x="68" y="44"/>
                    <a:pt x="84" y="43"/>
                    <a:pt x="94" y="47"/>
                  </a:cubicBezTo>
                  <a:cubicBezTo>
                    <a:pt x="94" y="47"/>
                    <a:pt x="86" y="37"/>
                    <a:pt x="65" y="42"/>
                  </a:cubicBezTo>
                  <a:cubicBezTo>
                    <a:pt x="53" y="32"/>
                    <a:pt x="53" y="32"/>
                    <a:pt x="53" y="32"/>
                  </a:cubicBezTo>
                  <a:cubicBezTo>
                    <a:pt x="53" y="32"/>
                    <a:pt x="75" y="29"/>
                    <a:pt x="84" y="32"/>
                  </a:cubicBezTo>
                  <a:cubicBezTo>
                    <a:pt x="84" y="32"/>
                    <a:pt x="74" y="23"/>
                    <a:pt x="50" y="30"/>
                  </a:cubicBezTo>
                  <a:cubicBezTo>
                    <a:pt x="38" y="22"/>
                    <a:pt x="38" y="22"/>
                    <a:pt x="38" y="22"/>
                  </a:cubicBezTo>
                  <a:cubicBezTo>
                    <a:pt x="47" y="20"/>
                    <a:pt x="57" y="19"/>
                    <a:pt x="67" y="20"/>
                  </a:cubicBezTo>
                  <a:cubicBezTo>
                    <a:pt x="67" y="20"/>
                    <a:pt x="55" y="14"/>
                    <a:pt x="34" y="20"/>
                  </a:cubicBezTo>
                  <a:cubicBezTo>
                    <a:pt x="25" y="16"/>
                    <a:pt x="25" y="16"/>
                    <a:pt x="25" y="16"/>
                  </a:cubicBezTo>
                  <a:cubicBezTo>
                    <a:pt x="25" y="16"/>
                    <a:pt x="38" y="14"/>
                    <a:pt x="42" y="13"/>
                  </a:cubicBezTo>
                  <a:cubicBezTo>
                    <a:pt x="46" y="13"/>
                    <a:pt x="47" y="12"/>
                    <a:pt x="47" y="12"/>
                  </a:cubicBezTo>
                  <a:cubicBezTo>
                    <a:pt x="38" y="10"/>
                    <a:pt x="29" y="11"/>
                    <a:pt x="21" y="15"/>
                  </a:cubicBezTo>
                  <a:cubicBezTo>
                    <a:pt x="21" y="15"/>
                    <a:pt x="2" y="7"/>
                    <a:pt x="2" y="6"/>
                  </a:cubicBezTo>
                </a:path>
              </a:pathLst>
            </a:custGeom>
            <a:solidFill>
              <a:srgbClr val="4285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ŝľï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141FE2-41FC-4FE8-A2BE-D042E81599EA}"/>
                </a:ext>
              </a:extLst>
            </p:cNvPr>
            <p:cNvSpPr/>
            <p:nvPr/>
          </p:nvSpPr>
          <p:spPr bwMode="auto">
            <a:xfrm>
              <a:off x="4297363" y="5365751"/>
              <a:ext cx="212725" cy="36513"/>
            </a:xfrm>
            <a:custGeom>
              <a:avLst/>
              <a:gdLst>
                <a:gd name="T0" fmla="*/ 96 w 154"/>
                <a:gd name="T1" fmla="*/ 0 h 26"/>
                <a:gd name="T2" fmla="*/ 89 w 154"/>
                <a:gd name="T3" fmla="*/ 6 h 26"/>
                <a:gd name="T4" fmla="*/ 82 w 154"/>
                <a:gd name="T5" fmla="*/ 2 h 26"/>
                <a:gd name="T6" fmla="*/ 78 w 154"/>
                <a:gd name="T7" fmla="*/ 3 h 26"/>
                <a:gd name="T8" fmla="*/ 70 w 154"/>
                <a:gd name="T9" fmla="*/ 3 h 26"/>
                <a:gd name="T10" fmla="*/ 66 w 154"/>
                <a:gd name="T11" fmla="*/ 3 h 26"/>
                <a:gd name="T12" fmla="*/ 56 w 154"/>
                <a:gd name="T13" fmla="*/ 1 h 26"/>
                <a:gd name="T14" fmla="*/ 0 w 154"/>
                <a:gd name="T15" fmla="*/ 13 h 26"/>
                <a:gd name="T16" fmla="*/ 77 w 154"/>
                <a:gd name="T17" fmla="*/ 26 h 26"/>
                <a:gd name="T18" fmla="*/ 154 w 154"/>
                <a:gd name="T19" fmla="*/ 13 h 26"/>
                <a:gd name="T20" fmla="*/ 96 w 154"/>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6">
                  <a:moveTo>
                    <a:pt x="96" y="0"/>
                  </a:moveTo>
                  <a:cubicBezTo>
                    <a:pt x="94" y="3"/>
                    <a:pt x="92" y="5"/>
                    <a:pt x="89" y="6"/>
                  </a:cubicBezTo>
                  <a:cubicBezTo>
                    <a:pt x="89" y="6"/>
                    <a:pt x="89" y="2"/>
                    <a:pt x="82" y="2"/>
                  </a:cubicBezTo>
                  <a:cubicBezTo>
                    <a:pt x="81" y="2"/>
                    <a:pt x="79" y="2"/>
                    <a:pt x="78" y="3"/>
                  </a:cubicBezTo>
                  <a:cubicBezTo>
                    <a:pt x="75" y="3"/>
                    <a:pt x="72" y="3"/>
                    <a:pt x="70" y="3"/>
                  </a:cubicBezTo>
                  <a:cubicBezTo>
                    <a:pt x="68" y="3"/>
                    <a:pt x="67" y="3"/>
                    <a:pt x="66" y="3"/>
                  </a:cubicBezTo>
                  <a:cubicBezTo>
                    <a:pt x="62" y="3"/>
                    <a:pt x="59" y="2"/>
                    <a:pt x="56" y="1"/>
                  </a:cubicBezTo>
                  <a:cubicBezTo>
                    <a:pt x="24" y="2"/>
                    <a:pt x="0" y="7"/>
                    <a:pt x="0" y="13"/>
                  </a:cubicBezTo>
                  <a:cubicBezTo>
                    <a:pt x="0" y="20"/>
                    <a:pt x="35" y="26"/>
                    <a:pt x="77" y="26"/>
                  </a:cubicBezTo>
                  <a:cubicBezTo>
                    <a:pt x="120" y="26"/>
                    <a:pt x="154" y="20"/>
                    <a:pt x="154" y="13"/>
                  </a:cubicBezTo>
                  <a:cubicBezTo>
                    <a:pt x="154" y="7"/>
                    <a:pt x="129" y="2"/>
                    <a:pt x="96" y="0"/>
                  </a:cubicBezTo>
                </a:path>
              </a:pathLst>
            </a:custGeom>
            <a:solidFill>
              <a:srgbClr val="ECF3F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ïš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6F5A13-C15E-4A31-84E9-3458989D6B34}"/>
                </a:ext>
              </a:extLst>
            </p:cNvPr>
            <p:cNvSpPr/>
            <p:nvPr/>
          </p:nvSpPr>
          <p:spPr bwMode="auto">
            <a:xfrm>
              <a:off x="4375150" y="5365751"/>
              <a:ext cx="55563" cy="7938"/>
            </a:xfrm>
            <a:custGeom>
              <a:avLst/>
              <a:gdLst>
                <a:gd name="T0" fmla="*/ 21 w 40"/>
                <a:gd name="T1" fmla="*/ 0 h 6"/>
                <a:gd name="T2" fmla="*/ 0 w 40"/>
                <a:gd name="T3" fmla="*/ 1 h 6"/>
                <a:gd name="T4" fmla="*/ 10 w 40"/>
                <a:gd name="T5" fmla="*/ 3 h 6"/>
                <a:gd name="T6" fmla="*/ 14 w 40"/>
                <a:gd name="T7" fmla="*/ 3 h 6"/>
                <a:gd name="T8" fmla="*/ 22 w 40"/>
                <a:gd name="T9" fmla="*/ 3 h 6"/>
                <a:gd name="T10" fmla="*/ 26 w 40"/>
                <a:gd name="T11" fmla="*/ 2 h 6"/>
                <a:gd name="T12" fmla="*/ 33 w 40"/>
                <a:gd name="T13" fmla="*/ 6 h 6"/>
                <a:gd name="T14" fmla="*/ 40 w 40"/>
                <a:gd name="T15" fmla="*/ 0 h 6"/>
                <a:gd name="T16" fmla="*/ 21 w 40"/>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
                  <a:moveTo>
                    <a:pt x="21" y="0"/>
                  </a:moveTo>
                  <a:cubicBezTo>
                    <a:pt x="14" y="0"/>
                    <a:pt x="7" y="0"/>
                    <a:pt x="0" y="1"/>
                  </a:cubicBezTo>
                  <a:cubicBezTo>
                    <a:pt x="3" y="2"/>
                    <a:pt x="6" y="3"/>
                    <a:pt x="10" y="3"/>
                  </a:cubicBezTo>
                  <a:cubicBezTo>
                    <a:pt x="11" y="3"/>
                    <a:pt x="12" y="3"/>
                    <a:pt x="14" y="3"/>
                  </a:cubicBezTo>
                  <a:cubicBezTo>
                    <a:pt x="16" y="3"/>
                    <a:pt x="19" y="3"/>
                    <a:pt x="22" y="3"/>
                  </a:cubicBezTo>
                  <a:cubicBezTo>
                    <a:pt x="23" y="2"/>
                    <a:pt x="25" y="2"/>
                    <a:pt x="26" y="2"/>
                  </a:cubicBezTo>
                  <a:cubicBezTo>
                    <a:pt x="33" y="2"/>
                    <a:pt x="33" y="6"/>
                    <a:pt x="33" y="6"/>
                  </a:cubicBezTo>
                  <a:cubicBezTo>
                    <a:pt x="36" y="5"/>
                    <a:pt x="38" y="3"/>
                    <a:pt x="40" y="0"/>
                  </a:cubicBezTo>
                  <a:cubicBezTo>
                    <a:pt x="34" y="0"/>
                    <a:pt x="28" y="0"/>
                    <a:pt x="21" y="0"/>
                  </a:cubicBezTo>
                </a:path>
              </a:pathLst>
            </a:custGeom>
            <a:solidFill>
              <a:srgbClr val="4285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íṧ1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BA665B5-6E62-49E4-AF92-5611779D2D06}"/>
                </a:ext>
              </a:extLst>
            </p:cNvPr>
            <p:cNvSpPr/>
            <p:nvPr/>
          </p:nvSpPr>
          <p:spPr bwMode="auto">
            <a:xfrm>
              <a:off x="8020050" y="5340351"/>
              <a:ext cx="188913" cy="161925"/>
            </a:xfrm>
            <a:custGeom>
              <a:avLst/>
              <a:gdLst>
                <a:gd name="T0" fmla="*/ 3 w 135"/>
                <a:gd name="T1" fmla="*/ 8 h 116"/>
                <a:gd name="T2" fmla="*/ 119 w 135"/>
                <a:gd name="T3" fmla="*/ 92 h 116"/>
                <a:gd name="T4" fmla="*/ 107 w 135"/>
                <a:gd name="T5" fmla="*/ 116 h 116"/>
                <a:gd name="T6" fmla="*/ 94 w 135"/>
                <a:gd name="T7" fmla="*/ 112 h 116"/>
                <a:gd name="T8" fmla="*/ 80 w 135"/>
                <a:gd name="T9" fmla="*/ 112 h 116"/>
                <a:gd name="T10" fmla="*/ 62 w 135"/>
                <a:gd name="T11" fmla="*/ 105 h 116"/>
                <a:gd name="T12" fmla="*/ 11 w 135"/>
                <a:gd name="T13" fmla="*/ 29 h 116"/>
                <a:gd name="T14" fmla="*/ 1 w 135"/>
                <a:gd name="T15" fmla="*/ 13 h 116"/>
                <a:gd name="T16" fmla="*/ 23 w 135"/>
                <a:gd name="T17" fmla="*/ 22 h 116"/>
                <a:gd name="T18" fmla="*/ 21 w 135"/>
                <a:gd name="T19" fmla="*/ 52 h 116"/>
                <a:gd name="T20" fmla="*/ 26 w 135"/>
                <a:gd name="T21" fmla="*/ 24 h 116"/>
                <a:gd name="T22" fmla="*/ 38 w 135"/>
                <a:gd name="T23" fmla="*/ 29 h 116"/>
                <a:gd name="T24" fmla="*/ 35 w 135"/>
                <a:gd name="T25" fmla="*/ 77 h 116"/>
                <a:gd name="T26" fmla="*/ 42 w 135"/>
                <a:gd name="T27" fmla="*/ 31 h 116"/>
                <a:gd name="T28" fmla="*/ 57 w 135"/>
                <a:gd name="T29" fmla="*/ 40 h 116"/>
                <a:gd name="T30" fmla="*/ 53 w 135"/>
                <a:gd name="T31" fmla="*/ 92 h 116"/>
                <a:gd name="T32" fmla="*/ 61 w 135"/>
                <a:gd name="T33" fmla="*/ 42 h 116"/>
                <a:gd name="T34" fmla="*/ 75 w 135"/>
                <a:gd name="T35" fmla="*/ 53 h 116"/>
                <a:gd name="T36" fmla="*/ 69 w 135"/>
                <a:gd name="T37" fmla="*/ 101 h 116"/>
                <a:gd name="T38" fmla="*/ 78 w 135"/>
                <a:gd name="T39" fmla="*/ 56 h 116"/>
                <a:gd name="T40" fmla="*/ 92 w 135"/>
                <a:gd name="T41" fmla="*/ 72 h 116"/>
                <a:gd name="T42" fmla="*/ 88 w 135"/>
                <a:gd name="T43" fmla="*/ 103 h 116"/>
                <a:gd name="T44" fmla="*/ 95 w 135"/>
                <a:gd name="T45" fmla="*/ 75 h 116"/>
                <a:gd name="T46" fmla="*/ 109 w 135"/>
                <a:gd name="T47" fmla="*/ 106 h 116"/>
                <a:gd name="T48" fmla="*/ 98 w 135"/>
                <a:gd name="T49" fmla="*/ 73 h 116"/>
                <a:gd name="T50" fmla="*/ 117 w 135"/>
                <a:gd name="T51" fmla="*/ 83 h 116"/>
                <a:gd name="T52" fmla="*/ 95 w 135"/>
                <a:gd name="T53" fmla="*/ 69 h 116"/>
                <a:gd name="T54" fmla="*/ 82 w 135"/>
                <a:gd name="T55" fmla="*/ 54 h 116"/>
                <a:gd name="T56" fmla="*/ 114 w 135"/>
                <a:gd name="T57" fmla="*/ 58 h 116"/>
                <a:gd name="T58" fmla="*/ 79 w 135"/>
                <a:gd name="T59" fmla="*/ 51 h 116"/>
                <a:gd name="T60" fmla="*/ 65 w 135"/>
                <a:gd name="T61" fmla="*/ 40 h 116"/>
                <a:gd name="T62" fmla="*/ 102 w 135"/>
                <a:gd name="T63" fmla="*/ 40 h 116"/>
                <a:gd name="T64" fmla="*/ 61 w 135"/>
                <a:gd name="T65" fmla="*/ 37 h 116"/>
                <a:gd name="T66" fmla="*/ 46 w 135"/>
                <a:gd name="T67" fmla="*/ 28 h 116"/>
                <a:gd name="T68" fmla="*/ 81 w 135"/>
                <a:gd name="T69" fmla="*/ 25 h 116"/>
                <a:gd name="T70" fmla="*/ 41 w 135"/>
                <a:gd name="T71" fmla="*/ 26 h 116"/>
                <a:gd name="T72" fmla="*/ 30 w 135"/>
                <a:gd name="T73" fmla="*/ 21 h 116"/>
                <a:gd name="T74" fmla="*/ 52 w 135"/>
                <a:gd name="T75" fmla="*/ 17 h 116"/>
                <a:gd name="T76" fmla="*/ 57 w 135"/>
                <a:gd name="T77" fmla="*/ 15 h 116"/>
                <a:gd name="T78" fmla="*/ 26 w 135"/>
                <a:gd name="T79" fmla="*/ 19 h 116"/>
                <a:gd name="T80" fmla="*/ 3 w 135"/>
                <a:gd name="T81" fmla="*/ 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116">
                  <a:moveTo>
                    <a:pt x="3" y="8"/>
                  </a:moveTo>
                  <a:cubicBezTo>
                    <a:pt x="3" y="8"/>
                    <a:pt x="135" y="0"/>
                    <a:pt x="119" y="92"/>
                  </a:cubicBezTo>
                  <a:cubicBezTo>
                    <a:pt x="121" y="102"/>
                    <a:pt x="116" y="112"/>
                    <a:pt x="107" y="116"/>
                  </a:cubicBezTo>
                  <a:cubicBezTo>
                    <a:pt x="107" y="116"/>
                    <a:pt x="107" y="109"/>
                    <a:pt x="94" y="112"/>
                  </a:cubicBezTo>
                  <a:cubicBezTo>
                    <a:pt x="89" y="112"/>
                    <a:pt x="84" y="113"/>
                    <a:pt x="80" y="112"/>
                  </a:cubicBezTo>
                  <a:cubicBezTo>
                    <a:pt x="73" y="112"/>
                    <a:pt x="67" y="109"/>
                    <a:pt x="62" y="105"/>
                  </a:cubicBezTo>
                  <a:cubicBezTo>
                    <a:pt x="62" y="105"/>
                    <a:pt x="25" y="90"/>
                    <a:pt x="11" y="29"/>
                  </a:cubicBezTo>
                  <a:cubicBezTo>
                    <a:pt x="11" y="29"/>
                    <a:pt x="0" y="16"/>
                    <a:pt x="1" y="13"/>
                  </a:cubicBezTo>
                  <a:cubicBezTo>
                    <a:pt x="23" y="22"/>
                    <a:pt x="23" y="22"/>
                    <a:pt x="23" y="22"/>
                  </a:cubicBezTo>
                  <a:cubicBezTo>
                    <a:pt x="23" y="22"/>
                    <a:pt x="15" y="38"/>
                    <a:pt x="21" y="52"/>
                  </a:cubicBezTo>
                  <a:cubicBezTo>
                    <a:pt x="21" y="52"/>
                    <a:pt x="22" y="23"/>
                    <a:pt x="26" y="24"/>
                  </a:cubicBezTo>
                  <a:cubicBezTo>
                    <a:pt x="27" y="24"/>
                    <a:pt x="38" y="29"/>
                    <a:pt x="38" y="29"/>
                  </a:cubicBezTo>
                  <a:cubicBezTo>
                    <a:pt x="38" y="29"/>
                    <a:pt x="25" y="57"/>
                    <a:pt x="35" y="77"/>
                  </a:cubicBezTo>
                  <a:cubicBezTo>
                    <a:pt x="35" y="77"/>
                    <a:pt x="31" y="43"/>
                    <a:pt x="42" y="31"/>
                  </a:cubicBezTo>
                  <a:cubicBezTo>
                    <a:pt x="57" y="40"/>
                    <a:pt x="57" y="40"/>
                    <a:pt x="57" y="40"/>
                  </a:cubicBezTo>
                  <a:cubicBezTo>
                    <a:pt x="57" y="40"/>
                    <a:pt x="42" y="69"/>
                    <a:pt x="53" y="92"/>
                  </a:cubicBezTo>
                  <a:cubicBezTo>
                    <a:pt x="53" y="92"/>
                    <a:pt x="50" y="56"/>
                    <a:pt x="61" y="42"/>
                  </a:cubicBezTo>
                  <a:cubicBezTo>
                    <a:pt x="75" y="53"/>
                    <a:pt x="75" y="53"/>
                    <a:pt x="75" y="53"/>
                  </a:cubicBezTo>
                  <a:cubicBezTo>
                    <a:pt x="75" y="53"/>
                    <a:pt x="60" y="82"/>
                    <a:pt x="69" y="101"/>
                  </a:cubicBezTo>
                  <a:cubicBezTo>
                    <a:pt x="69" y="101"/>
                    <a:pt x="70" y="60"/>
                    <a:pt x="78" y="56"/>
                  </a:cubicBezTo>
                  <a:cubicBezTo>
                    <a:pt x="78" y="56"/>
                    <a:pt x="90" y="67"/>
                    <a:pt x="92" y="72"/>
                  </a:cubicBezTo>
                  <a:cubicBezTo>
                    <a:pt x="92" y="72"/>
                    <a:pt x="82" y="92"/>
                    <a:pt x="88" y="103"/>
                  </a:cubicBezTo>
                  <a:cubicBezTo>
                    <a:pt x="88" y="103"/>
                    <a:pt x="92" y="75"/>
                    <a:pt x="95" y="75"/>
                  </a:cubicBezTo>
                  <a:cubicBezTo>
                    <a:pt x="95" y="75"/>
                    <a:pt x="107" y="94"/>
                    <a:pt x="109" y="106"/>
                  </a:cubicBezTo>
                  <a:cubicBezTo>
                    <a:pt x="108" y="95"/>
                    <a:pt x="104" y="83"/>
                    <a:pt x="98" y="73"/>
                  </a:cubicBezTo>
                  <a:cubicBezTo>
                    <a:pt x="105" y="75"/>
                    <a:pt x="112" y="78"/>
                    <a:pt x="117" y="83"/>
                  </a:cubicBezTo>
                  <a:cubicBezTo>
                    <a:pt x="117" y="83"/>
                    <a:pt x="115" y="70"/>
                    <a:pt x="95" y="69"/>
                  </a:cubicBezTo>
                  <a:cubicBezTo>
                    <a:pt x="95" y="69"/>
                    <a:pt x="85" y="55"/>
                    <a:pt x="82" y="54"/>
                  </a:cubicBezTo>
                  <a:cubicBezTo>
                    <a:pt x="82" y="54"/>
                    <a:pt x="102" y="52"/>
                    <a:pt x="114" y="58"/>
                  </a:cubicBezTo>
                  <a:cubicBezTo>
                    <a:pt x="114" y="58"/>
                    <a:pt x="104" y="45"/>
                    <a:pt x="79" y="51"/>
                  </a:cubicBezTo>
                  <a:cubicBezTo>
                    <a:pt x="65" y="40"/>
                    <a:pt x="65" y="40"/>
                    <a:pt x="65" y="40"/>
                  </a:cubicBezTo>
                  <a:cubicBezTo>
                    <a:pt x="65" y="40"/>
                    <a:pt x="91" y="36"/>
                    <a:pt x="102" y="40"/>
                  </a:cubicBezTo>
                  <a:cubicBezTo>
                    <a:pt x="102" y="40"/>
                    <a:pt x="89" y="29"/>
                    <a:pt x="61" y="37"/>
                  </a:cubicBezTo>
                  <a:cubicBezTo>
                    <a:pt x="46" y="28"/>
                    <a:pt x="46" y="28"/>
                    <a:pt x="46" y="28"/>
                  </a:cubicBezTo>
                  <a:cubicBezTo>
                    <a:pt x="46" y="28"/>
                    <a:pt x="68" y="23"/>
                    <a:pt x="81" y="25"/>
                  </a:cubicBezTo>
                  <a:cubicBezTo>
                    <a:pt x="81" y="25"/>
                    <a:pt x="67" y="17"/>
                    <a:pt x="41" y="26"/>
                  </a:cubicBezTo>
                  <a:cubicBezTo>
                    <a:pt x="30" y="21"/>
                    <a:pt x="30" y="21"/>
                    <a:pt x="30" y="21"/>
                  </a:cubicBezTo>
                  <a:cubicBezTo>
                    <a:pt x="30" y="21"/>
                    <a:pt x="47" y="17"/>
                    <a:pt x="52" y="17"/>
                  </a:cubicBezTo>
                  <a:cubicBezTo>
                    <a:pt x="56" y="16"/>
                    <a:pt x="57" y="15"/>
                    <a:pt x="57" y="15"/>
                  </a:cubicBezTo>
                  <a:cubicBezTo>
                    <a:pt x="46" y="13"/>
                    <a:pt x="36" y="15"/>
                    <a:pt x="26" y="19"/>
                  </a:cubicBezTo>
                  <a:cubicBezTo>
                    <a:pt x="26" y="19"/>
                    <a:pt x="3" y="10"/>
                    <a:pt x="3" y="8"/>
                  </a:cubicBezTo>
                  <a:close/>
                </a:path>
              </a:pathLst>
            </a:custGeom>
            <a:solidFill>
              <a:srgbClr val="4285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ṣļ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A0074C3-C593-45E8-BFE4-B5F1EEBEB459}"/>
                </a:ext>
              </a:extLst>
            </p:cNvPr>
            <p:cNvSpPr/>
            <p:nvPr/>
          </p:nvSpPr>
          <p:spPr bwMode="auto">
            <a:xfrm>
              <a:off x="8021638" y="5492751"/>
              <a:ext cx="258763" cy="42863"/>
            </a:xfrm>
            <a:prstGeom prst="ellipse">
              <a:avLst/>
            </a:prstGeom>
            <a:solidFill>
              <a:srgbClr val="4285F4">
                <a:alpha val="20000"/>
              </a:srgbClr>
            </a:solidFill>
            <a:ln>
              <a:noFill/>
            </a:ln>
          </p:spPr>
          <p:txBody>
            <a:bodyPr anchor="ctr"/>
            <a:lstStyle/>
            <a:p>
              <a:pPr algn="ctr"/>
              <a:endParaRPr/>
            </a:p>
          </p:txBody>
        </p:sp>
        <p:sp>
          <p:nvSpPr>
            <p:cNvPr id="16" name="ïṧ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5175A07-911E-466C-9D83-C67CFBA3F929}"/>
                </a:ext>
              </a:extLst>
            </p:cNvPr>
            <p:cNvSpPr/>
            <p:nvPr/>
          </p:nvSpPr>
          <p:spPr bwMode="auto">
            <a:xfrm>
              <a:off x="6691313" y="3413126"/>
              <a:ext cx="111125" cy="87313"/>
            </a:xfrm>
            <a:custGeom>
              <a:avLst/>
              <a:gdLst>
                <a:gd name="T0" fmla="*/ 0 w 80"/>
                <a:gd name="T1" fmla="*/ 43 h 62"/>
                <a:gd name="T2" fmla="*/ 80 w 80"/>
                <a:gd name="T3" fmla="*/ 5 h 62"/>
                <a:gd name="T4" fmla="*/ 80 w 80"/>
                <a:gd name="T5" fmla="*/ 62 h 62"/>
                <a:gd name="T6" fmla="*/ 45 w 80"/>
                <a:gd name="T7" fmla="*/ 62 h 62"/>
                <a:gd name="T8" fmla="*/ 18 w 80"/>
                <a:gd name="T9" fmla="*/ 55 h 62"/>
                <a:gd name="T10" fmla="*/ 0 w 80"/>
                <a:gd name="T11" fmla="*/ 43 h 62"/>
              </a:gdLst>
              <a:ahLst/>
              <a:cxnLst>
                <a:cxn ang="0">
                  <a:pos x="T0" y="T1"/>
                </a:cxn>
                <a:cxn ang="0">
                  <a:pos x="T2" y="T3"/>
                </a:cxn>
                <a:cxn ang="0">
                  <a:pos x="T4" y="T5"/>
                </a:cxn>
                <a:cxn ang="0">
                  <a:pos x="T6" y="T7"/>
                </a:cxn>
                <a:cxn ang="0">
                  <a:pos x="T8" y="T9"/>
                </a:cxn>
                <a:cxn ang="0">
                  <a:pos x="T10" y="T11"/>
                </a:cxn>
              </a:cxnLst>
              <a:rect l="0" t="0" r="r" b="b"/>
              <a:pathLst>
                <a:path w="80" h="62">
                  <a:moveTo>
                    <a:pt x="0" y="43"/>
                  </a:moveTo>
                  <a:cubicBezTo>
                    <a:pt x="17" y="15"/>
                    <a:pt x="48" y="0"/>
                    <a:pt x="80" y="5"/>
                  </a:cubicBezTo>
                  <a:cubicBezTo>
                    <a:pt x="80" y="62"/>
                    <a:pt x="80" y="62"/>
                    <a:pt x="80" y="62"/>
                  </a:cubicBezTo>
                  <a:cubicBezTo>
                    <a:pt x="45" y="62"/>
                    <a:pt x="45" y="62"/>
                    <a:pt x="45" y="62"/>
                  </a:cubicBezTo>
                  <a:cubicBezTo>
                    <a:pt x="18" y="55"/>
                    <a:pt x="18" y="55"/>
                    <a:pt x="18" y="55"/>
                  </a:cubicBezTo>
                  <a:cubicBezTo>
                    <a:pt x="0" y="43"/>
                    <a:pt x="0" y="43"/>
                    <a:pt x="0" y="43"/>
                  </a:cubicBezTo>
                </a:path>
              </a:pathLst>
            </a:custGeom>
            <a:solidFill>
              <a:srgbClr val="4C498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iŝl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100932C-DA91-45A5-A510-6000090FF2DC}"/>
                </a:ext>
              </a:extLst>
            </p:cNvPr>
            <p:cNvSpPr/>
            <p:nvPr/>
          </p:nvSpPr>
          <p:spPr bwMode="auto">
            <a:xfrm>
              <a:off x="6691313" y="3421063"/>
              <a:ext cx="111125" cy="57150"/>
            </a:xfrm>
            <a:custGeom>
              <a:avLst/>
              <a:gdLst>
                <a:gd name="T0" fmla="*/ 33 w 80"/>
                <a:gd name="T1" fmla="*/ 7 h 41"/>
                <a:gd name="T2" fmla="*/ 0 w 80"/>
                <a:gd name="T3" fmla="*/ 38 h 41"/>
                <a:gd name="T4" fmla="*/ 0 w 80"/>
                <a:gd name="T5" fmla="*/ 38 h 41"/>
                <a:gd name="T6" fmla="*/ 20 w 80"/>
                <a:gd name="T7" fmla="*/ 41 h 41"/>
                <a:gd name="T8" fmla="*/ 39 w 80"/>
                <a:gd name="T9" fmla="*/ 38 h 41"/>
                <a:gd name="T10" fmla="*/ 38 w 80"/>
                <a:gd name="T11" fmla="*/ 31 h 41"/>
                <a:gd name="T12" fmla="*/ 33 w 80"/>
                <a:gd name="T13" fmla="*/ 7 h 41"/>
                <a:gd name="T14" fmla="*/ 77 w 80"/>
                <a:gd name="T15" fmla="*/ 0 h 41"/>
                <a:gd name="T16" fmla="*/ 78 w 80"/>
                <a:gd name="T17" fmla="*/ 3 h 41"/>
                <a:gd name="T18" fmla="*/ 80 w 80"/>
                <a:gd name="T19" fmla="*/ 0 h 41"/>
                <a:gd name="T20" fmla="*/ 77 w 80"/>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41">
                  <a:moveTo>
                    <a:pt x="33" y="7"/>
                  </a:moveTo>
                  <a:cubicBezTo>
                    <a:pt x="20" y="14"/>
                    <a:pt x="8" y="24"/>
                    <a:pt x="0" y="38"/>
                  </a:cubicBezTo>
                  <a:cubicBezTo>
                    <a:pt x="0" y="38"/>
                    <a:pt x="0" y="38"/>
                    <a:pt x="0" y="38"/>
                  </a:cubicBezTo>
                  <a:cubicBezTo>
                    <a:pt x="7" y="40"/>
                    <a:pt x="14" y="41"/>
                    <a:pt x="20" y="41"/>
                  </a:cubicBezTo>
                  <a:cubicBezTo>
                    <a:pt x="27" y="41"/>
                    <a:pt x="33" y="40"/>
                    <a:pt x="39" y="38"/>
                  </a:cubicBezTo>
                  <a:cubicBezTo>
                    <a:pt x="39" y="36"/>
                    <a:pt x="39" y="33"/>
                    <a:pt x="38" y="31"/>
                  </a:cubicBezTo>
                  <a:cubicBezTo>
                    <a:pt x="37" y="24"/>
                    <a:pt x="36" y="15"/>
                    <a:pt x="33" y="7"/>
                  </a:cubicBezTo>
                  <a:moveTo>
                    <a:pt x="77" y="0"/>
                  </a:moveTo>
                  <a:cubicBezTo>
                    <a:pt x="78" y="1"/>
                    <a:pt x="78" y="2"/>
                    <a:pt x="78" y="3"/>
                  </a:cubicBezTo>
                  <a:cubicBezTo>
                    <a:pt x="79" y="1"/>
                    <a:pt x="80" y="0"/>
                    <a:pt x="80" y="0"/>
                  </a:cubicBezTo>
                  <a:cubicBezTo>
                    <a:pt x="79" y="0"/>
                    <a:pt x="78" y="0"/>
                    <a:pt x="77" y="0"/>
                  </a:cubicBezTo>
                </a:path>
              </a:pathLst>
            </a:custGeom>
            <a:solidFill>
              <a:srgbClr val="44427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ïSľ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034423-9618-4F6D-9B1E-B04948DF8867}"/>
                </a:ext>
              </a:extLst>
            </p:cNvPr>
            <p:cNvSpPr/>
            <p:nvPr/>
          </p:nvSpPr>
          <p:spPr bwMode="auto">
            <a:xfrm>
              <a:off x="6456363" y="3241676"/>
              <a:ext cx="347663" cy="241300"/>
            </a:xfrm>
            <a:custGeom>
              <a:avLst/>
              <a:gdLst>
                <a:gd name="T0" fmla="*/ 251 w 251"/>
                <a:gd name="T1" fmla="*/ 144 h 174"/>
                <a:gd name="T2" fmla="*/ 209 w 251"/>
                <a:gd name="T3" fmla="*/ 174 h 174"/>
                <a:gd name="T4" fmla="*/ 207 w 251"/>
                <a:gd name="T5" fmla="*/ 160 h 174"/>
                <a:gd name="T6" fmla="*/ 190 w 251"/>
                <a:gd name="T7" fmla="*/ 117 h 174"/>
                <a:gd name="T8" fmla="*/ 62 w 251"/>
                <a:gd name="T9" fmla="*/ 22 h 174"/>
                <a:gd name="T10" fmla="*/ 219 w 251"/>
                <a:gd name="T11" fmla="*/ 73 h 174"/>
                <a:gd name="T12" fmla="*/ 231 w 251"/>
                <a:gd name="T13" fmla="*/ 90 h 174"/>
                <a:gd name="T14" fmla="*/ 245 w 251"/>
                <a:gd name="T15" fmla="*/ 125 h 174"/>
                <a:gd name="T16" fmla="*/ 251 w 251"/>
                <a:gd name="T17" fmla="*/ 14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174">
                  <a:moveTo>
                    <a:pt x="251" y="144"/>
                  </a:moveTo>
                  <a:cubicBezTo>
                    <a:pt x="209" y="174"/>
                    <a:pt x="209" y="174"/>
                    <a:pt x="209" y="174"/>
                  </a:cubicBezTo>
                  <a:cubicBezTo>
                    <a:pt x="209" y="174"/>
                    <a:pt x="208" y="168"/>
                    <a:pt x="207" y="160"/>
                  </a:cubicBezTo>
                  <a:cubicBezTo>
                    <a:pt x="205" y="145"/>
                    <a:pt x="201" y="121"/>
                    <a:pt x="190" y="117"/>
                  </a:cubicBezTo>
                  <a:cubicBezTo>
                    <a:pt x="175" y="110"/>
                    <a:pt x="0" y="44"/>
                    <a:pt x="62" y="22"/>
                  </a:cubicBezTo>
                  <a:cubicBezTo>
                    <a:pt x="124" y="0"/>
                    <a:pt x="219" y="73"/>
                    <a:pt x="219" y="73"/>
                  </a:cubicBezTo>
                  <a:cubicBezTo>
                    <a:pt x="219" y="73"/>
                    <a:pt x="224" y="74"/>
                    <a:pt x="231" y="90"/>
                  </a:cubicBezTo>
                  <a:cubicBezTo>
                    <a:pt x="235" y="99"/>
                    <a:pt x="241" y="113"/>
                    <a:pt x="245" y="125"/>
                  </a:cubicBezTo>
                  <a:cubicBezTo>
                    <a:pt x="249" y="136"/>
                    <a:pt x="251" y="144"/>
                    <a:pt x="251" y="144"/>
                  </a:cubicBezTo>
                </a:path>
              </a:pathLst>
            </a:custGeom>
            <a:solidFill>
              <a:srgbClr val="AE6E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ṩ1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138D824-71B4-4B92-953A-6D34F27E8C0C}"/>
                </a:ext>
              </a:extLst>
            </p:cNvPr>
            <p:cNvSpPr/>
            <p:nvPr/>
          </p:nvSpPr>
          <p:spPr bwMode="auto">
            <a:xfrm>
              <a:off x="7262813" y="3502026"/>
              <a:ext cx="41275" cy="55563"/>
            </a:xfrm>
            <a:custGeom>
              <a:avLst/>
              <a:gdLst>
                <a:gd name="T0" fmla="*/ 10 w 26"/>
                <a:gd name="T1" fmla="*/ 2 h 35"/>
                <a:gd name="T2" fmla="*/ 15 w 26"/>
                <a:gd name="T3" fmla="*/ 0 h 35"/>
                <a:gd name="T4" fmla="*/ 26 w 26"/>
                <a:gd name="T5" fmla="*/ 14 h 35"/>
                <a:gd name="T6" fmla="*/ 16 w 26"/>
                <a:gd name="T7" fmla="*/ 35 h 35"/>
                <a:gd name="T8" fmla="*/ 0 w 26"/>
                <a:gd name="T9" fmla="*/ 28 h 35"/>
                <a:gd name="T10" fmla="*/ 4 w 26"/>
                <a:gd name="T11" fmla="*/ 12 h 35"/>
                <a:gd name="T12" fmla="*/ 10 w 26"/>
                <a:gd name="T13" fmla="*/ 2 h 35"/>
              </a:gdLst>
              <a:ahLst/>
              <a:cxnLst>
                <a:cxn ang="0">
                  <a:pos x="T0" y="T1"/>
                </a:cxn>
                <a:cxn ang="0">
                  <a:pos x="T2" y="T3"/>
                </a:cxn>
                <a:cxn ang="0">
                  <a:pos x="T4" y="T5"/>
                </a:cxn>
                <a:cxn ang="0">
                  <a:pos x="T6" y="T7"/>
                </a:cxn>
                <a:cxn ang="0">
                  <a:pos x="T8" y="T9"/>
                </a:cxn>
                <a:cxn ang="0">
                  <a:pos x="T10" y="T11"/>
                </a:cxn>
                <a:cxn ang="0">
                  <a:pos x="T12" y="T13"/>
                </a:cxn>
              </a:cxnLst>
              <a:rect l="0" t="0" r="r" b="b"/>
              <a:pathLst>
                <a:path w="26" h="35">
                  <a:moveTo>
                    <a:pt x="10" y="2"/>
                  </a:moveTo>
                  <a:lnTo>
                    <a:pt x="15" y="0"/>
                  </a:lnTo>
                  <a:lnTo>
                    <a:pt x="26" y="14"/>
                  </a:lnTo>
                  <a:lnTo>
                    <a:pt x="16" y="35"/>
                  </a:lnTo>
                  <a:lnTo>
                    <a:pt x="0" y="28"/>
                  </a:lnTo>
                  <a:lnTo>
                    <a:pt x="4" y="12"/>
                  </a:lnTo>
                  <a:lnTo>
                    <a:pt x="10" y="2"/>
                  </a:lnTo>
                  <a:close/>
                </a:path>
              </a:pathLst>
            </a:custGeom>
            <a:solidFill>
              <a:srgbClr val="4C498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C3EB593-47B0-44D0-A738-0A64DDD5CD4A}"/>
                </a:ext>
              </a:extLst>
            </p:cNvPr>
            <p:cNvSpPr/>
            <p:nvPr/>
          </p:nvSpPr>
          <p:spPr bwMode="auto">
            <a:xfrm>
              <a:off x="7262813" y="3502026"/>
              <a:ext cx="41275" cy="55563"/>
            </a:xfrm>
            <a:custGeom>
              <a:avLst/>
              <a:gdLst>
                <a:gd name="T0" fmla="*/ 10 w 26"/>
                <a:gd name="T1" fmla="*/ 2 h 35"/>
                <a:gd name="T2" fmla="*/ 15 w 26"/>
                <a:gd name="T3" fmla="*/ 0 h 35"/>
                <a:gd name="T4" fmla="*/ 26 w 26"/>
                <a:gd name="T5" fmla="*/ 14 h 35"/>
                <a:gd name="T6" fmla="*/ 16 w 26"/>
                <a:gd name="T7" fmla="*/ 35 h 35"/>
                <a:gd name="T8" fmla="*/ 0 w 26"/>
                <a:gd name="T9" fmla="*/ 28 h 35"/>
                <a:gd name="T10" fmla="*/ 4 w 26"/>
                <a:gd name="T11" fmla="*/ 12 h 35"/>
                <a:gd name="T12" fmla="*/ 10 w 26"/>
                <a:gd name="T13" fmla="*/ 2 h 35"/>
              </a:gdLst>
              <a:ahLst/>
              <a:cxnLst>
                <a:cxn ang="0">
                  <a:pos x="T0" y="T1"/>
                </a:cxn>
                <a:cxn ang="0">
                  <a:pos x="T2" y="T3"/>
                </a:cxn>
                <a:cxn ang="0">
                  <a:pos x="T4" y="T5"/>
                </a:cxn>
                <a:cxn ang="0">
                  <a:pos x="T6" y="T7"/>
                </a:cxn>
                <a:cxn ang="0">
                  <a:pos x="T8" y="T9"/>
                </a:cxn>
                <a:cxn ang="0">
                  <a:pos x="T10" y="T11"/>
                </a:cxn>
                <a:cxn ang="0">
                  <a:pos x="T12" y="T13"/>
                </a:cxn>
              </a:cxnLst>
              <a:rect l="0" t="0" r="r" b="b"/>
              <a:pathLst>
                <a:path w="26" h="35">
                  <a:moveTo>
                    <a:pt x="10" y="2"/>
                  </a:moveTo>
                  <a:lnTo>
                    <a:pt x="15" y="0"/>
                  </a:lnTo>
                  <a:lnTo>
                    <a:pt x="26" y="14"/>
                  </a:lnTo>
                  <a:lnTo>
                    <a:pt x="16" y="35"/>
                  </a:lnTo>
                  <a:lnTo>
                    <a:pt x="0" y="28"/>
                  </a:lnTo>
                  <a:lnTo>
                    <a:pt x="4" y="12"/>
                  </a:lnTo>
                  <a:lnTo>
                    <a:pt x="1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ïşḷ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D9C3A0E-F80E-45BF-857B-04588D49EC3C}"/>
                </a:ext>
              </a:extLst>
            </p:cNvPr>
            <p:cNvSpPr/>
            <p:nvPr/>
          </p:nvSpPr>
          <p:spPr bwMode="auto">
            <a:xfrm>
              <a:off x="7118350" y="5434013"/>
              <a:ext cx="142875" cy="271463"/>
            </a:xfrm>
            <a:custGeom>
              <a:avLst/>
              <a:gdLst>
                <a:gd name="T0" fmla="*/ 50 w 102"/>
                <a:gd name="T1" fmla="*/ 1 h 196"/>
                <a:gd name="T2" fmla="*/ 33 w 102"/>
                <a:gd name="T3" fmla="*/ 19 h 196"/>
                <a:gd name="T4" fmla="*/ 21 w 102"/>
                <a:gd name="T5" fmla="*/ 91 h 196"/>
                <a:gd name="T6" fmla="*/ 12 w 102"/>
                <a:gd name="T7" fmla="*/ 131 h 196"/>
                <a:gd name="T8" fmla="*/ 42 w 102"/>
                <a:gd name="T9" fmla="*/ 190 h 196"/>
                <a:gd name="T10" fmla="*/ 102 w 102"/>
                <a:gd name="T11" fmla="*/ 168 h 196"/>
                <a:gd name="T12" fmla="*/ 100 w 102"/>
                <a:gd name="T13" fmla="*/ 39 h 196"/>
                <a:gd name="T14" fmla="*/ 50 w 102"/>
                <a:gd name="T15" fmla="*/ 1 h 1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96">
                  <a:moveTo>
                    <a:pt x="50" y="1"/>
                  </a:moveTo>
                  <a:cubicBezTo>
                    <a:pt x="50" y="1"/>
                    <a:pt x="38" y="0"/>
                    <a:pt x="33" y="19"/>
                  </a:cubicBezTo>
                  <a:cubicBezTo>
                    <a:pt x="28" y="38"/>
                    <a:pt x="21" y="91"/>
                    <a:pt x="21" y="91"/>
                  </a:cubicBezTo>
                  <a:cubicBezTo>
                    <a:pt x="21" y="91"/>
                    <a:pt x="18" y="123"/>
                    <a:pt x="12" y="131"/>
                  </a:cubicBezTo>
                  <a:cubicBezTo>
                    <a:pt x="6" y="138"/>
                    <a:pt x="0" y="184"/>
                    <a:pt x="42" y="190"/>
                  </a:cubicBezTo>
                  <a:cubicBezTo>
                    <a:pt x="84" y="196"/>
                    <a:pt x="102" y="168"/>
                    <a:pt x="102" y="168"/>
                  </a:cubicBezTo>
                  <a:cubicBezTo>
                    <a:pt x="100" y="39"/>
                    <a:pt x="100" y="39"/>
                    <a:pt x="100" y="39"/>
                  </a:cubicBezTo>
                  <a:cubicBezTo>
                    <a:pt x="50" y="1"/>
                    <a:pt x="50" y="1"/>
                    <a:pt x="50" y="1"/>
                  </a:cubicBezTo>
                </a:path>
              </a:pathLst>
            </a:custGeom>
            <a:solidFill>
              <a:srgbClr val="4440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şli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397803-156E-47A2-8DF7-8EE42E3D0C76}"/>
                </a:ext>
              </a:extLst>
            </p:cNvPr>
            <p:cNvSpPr/>
            <p:nvPr/>
          </p:nvSpPr>
          <p:spPr bwMode="auto">
            <a:xfrm>
              <a:off x="7299325" y="5443538"/>
              <a:ext cx="134938" cy="319088"/>
            </a:xfrm>
            <a:custGeom>
              <a:avLst/>
              <a:gdLst>
                <a:gd name="T0" fmla="*/ 66 w 97"/>
                <a:gd name="T1" fmla="*/ 0 h 230"/>
                <a:gd name="T2" fmla="*/ 92 w 97"/>
                <a:gd name="T3" fmla="*/ 60 h 230"/>
                <a:gd name="T4" fmla="*/ 89 w 97"/>
                <a:gd name="T5" fmla="*/ 135 h 230"/>
                <a:gd name="T6" fmla="*/ 92 w 97"/>
                <a:gd name="T7" fmla="*/ 158 h 230"/>
                <a:gd name="T8" fmla="*/ 92 w 97"/>
                <a:gd name="T9" fmla="*/ 187 h 230"/>
                <a:gd name="T10" fmla="*/ 7 w 97"/>
                <a:gd name="T11" fmla="*/ 184 h 230"/>
                <a:gd name="T12" fmla="*/ 3 w 97"/>
                <a:gd name="T13" fmla="*/ 140 h 230"/>
                <a:gd name="T14" fmla="*/ 15 w 97"/>
                <a:gd name="T15" fmla="*/ 46 h 230"/>
                <a:gd name="T16" fmla="*/ 66 w 97"/>
                <a:gd name="T17"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30">
                  <a:moveTo>
                    <a:pt x="66" y="0"/>
                  </a:moveTo>
                  <a:cubicBezTo>
                    <a:pt x="66" y="0"/>
                    <a:pt x="93" y="28"/>
                    <a:pt x="92" y="60"/>
                  </a:cubicBezTo>
                  <a:cubicBezTo>
                    <a:pt x="92" y="92"/>
                    <a:pt x="89" y="135"/>
                    <a:pt x="89" y="135"/>
                  </a:cubicBezTo>
                  <a:cubicBezTo>
                    <a:pt x="89" y="135"/>
                    <a:pt x="87" y="153"/>
                    <a:pt x="92" y="158"/>
                  </a:cubicBezTo>
                  <a:cubicBezTo>
                    <a:pt x="97" y="163"/>
                    <a:pt x="92" y="187"/>
                    <a:pt x="92" y="187"/>
                  </a:cubicBezTo>
                  <a:cubicBezTo>
                    <a:pt x="92" y="187"/>
                    <a:pt x="46" y="230"/>
                    <a:pt x="7" y="184"/>
                  </a:cubicBezTo>
                  <a:cubicBezTo>
                    <a:pt x="7" y="184"/>
                    <a:pt x="0" y="157"/>
                    <a:pt x="3" y="140"/>
                  </a:cubicBezTo>
                  <a:cubicBezTo>
                    <a:pt x="6" y="123"/>
                    <a:pt x="15" y="46"/>
                    <a:pt x="15" y="46"/>
                  </a:cubicBezTo>
                  <a:lnTo>
                    <a:pt x="66" y="0"/>
                  </a:lnTo>
                  <a:close/>
                </a:path>
              </a:pathLst>
            </a:custGeom>
            <a:solidFill>
              <a:srgbClr val="4440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isli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0DFAB0-3EB0-475F-B641-4D5EAF07F0F8}"/>
                </a:ext>
              </a:extLst>
            </p:cNvPr>
            <p:cNvSpPr/>
            <p:nvPr/>
          </p:nvSpPr>
          <p:spPr bwMode="auto">
            <a:xfrm>
              <a:off x="7142163" y="4592638"/>
              <a:ext cx="338138" cy="1049338"/>
            </a:xfrm>
            <a:custGeom>
              <a:avLst/>
              <a:gdLst>
                <a:gd name="T0" fmla="*/ 244 w 244"/>
                <a:gd name="T1" fmla="*/ 27 h 755"/>
                <a:gd name="T2" fmla="*/ 206 w 244"/>
                <a:gd name="T3" fmla="*/ 118 h 755"/>
                <a:gd name="T4" fmla="*/ 187 w 244"/>
                <a:gd name="T5" fmla="*/ 166 h 755"/>
                <a:gd name="T6" fmla="*/ 177 w 244"/>
                <a:gd name="T7" fmla="*/ 229 h 755"/>
                <a:gd name="T8" fmla="*/ 174 w 244"/>
                <a:gd name="T9" fmla="*/ 272 h 755"/>
                <a:gd name="T10" fmla="*/ 148 w 244"/>
                <a:gd name="T11" fmla="*/ 493 h 755"/>
                <a:gd name="T12" fmla="*/ 107 w 244"/>
                <a:gd name="T13" fmla="*/ 545 h 755"/>
                <a:gd name="T14" fmla="*/ 92 w 244"/>
                <a:gd name="T15" fmla="*/ 597 h 755"/>
                <a:gd name="T16" fmla="*/ 84 w 244"/>
                <a:gd name="T17" fmla="*/ 644 h 755"/>
                <a:gd name="T18" fmla="*/ 82 w 244"/>
                <a:gd name="T19" fmla="*/ 703 h 755"/>
                <a:gd name="T20" fmla="*/ 82 w 244"/>
                <a:gd name="T21" fmla="*/ 749 h 755"/>
                <a:gd name="T22" fmla="*/ 2 w 244"/>
                <a:gd name="T23" fmla="*/ 744 h 755"/>
                <a:gd name="T24" fmla="*/ 11 w 244"/>
                <a:gd name="T25" fmla="*/ 692 h 755"/>
                <a:gd name="T26" fmla="*/ 18 w 244"/>
                <a:gd name="T27" fmla="*/ 651 h 755"/>
                <a:gd name="T28" fmla="*/ 27 w 244"/>
                <a:gd name="T29" fmla="*/ 621 h 755"/>
                <a:gd name="T30" fmla="*/ 33 w 244"/>
                <a:gd name="T31" fmla="*/ 595 h 755"/>
                <a:gd name="T32" fmla="*/ 44 w 244"/>
                <a:gd name="T33" fmla="*/ 561 h 755"/>
                <a:gd name="T34" fmla="*/ 60 w 244"/>
                <a:gd name="T35" fmla="*/ 354 h 755"/>
                <a:gd name="T36" fmla="*/ 110 w 244"/>
                <a:gd name="T37" fmla="*/ 0 h 755"/>
                <a:gd name="T38" fmla="*/ 244 w 244"/>
                <a:gd name="T39" fmla="*/ 27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4" h="755">
                  <a:moveTo>
                    <a:pt x="244" y="27"/>
                  </a:moveTo>
                  <a:cubicBezTo>
                    <a:pt x="244" y="27"/>
                    <a:pt x="218" y="101"/>
                    <a:pt x="206" y="118"/>
                  </a:cubicBezTo>
                  <a:cubicBezTo>
                    <a:pt x="195" y="135"/>
                    <a:pt x="187" y="166"/>
                    <a:pt x="187" y="166"/>
                  </a:cubicBezTo>
                  <a:cubicBezTo>
                    <a:pt x="177" y="229"/>
                    <a:pt x="177" y="229"/>
                    <a:pt x="177" y="229"/>
                  </a:cubicBezTo>
                  <a:cubicBezTo>
                    <a:pt x="175" y="243"/>
                    <a:pt x="174" y="258"/>
                    <a:pt x="174" y="272"/>
                  </a:cubicBezTo>
                  <a:cubicBezTo>
                    <a:pt x="174" y="286"/>
                    <a:pt x="148" y="493"/>
                    <a:pt x="148" y="493"/>
                  </a:cubicBezTo>
                  <a:cubicBezTo>
                    <a:pt x="107" y="545"/>
                    <a:pt x="107" y="545"/>
                    <a:pt x="107" y="545"/>
                  </a:cubicBezTo>
                  <a:cubicBezTo>
                    <a:pt x="107" y="545"/>
                    <a:pt x="89" y="582"/>
                    <a:pt x="92" y="597"/>
                  </a:cubicBezTo>
                  <a:cubicBezTo>
                    <a:pt x="95" y="613"/>
                    <a:pt x="90" y="637"/>
                    <a:pt x="84" y="644"/>
                  </a:cubicBezTo>
                  <a:cubicBezTo>
                    <a:pt x="84" y="644"/>
                    <a:pt x="83" y="692"/>
                    <a:pt x="82" y="703"/>
                  </a:cubicBezTo>
                  <a:cubicBezTo>
                    <a:pt x="80" y="714"/>
                    <a:pt x="87" y="744"/>
                    <a:pt x="82" y="749"/>
                  </a:cubicBezTo>
                  <a:cubicBezTo>
                    <a:pt x="76" y="755"/>
                    <a:pt x="4" y="752"/>
                    <a:pt x="2" y="744"/>
                  </a:cubicBezTo>
                  <a:cubicBezTo>
                    <a:pt x="0" y="735"/>
                    <a:pt x="11" y="692"/>
                    <a:pt x="11" y="692"/>
                  </a:cubicBezTo>
                  <a:cubicBezTo>
                    <a:pt x="18" y="651"/>
                    <a:pt x="18" y="651"/>
                    <a:pt x="18" y="651"/>
                  </a:cubicBezTo>
                  <a:cubicBezTo>
                    <a:pt x="18" y="651"/>
                    <a:pt x="30" y="629"/>
                    <a:pt x="27" y="621"/>
                  </a:cubicBezTo>
                  <a:cubicBezTo>
                    <a:pt x="24" y="614"/>
                    <a:pt x="33" y="597"/>
                    <a:pt x="33" y="595"/>
                  </a:cubicBezTo>
                  <a:cubicBezTo>
                    <a:pt x="34" y="594"/>
                    <a:pt x="47" y="570"/>
                    <a:pt x="44" y="561"/>
                  </a:cubicBezTo>
                  <a:cubicBezTo>
                    <a:pt x="42" y="551"/>
                    <a:pt x="60" y="354"/>
                    <a:pt x="60" y="354"/>
                  </a:cubicBezTo>
                  <a:cubicBezTo>
                    <a:pt x="110" y="0"/>
                    <a:pt x="110" y="0"/>
                    <a:pt x="110" y="0"/>
                  </a:cubicBezTo>
                  <a:cubicBezTo>
                    <a:pt x="244" y="27"/>
                    <a:pt x="244" y="27"/>
                    <a:pt x="244" y="27"/>
                  </a:cubicBezTo>
                </a:path>
              </a:pathLst>
            </a:custGeom>
            <a:solidFill>
              <a:srgbClr val="AE6E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i$1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7538D3-707C-42E6-AC29-97FA1820EA67}"/>
                </a:ext>
              </a:extLst>
            </p:cNvPr>
            <p:cNvSpPr/>
            <p:nvPr/>
          </p:nvSpPr>
          <p:spPr bwMode="auto">
            <a:xfrm>
              <a:off x="7370763" y="4659313"/>
              <a:ext cx="100013" cy="425450"/>
            </a:xfrm>
            <a:custGeom>
              <a:avLst/>
              <a:gdLst>
                <a:gd name="T0" fmla="*/ 2 w 72"/>
                <a:gd name="T1" fmla="*/ 291 h 307"/>
                <a:gd name="T2" fmla="*/ 0 w 72"/>
                <a:gd name="T3" fmla="*/ 307 h 307"/>
                <a:gd name="T4" fmla="*/ 0 w 72"/>
                <a:gd name="T5" fmla="*/ 307 h 307"/>
                <a:gd name="T6" fmla="*/ 0 w 72"/>
                <a:gd name="T7" fmla="*/ 307 h 307"/>
                <a:gd name="T8" fmla="*/ 2 w 72"/>
                <a:gd name="T9" fmla="*/ 291 h 307"/>
                <a:gd name="T10" fmla="*/ 9 w 72"/>
                <a:gd name="T11" fmla="*/ 223 h 307"/>
                <a:gd name="T12" fmla="*/ 9 w 72"/>
                <a:gd name="T13" fmla="*/ 225 h 307"/>
                <a:gd name="T14" fmla="*/ 9 w 72"/>
                <a:gd name="T15" fmla="*/ 225 h 307"/>
                <a:gd name="T16" fmla="*/ 9 w 72"/>
                <a:gd name="T17" fmla="*/ 223 h 307"/>
                <a:gd name="T18" fmla="*/ 41 w 72"/>
                <a:gd name="T19" fmla="*/ 71 h 307"/>
                <a:gd name="T20" fmla="*/ 29 w 72"/>
                <a:gd name="T21" fmla="*/ 97 h 307"/>
                <a:gd name="T22" fmla="*/ 41 w 72"/>
                <a:gd name="T23" fmla="*/ 71 h 307"/>
                <a:gd name="T24" fmla="*/ 72 w 72"/>
                <a:gd name="T25" fmla="*/ 0 h 307"/>
                <a:gd name="T26" fmla="*/ 70 w 72"/>
                <a:gd name="T27" fmla="*/ 6 h 307"/>
                <a:gd name="T28" fmla="*/ 70 w 72"/>
                <a:gd name="T29" fmla="*/ 6 h 307"/>
                <a:gd name="T30" fmla="*/ 41 w 72"/>
                <a:gd name="T31" fmla="*/ 71 h 307"/>
                <a:gd name="T32" fmla="*/ 70 w 72"/>
                <a:gd name="T33" fmla="*/ 6 h 307"/>
                <a:gd name="T34" fmla="*/ 72 w 72"/>
                <a:gd name="T35" fmla="*/ 0 h 307"/>
                <a:gd name="T36" fmla="*/ 72 w 72"/>
                <a:gd name="T37"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 h="307">
                  <a:moveTo>
                    <a:pt x="2" y="291"/>
                  </a:moveTo>
                  <a:cubicBezTo>
                    <a:pt x="1" y="296"/>
                    <a:pt x="1" y="302"/>
                    <a:pt x="0" y="307"/>
                  </a:cubicBezTo>
                  <a:cubicBezTo>
                    <a:pt x="0" y="307"/>
                    <a:pt x="0" y="307"/>
                    <a:pt x="0" y="307"/>
                  </a:cubicBezTo>
                  <a:cubicBezTo>
                    <a:pt x="0" y="307"/>
                    <a:pt x="0" y="307"/>
                    <a:pt x="0" y="307"/>
                  </a:cubicBezTo>
                  <a:cubicBezTo>
                    <a:pt x="1" y="302"/>
                    <a:pt x="1" y="296"/>
                    <a:pt x="2" y="291"/>
                  </a:cubicBezTo>
                  <a:moveTo>
                    <a:pt x="9" y="223"/>
                  </a:moveTo>
                  <a:cubicBezTo>
                    <a:pt x="9" y="224"/>
                    <a:pt x="9" y="224"/>
                    <a:pt x="9" y="225"/>
                  </a:cubicBezTo>
                  <a:cubicBezTo>
                    <a:pt x="9" y="225"/>
                    <a:pt x="9" y="225"/>
                    <a:pt x="9" y="225"/>
                  </a:cubicBezTo>
                  <a:cubicBezTo>
                    <a:pt x="9" y="224"/>
                    <a:pt x="9" y="224"/>
                    <a:pt x="9" y="223"/>
                  </a:cubicBezTo>
                  <a:moveTo>
                    <a:pt x="41" y="71"/>
                  </a:moveTo>
                  <a:cubicBezTo>
                    <a:pt x="37" y="79"/>
                    <a:pt x="32" y="88"/>
                    <a:pt x="29" y="97"/>
                  </a:cubicBezTo>
                  <a:cubicBezTo>
                    <a:pt x="33" y="88"/>
                    <a:pt x="37" y="79"/>
                    <a:pt x="41" y="71"/>
                  </a:cubicBezTo>
                  <a:moveTo>
                    <a:pt x="72" y="0"/>
                  </a:moveTo>
                  <a:cubicBezTo>
                    <a:pt x="71" y="2"/>
                    <a:pt x="70" y="4"/>
                    <a:pt x="70" y="6"/>
                  </a:cubicBezTo>
                  <a:cubicBezTo>
                    <a:pt x="70" y="6"/>
                    <a:pt x="70" y="6"/>
                    <a:pt x="70" y="6"/>
                  </a:cubicBezTo>
                  <a:cubicBezTo>
                    <a:pt x="61" y="29"/>
                    <a:pt x="48" y="61"/>
                    <a:pt x="41" y="71"/>
                  </a:cubicBezTo>
                  <a:cubicBezTo>
                    <a:pt x="48" y="61"/>
                    <a:pt x="61" y="29"/>
                    <a:pt x="70" y="6"/>
                  </a:cubicBezTo>
                  <a:cubicBezTo>
                    <a:pt x="70" y="4"/>
                    <a:pt x="71" y="2"/>
                    <a:pt x="72" y="0"/>
                  </a:cubicBezTo>
                  <a:cubicBezTo>
                    <a:pt x="72" y="0"/>
                    <a:pt x="72" y="0"/>
                    <a:pt x="72" y="0"/>
                  </a:cubicBezTo>
                </a:path>
              </a:pathLst>
            </a:custGeom>
            <a:solidFill>
              <a:srgbClr val="3B7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î$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A3561A0-260A-4C70-8294-2D941A98EA22}"/>
                </a:ext>
              </a:extLst>
            </p:cNvPr>
            <p:cNvSpPr/>
            <p:nvPr/>
          </p:nvSpPr>
          <p:spPr bwMode="auto">
            <a:xfrm>
              <a:off x="7332663" y="4660901"/>
              <a:ext cx="134938" cy="423863"/>
            </a:xfrm>
            <a:custGeom>
              <a:avLst/>
              <a:gdLst>
                <a:gd name="T0" fmla="*/ 0 w 97"/>
                <a:gd name="T1" fmla="*/ 0 h 305"/>
                <a:gd name="T2" fmla="*/ 0 w 97"/>
                <a:gd name="T3" fmla="*/ 0 h 305"/>
                <a:gd name="T4" fmla="*/ 0 w 97"/>
                <a:gd name="T5" fmla="*/ 1 h 305"/>
                <a:gd name="T6" fmla="*/ 10 w 97"/>
                <a:gd name="T7" fmla="*/ 109 h 305"/>
                <a:gd name="T8" fmla="*/ 20 w 97"/>
                <a:gd name="T9" fmla="*/ 203 h 305"/>
                <a:gd name="T10" fmla="*/ 19 w 97"/>
                <a:gd name="T11" fmla="*/ 252 h 305"/>
                <a:gd name="T12" fmla="*/ 27 w 97"/>
                <a:gd name="T13" fmla="*/ 305 h 305"/>
                <a:gd name="T14" fmla="*/ 29 w 97"/>
                <a:gd name="T15" fmla="*/ 289 h 305"/>
                <a:gd name="T16" fmla="*/ 36 w 97"/>
                <a:gd name="T17" fmla="*/ 223 h 305"/>
                <a:gd name="T18" fmla="*/ 36 w 97"/>
                <a:gd name="T19" fmla="*/ 223 h 305"/>
                <a:gd name="T20" fmla="*/ 36 w 97"/>
                <a:gd name="T21" fmla="*/ 223 h 305"/>
                <a:gd name="T22" fmla="*/ 36 w 97"/>
                <a:gd name="T23" fmla="*/ 221 h 305"/>
                <a:gd name="T24" fmla="*/ 39 w 97"/>
                <a:gd name="T25" fmla="*/ 180 h 305"/>
                <a:gd name="T26" fmla="*/ 49 w 97"/>
                <a:gd name="T27" fmla="*/ 117 h 305"/>
                <a:gd name="T28" fmla="*/ 56 w 97"/>
                <a:gd name="T29" fmla="*/ 95 h 305"/>
                <a:gd name="T30" fmla="*/ 68 w 97"/>
                <a:gd name="T31" fmla="*/ 69 h 305"/>
                <a:gd name="T32" fmla="*/ 68 w 97"/>
                <a:gd name="T33" fmla="*/ 69 h 305"/>
                <a:gd name="T34" fmla="*/ 68 w 97"/>
                <a:gd name="T35" fmla="*/ 69 h 305"/>
                <a:gd name="T36" fmla="*/ 97 w 97"/>
                <a:gd name="T37" fmla="*/ 4 h 305"/>
                <a:gd name="T38" fmla="*/ 0 w 97"/>
                <a:gd name="T39"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7" h="305">
                  <a:moveTo>
                    <a:pt x="0" y="0"/>
                  </a:moveTo>
                  <a:cubicBezTo>
                    <a:pt x="0" y="0"/>
                    <a:pt x="0" y="0"/>
                    <a:pt x="0" y="0"/>
                  </a:cubicBezTo>
                  <a:cubicBezTo>
                    <a:pt x="0" y="0"/>
                    <a:pt x="0" y="1"/>
                    <a:pt x="0" y="1"/>
                  </a:cubicBezTo>
                  <a:cubicBezTo>
                    <a:pt x="0" y="34"/>
                    <a:pt x="5" y="93"/>
                    <a:pt x="10" y="109"/>
                  </a:cubicBezTo>
                  <a:cubicBezTo>
                    <a:pt x="17" y="131"/>
                    <a:pt x="23" y="197"/>
                    <a:pt x="20" y="203"/>
                  </a:cubicBezTo>
                  <a:cubicBezTo>
                    <a:pt x="18" y="210"/>
                    <a:pt x="19" y="252"/>
                    <a:pt x="19" y="252"/>
                  </a:cubicBezTo>
                  <a:cubicBezTo>
                    <a:pt x="24" y="270"/>
                    <a:pt x="26" y="287"/>
                    <a:pt x="27" y="305"/>
                  </a:cubicBezTo>
                  <a:cubicBezTo>
                    <a:pt x="28" y="300"/>
                    <a:pt x="28" y="294"/>
                    <a:pt x="29" y="289"/>
                  </a:cubicBezTo>
                  <a:cubicBezTo>
                    <a:pt x="33" y="255"/>
                    <a:pt x="36" y="228"/>
                    <a:pt x="36" y="223"/>
                  </a:cubicBezTo>
                  <a:cubicBezTo>
                    <a:pt x="36" y="223"/>
                    <a:pt x="36" y="223"/>
                    <a:pt x="36" y="223"/>
                  </a:cubicBezTo>
                  <a:cubicBezTo>
                    <a:pt x="36" y="223"/>
                    <a:pt x="36" y="223"/>
                    <a:pt x="36" y="223"/>
                  </a:cubicBezTo>
                  <a:cubicBezTo>
                    <a:pt x="36" y="222"/>
                    <a:pt x="36" y="222"/>
                    <a:pt x="36" y="221"/>
                  </a:cubicBezTo>
                  <a:cubicBezTo>
                    <a:pt x="36" y="208"/>
                    <a:pt x="37" y="194"/>
                    <a:pt x="39" y="180"/>
                  </a:cubicBezTo>
                  <a:cubicBezTo>
                    <a:pt x="49" y="117"/>
                    <a:pt x="49" y="117"/>
                    <a:pt x="49" y="117"/>
                  </a:cubicBezTo>
                  <a:cubicBezTo>
                    <a:pt x="49" y="117"/>
                    <a:pt x="52" y="107"/>
                    <a:pt x="56" y="95"/>
                  </a:cubicBezTo>
                  <a:cubicBezTo>
                    <a:pt x="59" y="86"/>
                    <a:pt x="64" y="77"/>
                    <a:pt x="68" y="69"/>
                  </a:cubicBezTo>
                  <a:cubicBezTo>
                    <a:pt x="68" y="69"/>
                    <a:pt x="68" y="69"/>
                    <a:pt x="68" y="69"/>
                  </a:cubicBezTo>
                  <a:cubicBezTo>
                    <a:pt x="68" y="69"/>
                    <a:pt x="68" y="69"/>
                    <a:pt x="68" y="69"/>
                  </a:cubicBezTo>
                  <a:cubicBezTo>
                    <a:pt x="75" y="59"/>
                    <a:pt x="88" y="27"/>
                    <a:pt x="97" y="4"/>
                  </a:cubicBezTo>
                  <a:cubicBezTo>
                    <a:pt x="70" y="2"/>
                    <a:pt x="34" y="1"/>
                    <a:pt x="0" y="0"/>
                  </a:cubicBezTo>
                </a:path>
              </a:pathLst>
            </a:custGeom>
            <a:solidFill>
              <a:srgbClr val="9C63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ṥļ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45C25C-FFAF-401E-849C-4B162AEDF945}"/>
                </a:ext>
              </a:extLst>
            </p:cNvPr>
            <p:cNvSpPr/>
            <p:nvPr/>
          </p:nvSpPr>
          <p:spPr bwMode="auto">
            <a:xfrm>
              <a:off x="7202488" y="5124451"/>
              <a:ext cx="82550" cy="252413"/>
            </a:xfrm>
            <a:custGeom>
              <a:avLst/>
              <a:gdLst>
                <a:gd name="T0" fmla="*/ 58 w 59"/>
                <a:gd name="T1" fmla="*/ 174 h 182"/>
                <a:gd name="T2" fmla="*/ 55 w 59"/>
                <a:gd name="T3" fmla="*/ 182 h 182"/>
                <a:gd name="T4" fmla="*/ 59 w 59"/>
                <a:gd name="T5" fmla="*/ 174 h 182"/>
                <a:gd name="T6" fmla="*/ 58 w 59"/>
                <a:gd name="T7" fmla="*/ 174 h 182"/>
                <a:gd name="T8" fmla="*/ 13 w 59"/>
                <a:gd name="T9" fmla="*/ 0 h 182"/>
                <a:gd name="T10" fmla="*/ 13 w 59"/>
                <a:gd name="T11" fmla="*/ 1 h 182"/>
                <a:gd name="T12" fmla="*/ 0 w 59"/>
                <a:gd name="T13" fmla="*/ 176 h 182"/>
                <a:gd name="T14" fmla="*/ 13 w 59"/>
                <a:gd name="T15" fmla="*/ 1 h 182"/>
                <a:gd name="T16" fmla="*/ 13 w 59"/>
                <a:gd name="T17" fmla="*/ 1 h 182"/>
                <a:gd name="T18" fmla="*/ 13 w 59"/>
                <a:gd name="T1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82">
                  <a:moveTo>
                    <a:pt x="58" y="174"/>
                  </a:moveTo>
                  <a:cubicBezTo>
                    <a:pt x="57" y="176"/>
                    <a:pt x="56" y="179"/>
                    <a:pt x="55" y="182"/>
                  </a:cubicBezTo>
                  <a:cubicBezTo>
                    <a:pt x="56" y="179"/>
                    <a:pt x="57" y="176"/>
                    <a:pt x="59" y="174"/>
                  </a:cubicBezTo>
                  <a:cubicBezTo>
                    <a:pt x="58" y="174"/>
                    <a:pt x="58" y="174"/>
                    <a:pt x="58" y="174"/>
                  </a:cubicBezTo>
                  <a:moveTo>
                    <a:pt x="13" y="0"/>
                  </a:moveTo>
                  <a:cubicBezTo>
                    <a:pt x="13" y="0"/>
                    <a:pt x="13" y="0"/>
                    <a:pt x="13" y="1"/>
                  </a:cubicBezTo>
                  <a:cubicBezTo>
                    <a:pt x="9" y="53"/>
                    <a:pt x="0" y="159"/>
                    <a:pt x="0" y="176"/>
                  </a:cubicBezTo>
                  <a:cubicBezTo>
                    <a:pt x="0" y="159"/>
                    <a:pt x="9" y="53"/>
                    <a:pt x="13" y="1"/>
                  </a:cubicBezTo>
                  <a:cubicBezTo>
                    <a:pt x="13" y="1"/>
                    <a:pt x="13" y="1"/>
                    <a:pt x="13" y="1"/>
                  </a:cubicBezTo>
                  <a:cubicBezTo>
                    <a:pt x="13" y="1"/>
                    <a:pt x="13" y="0"/>
                    <a:pt x="13" y="0"/>
                  </a:cubicBezTo>
                </a:path>
              </a:pathLst>
            </a:custGeom>
            <a:solidFill>
              <a:srgbClr val="3B7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íS1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CB5D8FC-1F70-46AC-830C-11FABE880B2A}"/>
                </a:ext>
              </a:extLst>
            </p:cNvPr>
            <p:cNvSpPr/>
            <p:nvPr/>
          </p:nvSpPr>
          <p:spPr bwMode="auto">
            <a:xfrm>
              <a:off x="7180263" y="5400676"/>
              <a:ext cx="17463" cy="38100"/>
            </a:xfrm>
            <a:custGeom>
              <a:avLst/>
              <a:gdLst>
                <a:gd name="T0" fmla="*/ 12 w 12"/>
                <a:gd name="T1" fmla="*/ 0 h 27"/>
                <a:gd name="T2" fmla="*/ 12 w 12"/>
                <a:gd name="T3" fmla="*/ 0 h 27"/>
                <a:gd name="T4" fmla="*/ 5 w 12"/>
                <a:gd name="T5" fmla="*/ 14 h 27"/>
                <a:gd name="T6" fmla="*/ 0 w 12"/>
                <a:gd name="T7" fmla="*/ 27 h 27"/>
                <a:gd name="T8" fmla="*/ 0 w 12"/>
                <a:gd name="T9" fmla="*/ 27 h 27"/>
                <a:gd name="T10" fmla="*/ 5 w 12"/>
                <a:gd name="T11" fmla="*/ 14 h 27"/>
                <a:gd name="T12" fmla="*/ 12 w 12"/>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2" h="27">
                  <a:moveTo>
                    <a:pt x="12" y="0"/>
                  </a:moveTo>
                  <a:cubicBezTo>
                    <a:pt x="12" y="0"/>
                    <a:pt x="12" y="0"/>
                    <a:pt x="12" y="0"/>
                  </a:cubicBezTo>
                  <a:cubicBezTo>
                    <a:pt x="9" y="7"/>
                    <a:pt x="5" y="14"/>
                    <a:pt x="5" y="14"/>
                  </a:cubicBezTo>
                  <a:cubicBezTo>
                    <a:pt x="5" y="15"/>
                    <a:pt x="2" y="21"/>
                    <a:pt x="0" y="27"/>
                  </a:cubicBezTo>
                  <a:cubicBezTo>
                    <a:pt x="0" y="27"/>
                    <a:pt x="0" y="27"/>
                    <a:pt x="0" y="27"/>
                  </a:cubicBezTo>
                  <a:cubicBezTo>
                    <a:pt x="2" y="21"/>
                    <a:pt x="5" y="15"/>
                    <a:pt x="5" y="14"/>
                  </a:cubicBezTo>
                  <a:cubicBezTo>
                    <a:pt x="5" y="14"/>
                    <a:pt x="9" y="7"/>
                    <a:pt x="12"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sḻï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177208F-9A04-430F-9B80-D7C215550F3D}"/>
                </a:ext>
              </a:extLst>
            </p:cNvPr>
            <p:cNvSpPr/>
            <p:nvPr/>
          </p:nvSpPr>
          <p:spPr bwMode="auto">
            <a:xfrm>
              <a:off x="7197725" y="5375276"/>
              <a:ext cx="6350" cy="25400"/>
            </a:xfrm>
            <a:custGeom>
              <a:avLst/>
              <a:gdLst>
                <a:gd name="T0" fmla="*/ 5 w 5"/>
                <a:gd name="T1" fmla="*/ 0 h 18"/>
                <a:gd name="T2" fmla="*/ 0 w 5"/>
                <a:gd name="T3" fmla="*/ 18 h 18"/>
                <a:gd name="T4" fmla="*/ 0 w 5"/>
                <a:gd name="T5" fmla="*/ 18 h 18"/>
                <a:gd name="T6" fmla="*/ 5 w 5"/>
                <a:gd name="T7" fmla="*/ 0 h 18"/>
              </a:gdLst>
              <a:ahLst/>
              <a:cxnLst>
                <a:cxn ang="0">
                  <a:pos x="T0" y="T1"/>
                </a:cxn>
                <a:cxn ang="0">
                  <a:pos x="T2" y="T3"/>
                </a:cxn>
                <a:cxn ang="0">
                  <a:pos x="T4" y="T5"/>
                </a:cxn>
                <a:cxn ang="0">
                  <a:pos x="T6" y="T7"/>
                </a:cxn>
              </a:cxnLst>
              <a:rect l="0" t="0" r="r" b="b"/>
              <a:pathLst>
                <a:path w="5" h="18">
                  <a:moveTo>
                    <a:pt x="5" y="0"/>
                  </a:moveTo>
                  <a:cubicBezTo>
                    <a:pt x="5" y="5"/>
                    <a:pt x="2" y="12"/>
                    <a:pt x="0" y="18"/>
                  </a:cubicBezTo>
                  <a:cubicBezTo>
                    <a:pt x="0" y="18"/>
                    <a:pt x="0" y="18"/>
                    <a:pt x="0" y="18"/>
                  </a:cubicBezTo>
                  <a:cubicBezTo>
                    <a:pt x="2" y="12"/>
                    <a:pt x="5" y="5"/>
                    <a:pt x="5" y="0"/>
                  </a:cubicBezTo>
                </a:path>
              </a:pathLst>
            </a:custGeom>
            <a:solidFill>
              <a:srgbClr val="3B7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ïšli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AA924A-D78E-488E-B373-72BE6A8886C0}"/>
                </a:ext>
              </a:extLst>
            </p:cNvPr>
            <p:cNvSpPr/>
            <p:nvPr/>
          </p:nvSpPr>
          <p:spPr bwMode="auto">
            <a:xfrm>
              <a:off x="7269163" y="5419726"/>
              <a:ext cx="1588" cy="19050"/>
            </a:xfrm>
            <a:custGeom>
              <a:avLst/>
              <a:gdLst>
                <a:gd name="T0" fmla="*/ 0 w 1"/>
                <a:gd name="T1" fmla="*/ 0 h 13"/>
                <a:gd name="T2" fmla="*/ 0 w 1"/>
                <a:gd name="T3" fmla="*/ 2 h 13"/>
                <a:gd name="T4" fmla="*/ 1 w 1"/>
                <a:gd name="T5" fmla="*/ 13 h 13"/>
                <a:gd name="T6" fmla="*/ 0 w 1"/>
                <a:gd name="T7" fmla="*/ 2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cubicBezTo>
                    <a:pt x="0" y="1"/>
                    <a:pt x="0" y="2"/>
                    <a:pt x="0" y="2"/>
                  </a:cubicBezTo>
                  <a:cubicBezTo>
                    <a:pt x="1" y="5"/>
                    <a:pt x="1" y="9"/>
                    <a:pt x="1" y="13"/>
                  </a:cubicBezTo>
                  <a:cubicBezTo>
                    <a:pt x="1" y="9"/>
                    <a:pt x="1" y="5"/>
                    <a:pt x="0" y="2"/>
                  </a:cubicBezTo>
                  <a:cubicBezTo>
                    <a:pt x="0" y="1"/>
                    <a:pt x="0" y="1"/>
                    <a:pt x="0"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ṧḻ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9ED2A32-4F9B-403C-952C-963280A56213}"/>
                </a:ext>
              </a:extLst>
            </p:cNvPr>
            <p:cNvSpPr/>
            <p:nvPr/>
          </p:nvSpPr>
          <p:spPr bwMode="auto">
            <a:xfrm>
              <a:off x="7143750" y="5438776"/>
              <a:ext cx="114300" cy="184150"/>
            </a:xfrm>
            <a:custGeom>
              <a:avLst/>
              <a:gdLst>
                <a:gd name="T0" fmla="*/ 79 w 82"/>
                <a:gd name="T1" fmla="*/ 97 h 133"/>
                <a:gd name="T2" fmla="*/ 82 w 82"/>
                <a:gd name="T3" fmla="*/ 133 h 133"/>
                <a:gd name="T4" fmla="*/ 79 w 82"/>
                <a:gd name="T5" fmla="*/ 97 h 133"/>
                <a:gd name="T6" fmla="*/ 25 w 82"/>
                <a:gd name="T7" fmla="*/ 14 h 133"/>
                <a:gd name="T8" fmla="*/ 16 w 82"/>
                <a:gd name="T9" fmla="*/ 43 h 133"/>
                <a:gd name="T10" fmla="*/ 9 w 82"/>
                <a:gd name="T11" fmla="*/ 84 h 133"/>
                <a:gd name="T12" fmla="*/ 0 w 82"/>
                <a:gd name="T13" fmla="*/ 133 h 133"/>
                <a:gd name="T14" fmla="*/ 9 w 82"/>
                <a:gd name="T15" fmla="*/ 84 h 133"/>
                <a:gd name="T16" fmla="*/ 16 w 82"/>
                <a:gd name="T17" fmla="*/ 43 h 133"/>
                <a:gd name="T18" fmla="*/ 25 w 82"/>
                <a:gd name="T19" fmla="*/ 14 h 133"/>
                <a:gd name="T20" fmla="*/ 26 w 82"/>
                <a:gd name="T21" fmla="*/ 0 h 133"/>
                <a:gd name="T22" fmla="*/ 26 w 82"/>
                <a:gd name="T23" fmla="*/ 0 h 133"/>
                <a:gd name="T24" fmla="*/ 25 w 82"/>
                <a:gd name="T25" fmla="*/ 13 h 133"/>
                <a:gd name="T26" fmla="*/ 26 w 82"/>
                <a:gd name="T27"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3">
                  <a:moveTo>
                    <a:pt x="79" y="97"/>
                  </a:moveTo>
                  <a:cubicBezTo>
                    <a:pt x="79" y="106"/>
                    <a:pt x="82" y="123"/>
                    <a:pt x="82" y="133"/>
                  </a:cubicBezTo>
                  <a:cubicBezTo>
                    <a:pt x="82" y="123"/>
                    <a:pt x="79" y="106"/>
                    <a:pt x="79" y="97"/>
                  </a:cubicBezTo>
                  <a:moveTo>
                    <a:pt x="25" y="14"/>
                  </a:moveTo>
                  <a:cubicBezTo>
                    <a:pt x="28" y="21"/>
                    <a:pt x="16" y="43"/>
                    <a:pt x="16" y="43"/>
                  </a:cubicBezTo>
                  <a:cubicBezTo>
                    <a:pt x="9" y="84"/>
                    <a:pt x="9" y="84"/>
                    <a:pt x="9" y="84"/>
                  </a:cubicBezTo>
                  <a:cubicBezTo>
                    <a:pt x="9" y="84"/>
                    <a:pt x="0" y="120"/>
                    <a:pt x="0" y="133"/>
                  </a:cubicBezTo>
                  <a:cubicBezTo>
                    <a:pt x="0" y="120"/>
                    <a:pt x="9" y="84"/>
                    <a:pt x="9" y="84"/>
                  </a:cubicBezTo>
                  <a:cubicBezTo>
                    <a:pt x="16" y="43"/>
                    <a:pt x="16" y="43"/>
                    <a:pt x="16" y="43"/>
                  </a:cubicBezTo>
                  <a:cubicBezTo>
                    <a:pt x="16" y="43"/>
                    <a:pt x="28" y="21"/>
                    <a:pt x="25" y="14"/>
                  </a:cubicBezTo>
                  <a:moveTo>
                    <a:pt x="26" y="0"/>
                  </a:moveTo>
                  <a:cubicBezTo>
                    <a:pt x="26" y="0"/>
                    <a:pt x="26" y="0"/>
                    <a:pt x="26" y="0"/>
                  </a:cubicBezTo>
                  <a:cubicBezTo>
                    <a:pt x="25" y="4"/>
                    <a:pt x="24" y="10"/>
                    <a:pt x="25" y="13"/>
                  </a:cubicBezTo>
                  <a:cubicBezTo>
                    <a:pt x="24" y="10"/>
                    <a:pt x="25" y="4"/>
                    <a:pt x="26" y="0"/>
                  </a:cubicBezTo>
                </a:path>
              </a:pathLst>
            </a:custGeom>
            <a:solidFill>
              <a:srgbClr val="3D39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îSḻî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01C44-B29A-4637-BC72-32B89D800644}"/>
                </a:ext>
              </a:extLst>
            </p:cNvPr>
            <p:cNvSpPr/>
            <p:nvPr/>
          </p:nvSpPr>
          <p:spPr bwMode="auto">
            <a:xfrm>
              <a:off x="7143750" y="5126038"/>
              <a:ext cx="139700" cy="512763"/>
            </a:xfrm>
            <a:custGeom>
              <a:avLst/>
              <a:gdLst>
                <a:gd name="T0" fmla="*/ 55 w 100"/>
                <a:gd name="T1" fmla="*/ 0 h 369"/>
                <a:gd name="T2" fmla="*/ 42 w 100"/>
                <a:gd name="T3" fmla="*/ 175 h 369"/>
                <a:gd name="T4" fmla="*/ 42 w 100"/>
                <a:gd name="T5" fmla="*/ 178 h 369"/>
                <a:gd name="T6" fmla="*/ 43 w 100"/>
                <a:gd name="T7" fmla="*/ 180 h 369"/>
                <a:gd name="T8" fmla="*/ 38 w 100"/>
                <a:gd name="T9" fmla="*/ 198 h 369"/>
                <a:gd name="T10" fmla="*/ 31 w 100"/>
                <a:gd name="T11" fmla="*/ 212 h 369"/>
                <a:gd name="T12" fmla="*/ 26 w 100"/>
                <a:gd name="T13" fmla="*/ 225 h 369"/>
                <a:gd name="T14" fmla="*/ 25 w 100"/>
                <a:gd name="T15" fmla="*/ 238 h 369"/>
                <a:gd name="T16" fmla="*/ 25 w 100"/>
                <a:gd name="T17" fmla="*/ 238 h 369"/>
                <a:gd name="T18" fmla="*/ 25 w 100"/>
                <a:gd name="T19" fmla="*/ 239 h 369"/>
                <a:gd name="T20" fmla="*/ 16 w 100"/>
                <a:gd name="T21" fmla="*/ 268 h 369"/>
                <a:gd name="T22" fmla="*/ 9 w 100"/>
                <a:gd name="T23" fmla="*/ 309 h 369"/>
                <a:gd name="T24" fmla="*/ 0 w 100"/>
                <a:gd name="T25" fmla="*/ 358 h 369"/>
                <a:gd name="T26" fmla="*/ 0 w 100"/>
                <a:gd name="T27" fmla="*/ 360 h 369"/>
                <a:gd name="T28" fmla="*/ 55 w 100"/>
                <a:gd name="T29" fmla="*/ 369 h 369"/>
                <a:gd name="T30" fmla="*/ 80 w 100"/>
                <a:gd name="T31" fmla="*/ 366 h 369"/>
                <a:gd name="T32" fmla="*/ 82 w 100"/>
                <a:gd name="T33" fmla="*/ 358 h 369"/>
                <a:gd name="T34" fmla="*/ 79 w 100"/>
                <a:gd name="T35" fmla="*/ 322 h 369"/>
                <a:gd name="T36" fmla="*/ 80 w 100"/>
                <a:gd name="T37" fmla="*/ 320 h 369"/>
                <a:gd name="T38" fmla="*/ 82 w 100"/>
                <a:gd name="T39" fmla="*/ 261 h 369"/>
                <a:gd name="T40" fmla="*/ 91 w 100"/>
                <a:gd name="T41" fmla="*/ 225 h 369"/>
                <a:gd name="T42" fmla="*/ 90 w 100"/>
                <a:gd name="T43" fmla="*/ 214 h 369"/>
                <a:gd name="T44" fmla="*/ 90 w 100"/>
                <a:gd name="T45" fmla="*/ 212 h 369"/>
                <a:gd name="T46" fmla="*/ 97 w 100"/>
                <a:gd name="T47" fmla="*/ 181 h 369"/>
                <a:gd name="T48" fmla="*/ 100 w 100"/>
                <a:gd name="T49" fmla="*/ 173 h 369"/>
                <a:gd name="T50" fmla="*/ 93 w 100"/>
                <a:gd name="T51" fmla="*/ 151 h 369"/>
                <a:gd name="T52" fmla="*/ 55 w 100"/>
                <a:gd name="T53"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369">
                  <a:moveTo>
                    <a:pt x="55" y="0"/>
                  </a:moveTo>
                  <a:cubicBezTo>
                    <a:pt x="51" y="52"/>
                    <a:pt x="42" y="158"/>
                    <a:pt x="42" y="175"/>
                  </a:cubicBezTo>
                  <a:cubicBezTo>
                    <a:pt x="42" y="176"/>
                    <a:pt x="42" y="177"/>
                    <a:pt x="42" y="178"/>
                  </a:cubicBezTo>
                  <a:cubicBezTo>
                    <a:pt x="43" y="178"/>
                    <a:pt x="43" y="179"/>
                    <a:pt x="43" y="180"/>
                  </a:cubicBezTo>
                  <a:cubicBezTo>
                    <a:pt x="43" y="185"/>
                    <a:pt x="40" y="192"/>
                    <a:pt x="38" y="198"/>
                  </a:cubicBezTo>
                  <a:cubicBezTo>
                    <a:pt x="35" y="205"/>
                    <a:pt x="31" y="212"/>
                    <a:pt x="31" y="212"/>
                  </a:cubicBezTo>
                  <a:cubicBezTo>
                    <a:pt x="31" y="213"/>
                    <a:pt x="28" y="219"/>
                    <a:pt x="26" y="225"/>
                  </a:cubicBezTo>
                  <a:cubicBezTo>
                    <a:pt x="25" y="229"/>
                    <a:pt x="24" y="235"/>
                    <a:pt x="25" y="238"/>
                  </a:cubicBezTo>
                  <a:cubicBezTo>
                    <a:pt x="25" y="238"/>
                    <a:pt x="25" y="238"/>
                    <a:pt x="25" y="238"/>
                  </a:cubicBezTo>
                  <a:cubicBezTo>
                    <a:pt x="25" y="238"/>
                    <a:pt x="25" y="238"/>
                    <a:pt x="25" y="239"/>
                  </a:cubicBezTo>
                  <a:cubicBezTo>
                    <a:pt x="28" y="246"/>
                    <a:pt x="16" y="268"/>
                    <a:pt x="16" y="268"/>
                  </a:cubicBezTo>
                  <a:cubicBezTo>
                    <a:pt x="9" y="309"/>
                    <a:pt x="9" y="309"/>
                    <a:pt x="9" y="309"/>
                  </a:cubicBezTo>
                  <a:cubicBezTo>
                    <a:pt x="9" y="309"/>
                    <a:pt x="0" y="345"/>
                    <a:pt x="0" y="358"/>
                  </a:cubicBezTo>
                  <a:cubicBezTo>
                    <a:pt x="0" y="359"/>
                    <a:pt x="0" y="360"/>
                    <a:pt x="0" y="360"/>
                  </a:cubicBezTo>
                  <a:cubicBezTo>
                    <a:pt x="2" y="366"/>
                    <a:pt x="32" y="369"/>
                    <a:pt x="55" y="369"/>
                  </a:cubicBezTo>
                  <a:cubicBezTo>
                    <a:pt x="67" y="369"/>
                    <a:pt x="78" y="368"/>
                    <a:pt x="80" y="366"/>
                  </a:cubicBezTo>
                  <a:cubicBezTo>
                    <a:pt x="81" y="365"/>
                    <a:pt x="82" y="362"/>
                    <a:pt x="82" y="358"/>
                  </a:cubicBezTo>
                  <a:cubicBezTo>
                    <a:pt x="82" y="348"/>
                    <a:pt x="79" y="331"/>
                    <a:pt x="79" y="322"/>
                  </a:cubicBezTo>
                  <a:cubicBezTo>
                    <a:pt x="79" y="321"/>
                    <a:pt x="80" y="320"/>
                    <a:pt x="80" y="320"/>
                  </a:cubicBezTo>
                  <a:cubicBezTo>
                    <a:pt x="81" y="309"/>
                    <a:pt x="82" y="261"/>
                    <a:pt x="82" y="261"/>
                  </a:cubicBezTo>
                  <a:cubicBezTo>
                    <a:pt x="87" y="255"/>
                    <a:pt x="91" y="239"/>
                    <a:pt x="91" y="225"/>
                  </a:cubicBezTo>
                  <a:cubicBezTo>
                    <a:pt x="91" y="221"/>
                    <a:pt x="91" y="217"/>
                    <a:pt x="90" y="214"/>
                  </a:cubicBezTo>
                  <a:cubicBezTo>
                    <a:pt x="90" y="214"/>
                    <a:pt x="90" y="213"/>
                    <a:pt x="90" y="212"/>
                  </a:cubicBezTo>
                  <a:cubicBezTo>
                    <a:pt x="89" y="204"/>
                    <a:pt x="93" y="191"/>
                    <a:pt x="97" y="181"/>
                  </a:cubicBezTo>
                  <a:cubicBezTo>
                    <a:pt x="98" y="178"/>
                    <a:pt x="99" y="175"/>
                    <a:pt x="100" y="173"/>
                  </a:cubicBezTo>
                  <a:cubicBezTo>
                    <a:pt x="93" y="151"/>
                    <a:pt x="93" y="151"/>
                    <a:pt x="93" y="151"/>
                  </a:cubicBezTo>
                  <a:cubicBezTo>
                    <a:pt x="82" y="126"/>
                    <a:pt x="66" y="54"/>
                    <a:pt x="55" y="0"/>
                  </a:cubicBezTo>
                </a:path>
              </a:pathLst>
            </a:custGeom>
            <a:solidFill>
              <a:srgbClr val="9C63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ļ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F2D828-029F-421A-84E5-566066461B9F}"/>
                </a:ext>
              </a:extLst>
            </p:cNvPr>
            <p:cNvSpPr/>
            <p:nvPr/>
          </p:nvSpPr>
          <p:spPr bwMode="auto">
            <a:xfrm>
              <a:off x="7124700" y="4625976"/>
              <a:ext cx="296863" cy="1046163"/>
            </a:xfrm>
            <a:custGeom>
              <a:avLst/>
              <a:gdLst>
                <a:gd name="T0" fmla="*/ 212 w 213"/>
                <a:gd name="T1" fmla="*/ 739 h 752"/>
                <a:gd name="T2" fmla="*/ 133 w 213"/>
                <a:gd name="T3" fmla="*/ 746 h 752"/>
                <a:gd name="T4" fmla="*/ 133 w 213"/>
                <a:gd name="T5" fmla="*/ 668 h 752"/>
                <a:gd name="T6" fmla="*/ 138 w 213"/>
                <a:gd name="T7" fmla="*/ 634 h 752"/>
                <a:gd name="T8" fmla="*/ 129 w 213"/>
                <a:gd name="T9" fmla="*/ 601 h 752"/>
                <a:gd name="T10" fmla="*/ 126 w 213"/>
                <a:gd name="T11" fmla="*/ 568 h 752"/>
                <a:gd name="T12" fmla="*/ 115 w 213"/>
                <a:gd name="T13" fmla="*/ 532 h 752"/>
                <a:gd name="T14" fmla="*/ 107 w 213"/>
                <a:gd name="T15" fmla="*/ 510 h 752"/>
                <a:gd name="T16" fmla="*/ 69 w 213"/>
                <a:gd name="T17" fmla="*/ 359 h 752"/>
                <a:gd name="T18" fmla="*/ 60 w 213"/>
                <a:gd name="T19" fmla="*/ 295 h 752"/>
                <a:gd name="T20" fmla="*/ 56 w 213"/>
                <a:gd name="T21" fmla="*/ 222 h 752"/>
                <a:gd name="T22" fmla="*/ 37 w 213"/>
                <a:gd name="T23" fmla="*/ 136 h 752"/>
                <a:gd name="T24" fmla="*/ 7 w 213"/>
                <a:gd name="T25" fmla="*/ 39 h 752"/>
                <a:gd name="T26" fmla="*/ 0 w 213"/>
                <a:gd name="T27" fmla="*/ 10 h 752"/>
                <a:gd name="T28" fmla="*/ 119 w 213"/>
                <a:gd name="T29" fmla="*/ 1 h 752"/>
                <a:gd name="T30" fmla="*/ 152 w 213"/>
                <a:gd name="T31" fmla="*/ 2 h 752"/>
                <a:gd name="T32" fmla="*/ 150 w 213"/>
                <a:gd name="T33" fmla="*/ 26 h 752"/>
                <a:gd name="T34" fmla="*/ 160 w 213"/>
                <a:gd name="T35" fmla="*/ 134 h 752"/>
                <a:gd name="T36" fmla="*/ 170 w 213"/>
                <a:gd name="T37" fmla="*/ 228 h 752"/>
                <a:gd name="T38" fmla="*/ 169 w 213"/>
                <a:gd name="T39" fmla="*/ 277 h 752"/>
                <a:gd name="T40" fmla="*/ 177 w 213"/>
                <a:gd name="T41" fmla="*/ 330 h 752"/>
                <a:gd name="T42" fmla="*/ 175 w 213"/>
                <a:gd name="T43" fmla="*/ 426 h 752"/>
                <a:gd name="T44" fmla="*/ 181 w 213"/>
                <a:gd name="T45" fmla="*/ 556 h 752"/>
                <a:gd name="T46" fmla="*/ 196 w 213"/>
                <a:gd name="T47" fmla="*/ 609 h 752"/>
                <a:gd name="T48" fmla="*/ 201 w 213"/>
                <a:gd name="T49" fmla="*/ 663 h 752"/>
                <a:gd name="T50" fmla="*/ 212 w 213"/>
                <a:gd name="T51" fmla="*/ 739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3" h="752">
                  <a:moveTo>
                    <a:pt x="212" y="739"/>
                  </a:moveTo>
                  <a:cubicBezTo>
                    <a:pt x="213" y="744"/>
                    <a:pt x="143" y="752"/>
                    <a:pt x="133" y="746"/>
                  </a:cubicBezTo>
                  <a:cubicBezTo>
                    <a:pt x="123" y="740"/>
                    <a:pt x="133" y="668"/>
                    <a:pt x="133" y="668"/>
                  </a:cubicBezTo>
                  <a:cubicBezTo>
                    <a:pt x="138" y="634"/>
                    <a:pt x="138" y="634"/>
                    <a:pt x="138" y="634"/>
                  </a:cubicBezTo>
                  <a:cubicBezTo>
                    <a:pt x="133" y="634"/>
                    <a:pt x="126" y="607"/>
                    <a:pt x="129" y="601"/>
                  </a:cubicBezTo>
                  <a:cubicBezTo>
                    <a:pt x="132" y="595"/>
                    <a:pt x="126" y="568"/>
                    <a:pt x="126" y="568"/>
                  </a:cubicBezTo>
                  <a:cubicBezTo>
                    <a:pt x="115" y="532"/>
                    <a:pt x="115" y="532"/>
                    <a:pt x="115" y="532"/>
                  </a:cubicBezTo>
                  <a:cubicBezTo>
                    <a:pt x="107" y="510"/>
                    <a:pt x="107" y="510"/>
                    <a:pt x="107" y="510"/>
                  </a:cubicBezTo>
                  <a:cubicBezTo>
                    <a:pt x="96" y="484"/>
                    <a:pt x="79" y="412"/>
                    <a:pt x="69" y="359"/>
                  </a:cubicBezTo>
                  <a:cubicBezTo>
                    <a:pt x="63" y="325"/>
                    <a:pt x="59" y="298"/>
                    <a:pt x="60" y="295"/>
                  </a:cubicBezTo>
                  <a:cubicBezTo>
                    <a:pt x="62" y="286"/>
                    <a:pt x="56" y="222"/>
                    <a:pt x="56" y="222"/>
                  </a:cubicBezTo>
                  <a:cubicBezTo>
                    <a:pt x="56" y="222"/>
                    <a:pt x="48" y="157"/>
                    <a:pt x="37" y="136"/>
                  </a:cubicBezTo>
                  <a:cubicBezTo>
                    <a:pt x="30" y="123"/>
                    <a:pt x="16" y="72"/>
                    <a:pt x="7" y="39"/>
                  </a:cubicBezTo>
                  <a:cubicBezTo>
                    <a:pt x="3" y="22"/>
                    <a:pt x="0" y="10"/>
                    <a:pt x="0" y="10"/>
                  </a:cubicBezTo>
                  <a:cubicBezTo>
                    <a:pt x="0" y="10"/>
                    <a:pt x="74" y="4"/>
                    <a:pt x="119" y="1"/>
                  </a:cubicBezTo>
                  <a:cubicBezTo>
                    <a:pt x="139" y="0"/>
                    <a:pt x="154" y="0"/>
                    <a:pt x="152" y="2"/>
                  </a:cubicBezTo>
                  <a:cubicBezTo>
                    <a:pt x="150" y="4"/>
                    <a:pt x="150" y="13"/>
                    <a:pt x="150" y="26"/>
                  </a:cubicBezTo>
                  <a:cubicBezTo>
                    <a:pt x="150" y="59"/>
                    <a:pt x="155" y="118"/>
                    <a:pt x="160" y="134"/>
                  </a:cubicBezTo>
                  <a:cubicBezTo>
                    <a:pt x="167" y="156"/>
                    <a:pt x="173" y="222"/>
                    <a:pt x="170" y="228"/>
                  </a:cubicBezTo>
                  <a:cubicBezTo>
                    <a:pt x="168" y="235"/>
                    <a:pt x="169" y="277"/>
                    <a:pt x="169" y="277"/>
                  </a:cubicBezTo>
                  <a:cubicBezTo>
                    <a:pt x="174" y="295"/>
                    <a:pt x="176" y="312"/>
                    <a:pt x="177" y="330"/>
                  </a:cubicBezTo>
                  <a:cubicBezTo>
                    <a:pt x="179" y="362"/>
                    <a:pt x="178" y="394"/>
                    <a:pt x="175" y="426"/>
                  </a:cubicBezTo>
                  <a:cubicBezTo>
                    <a:pt x="175" y="426"/>
                    <a:pt x="183" y="545"/>
                    <a:pt x="181" y="556"/>
                  </a:cubicBezTo>
                  <a:cubicBezTo>
                    <a:pt x="179" y="567"/>
                    <a:pt x="196" y="603"/>
                    <a:pt x="196" y="609"/>
                  </a:cubicBezTo>
                  <a:cubicBezTo>
                    <a:pt x="196" y="616"/>
                    <a:pt x="201" y="663"/>
                    <a:pt x="201" y="663"/>
                  </a:cubicBezTo>
                  <a:cubicBezTo>
                    <a:pt x="201" y="663"/>
                    <a:pt x="212" y="734"/>
                    <a:pt x="212" y="739"/>
                  </a:cubicBezTo>
                </a:path>
              </a:pathLst>
            </a:custGeom>
            <a:solidFill>
              <a:srgbClr val="AE6E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ïşḻ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413D67-6682-457B-9B3C-BDAFA34B9EEC}"/>
                </a:ext>
              </a:extLst>
            </p:cNvPr>
            <p:cNvSpPr/>
            <p:nvPr/>
          </p:nvSpPr>
          <p:spPr bwMode="auto">
            <a:xfrm>
              <a:off x="7218363" y="3351213"/>
              <a:ext cx="268288" cy="398463"/>
            </a:xfrm>
            <a:custGeom>
              <a:avLst/>
              <a:gdLst>
                <a:gd name="T0" fmla="*/ 184 w 193"/>
                <a:gd name="T1" fmla="*/ 228 h 287"/>
                <a:gd name="T2" fmla="*/ 175 w 193"/>
                <a:gd name="T3" fmla="*/ 237 h 287"/>
                <a:gd name="T4" fmla="*/ 170 w 193"/>
                <a:gd name="T5" fmla="*/ 243 h 287"/>
                <a:gd name="T6" fmla="*/ 138 w 193"/>
                <a:gd name="T7" fmla="*/ 278 h 287"/>
                <a:gd name="T8" fmla="*/ 55 w 193"/>
                <a:gd name="T9" fmla="*/ 287 h 287"/>
                <a:gd name="T10" fmla="*/ 11 w 193"/>
                <a:gd name="T11" fmla="*/ 275 h 287"/>
                <a:gd name="T12" fmla="*/ 0 w 193"/>
                <a:gd name="T13" fmla="*/ 272 h 287"/>
                <a:gd name="T14" fmla="*/ 2 w 193"/>
                <a:gd name="T15" fmla="*/ 224 h 287"/>
                <a:gd name="T16" fmla="*/ 28 w 193"/>
                <a:gd name="T17" fmla="*/ 137 h 287"/>
                <a:gd name="T18" fmla="*/ 46 w 193"/>
                <a:gd name="T19" fmla="*/ 114 h 287"/>
                <a:gd name="T20" fmla="*/ 54 w 193"/>
                <a:gd name="T21" fmla="*/ 94 h 287"/>
                <a:gd name="T22" fmla="*/ 55 w 193"/>
                <a:gd name="T23" fmla="*/ 91 h 287"/>
                <a:gd name="T24" fmla="*/ 63 w 193"/>
                <a:gd name="T25" fmla="*/ 55 h 287"/>
                <a:gd name="T26" fmla="*/ 88 w 193"/>
                <a:gd name="T27" fmla="*/ 42 h 287"/>
                <a:gd name="T28" fmla="*/ 170 w 193"/>
                <a:gd name="T29" fmla="*/ 55 h 287"/>
                <a:gd name="T30" fmla="*/ 161 w 193"/>
                <a:gd name="T31" fmla="*/ 80 h 287"/>
                <a:gd name="T32" fmla="*/ 160 w 193"/>
                <a:gd name="T33" fmla="*/ 83 h 287"/>
                <a:gd name="T34" fmla="*/ 163 w 193"/>
                <a:gd name="T35" fmla="*/ 143 h 287"/>
                <a:gd name="T36" fmla="*/ 166 w 193"/>
                <a:gd name="T37" fmla="*/ 148 h 287"/>
                <a:gd name="T38" fmla="*/ 172 w 193"/>
                <a:gd name="T39" fmla="*/ 154 h 287"/>
                <a:gd name="T40" fmla="*/ 181 w 193"/>
                <a:gd name="T41" fmla="*/ 214 h 287"/>
                <a:gd name="T42" fmla="*/ 182 w 193"/>
                <a:gd name="T43" fmla="*/ 219 h 287"/>
                <a:gd name="T44" fmla="*/ 184 w 193"/>
                <a:gd name="T45" fmla="*/ 228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287">
                  <a:moveTo>
                    <a:pt x="184" y="228"/>
                  </a:moveTo>
                  <a:cubicBezTo>
                    <a:pt x="175" y="237"/>
                    <a:pt x="175" y="237"/>
                    <a:pt x="175" y="237"/>
                  </a:cubicBezTo>
                  <a:cubicBezTo>
                    <a:pt x="170" y="243"/>
                    <a:pt x="170" y="243"/>
                    <a:pt x="170" y="243"/>
                  </a:cubicBezTo>
                  <a:cubicBezTo>
                    <a:pt x="138" y="278"/>
                    <a:pt x="138" y="278"/>
                    <a:pt x="138" y="278"/>
                  </a:cubicBezTo>
                  <a:cubicBezTo>
                    <a:pt x="55" y="287"/>
                    <a:pt x="55" y="287"/>
                    <a:pt x="55" y="287"/>
                  </a:cubicBezTo>
                  <a:cubicBezTo>
                    <a:pt x="11" y="275"/>
                    <a:pt x="11" y="275"/>
                    <a:pt x="11" y="275"/>
                  </a:cubicBezTo>
                  <a:cubicBezTo>
                    <a:pt x="0" y="272"/>
                    <a:pt x="0" y="272"/>
                    <a:pt x="0" y="272"/>
                  </a:cubicBezTo>
                  <a:cubicBezTo>
                    <a:pt x="0" y="272"/>
                    <a:pt x="0" y="250"/>
                    <a:pt x="2" y="224"/>
                  </a:cubicBezTo>
                  <a:cubicBezTo>
                    <a:pt x="5" y="190"/>
                    <a:pt x="12" y="148"/>
                    <a:pt x="28" y="137"/>
                  </a:cubicBezTo>
                  <a:cubicBezTo>
                    <a:pt x="36" y="131"/>
                    <a:pt x="42" y="123"/>
                    <a:pt x="46" y="114"/>
                  </a:cubicBezTo>
                  <a:cubicBezTo>
                    <a:pt x="50" y="107"/>
                    <a:pt x="52" y="101"/>
                    <a:pt x="54" y="94"/>
                  </a:cubicBezTo>
                  <a:cubicBezTo>
                    <a:pt x="55" y="93"/>
                    <a:pt x="55" y="92"/>
                    <a:pt x="55" y="91"/>
                  </a:cubicBezTo>
                  <a:cubicBezTo>
                    <a:pt x="59" y="79"/>
                    <a:pt x="61" y="67"/>
                    <a:pt x="63" y="55"/>
                  </a:cubicBezTo>
                  <a:cubicBezTo>
                    <a:pt x="63" y="55"/>
                    <a:pt x="73" y="49"/>
                    <a:pt x="88" y="42"/>
                  </a:cubicBezTo>
                  <a:cubicBezTo>
                    <a:pt x="126" y="24"/>
                    <a:pt x="193" y="0"/>
                    <a:pt x="170" y="55"/>
                  </a:cubicBezTo>
                  <a:cubicBezTo>
                    <a:pt x="166" y="63"/>
                    <a:pt x="163" y="71"/>
                    <a:pt x="161" y="80"/>
                  </a:cubicBezTo>
                  <a:cubicBezTo>
                    <a:pt x="161" y="81"/>
                    <a:pt x="160" y="82"/>
                    <a:pt x="160" y="83"/>
                  </a:cubicBezTo>
                  <a:cubicBezTo>
                    <a:pt x="152" y="114"/>
                    <a:pt x="157" y="133"/>
                    <a:pt x="163" y="143"/>
                  </a:cubicBezTo>
                  <a:cubicBezTo>
                    <a:pt x="164" y="145"/>
                    <a:pt x="165" y="147"/>
                    <a:pt x="166" y="148"/>
                  </a:cubicBezTo>
                  <a:cubicBezTo>
                    <a:pt x="168" y="150"/>
                    <a:pt x="170" y="152"/>
                    <a:pt x="172" y="154"/>
                  </a:cubicBezTo>
                  <a:cubicBezTo>
                    <a:pt x="181" y="214"/>
                    <a:pt x="181" y="214"/>
                    <a:pt x="181" y="214"/>
                  </a:cubicBezTo>
                  <a:cubicBezTo>
                    <a:pt x="182" y="219"/>
                    <a:pt x="182" y="219"/>
                    <a:pt x="182" y="219"/>
                  </a:cubicBezTo>
                  <a:cubicBezTo>
                    <a:pt x="184" y="228"/>
                    <a:pt x="184" y="228"/>
                    <a:pt x="184" y="228"/>
                  </a:cubicBezTo>
                </a:path>
              </a:pathLst>
            </a:custGeom>
            <a:solidFill>
              <a:srgbClr val="AE6E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íŝḷî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C99CB8E-5DC2-4B5B-A714-82B163F6E58B}"/>
                </a:ext>
              </a:extLst>
            </p:cNvPr>
            <p:cNvSpPr/>
            <p:nvPr/>
          </p:nvSpPr>
          <p:spPr bwMode="auto">
            <a:xfrm>
              <a:off x="7292975" y="3479801"/>
              <a:ext cx="74613" cy="19050"/>
            </a:xfrm>
            <a:custGeom>
              <a:avLst/>
              <a:gdLst>
                <a:gd name="T0" fmla="*/ 2 w 54"/>
                <a:gd name="T1" fmla="*/ 0 h 14"/>
                <a:gd name="T2" fmla="*/ 0 w 54"/>
                <a:gd name="T3" fmla="*/ 5 h 14"/>
                <a:gd name="T4" fmla="*/ 34 w 54"/>
                <a:gd name="T5" fmla="*/ 14 h 14"/>
                <a:gd name="T6" fmla="*/ 54 w 54"/>
                <a:gd name="T7" fmla="*/ 8 h 14"/>
                <a:gd name="T8" fmla="*/ 44 w 54"/>
                <a:gd name="T9" fmla="*/ 8 h 14"/>
                <a:gd name="T10" fmla="*/ 2 w 54"/>
                <a:gd name="T11" fmla="*/ 0 h 14"/>
              </a:gdLst>
              <a:ahLst/>
              <a:cxnLst>
                <a:cxn ang="0">
                  <a:pos x="T0" y="T1"/>
                </a:cxn>
                <a:cxn ang="0">
                  <a:pos x="T2" y="T3"/>
                </a:cxn>
                <a:cxn ang="0">
                  <a:pos x="T4" y="T5"/>
                </a:cxn>
                <a:cxn ang="0">
                  <a:pos x="T6" y="T7"/>
                </a:cxn>
                <a:cxn ang="0">
                  <a:pos x="T8" y="T9"/>
                </a:cxn>
                <a:cxn ang="0">
                  <a:pos x="T10" y="T11"/>
                </a:cxn>
              </a:cxnLst>
              <a:rect l="0" t="0" r="r" b="b"/>
              <a:pathLst>
                <a:path w="54" h="14">
                  <a:moveTo>
                    <a:pt x="2" y="0"/>
                  </a:moveTo>
                  <a:cubicBezTo>
                    <a:pt x="1" y="1"/>
                    <a:pt x="1" y="3"/>
                    <a:pt x="0" y="5"/>
                  </a:cubicBezTo>
                  <a:cubicBezTo>
                    <a:pt x="14" y="11"/>
                    <a:pt x="18" y="14"/>
                    <a:pt x="34" y="14"/>
                  </a:cubicBezTo>
                  <a:cubicBezTo>
                    <a:pt x="40" y="14"/>
                    <a:pt x="47" y="11"/>
                    <a:pt x="54" y="8"/>
                  </a:cubicBezTo>
                  <a:cubicBezTo>
                    <a:pt x="51" y="8"/>
                    <a:pt x="48" y="8"/>
                    <a:pt x="44" y="8"/>
                  </a:cubicBezTo>
                  <a:cubicBezTo>
                    <a:pt x="29" y="8"/>
                    <a:pt x="15" y="5"/>
                    <a:pt x="2" y="0"/>
                  </a:cubicBezTo>
                </a:path>
              </a:pathLst>
            </a:custGeom>
            <a:solidFill>
              <a:srgbClr val="9C63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íŝḻ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CD0014F-18D2-4E23-BBBF-29B650E162A7}"/>
                </a:ext>
              </a:extLst>
            </p:cNvPr>
            <p:cNvSpPr/>
            <p:nvPr/>
          </p:nvSpPr>
          <p:spPr bwMode="auto">
            <a:xfrm>
              <a:off x="7207250" y="3194051"/>
              <a:ext cx="295275" cy="296863"/>
            </a:xfrm>
            <a:custGeom>
              <a:avLst/>
              <a:gdLst>
                <a:gd name="T0" fmla="*/ 213 w 213"/>
                <a:gd name="T1" fmla="*/ 107 h 213"/>
                <a:gd name="T2" fmla="*/ 117 w 213"/>
                <a:gd name="T3" fmla="*/ 213 h 213"/>
                <a:gd name="T4" fmla="*/ 106 w 213"/>
                <a:gd name="T5" fmla="*/ 213 h 213"/>
                <a:gd name="T6" fmla="*/ 0 w 213"/>
                <a:gd name="T7" fmla="*/ 107 h 213"/>
                <a:gd name="T8" fmla="*/ 106 w 213"/>
                <a:gd name="T9" fmla="*/ 0 h 213"/>
                <a:gd name="T10" fmla="*/ 213 w 213"/>
                <a:gd name="T11" fmla="*/ 107 h 213"/>
              </a:gdLst>
              <a:ahLst/>
              <a:cxnLst>
                <a:cxn ang="0">
                  <a:pos x="T0" y="T1"/>
                </a:cxn>
                <a:cxn ang="0">
                  <a:pos x="T2" y="T3"/>
                </a:cxn>
                <a:cxn ang="0">
                  <a:pos x="T4" y="T5"/>
                </a:cxn>
                <a:cxn ang="0">
                  <a:pos x="T6" y="T7"/>
                </a:cxn>
                <a:cxn ang="0">
                  <a:pos x="T8" y="T9"/>
                </a:cxn>
                <a:cxn ang="0">
                  <a:pos x="T10" y="T11"/>
                </a:cxn>
              </a:cxnLst>
              <a:rect l="0" t="0" r="r" b="b"/>
              <a:pathLst>
                <a:path w="213" h="213">
                  <a:moveTo>
                    <a:pt x="213" y="107"/>
                  </a:moveTo>
                  <a:cubicBezTo>
                    <a:pt x="213" y="161"/>
                    <a:pt x="172" y="207"/>
                    <a:pt x="117" y="213"/>
                  </a:cubicBezTo>
                  <a:cubicBezTo>
                    <a:pt x="114" y="213"/>
                    <a:pt x="110" y="213"/>
                    <a:pt x="106" y="213"/>
                  </a:cubicBezTo>
                  <a:cubicBezTo>
                    <a:pt x="47" y="213"/>
                    <a:pt x="0" y="166"/>
                    <a:pt x="0" y="107"/>
                  </a:cubicBezTo>
                  <a:cubicBezTo>
                    <a:pt x="0" y="48"/>
                    <a:pt x="47" y="0"/>
                    <a:pt x="106" y="0"/>
                  </a:cubicBezTo>
                  <a:cubicBezTo>
                    <a:pt x="165" y="0"/>
                    <a:pt x="213" y="48"/>
                    <a:pt x="213" y="107"/>
                  </a:cubicBezTo>
                </a:path>
              </a:pathLst>
            </a:custGeom>
            <a:solidFill>
              <a:srgbClr val="AE6E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şḷ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E9E40B5-F1A4-4C1A-92ED-22CA95C7E90D}"/>
                </a:ext>
              </a:extLst>
            </p:cNvPr>
            <p:cNvSpPr/>
            <p:nvPr/>
          </p:nvSpPr>
          <p:spPr bwMode="auto">
            <a:xfrm>
              <a:off x="7173913" y="3652838"/>
              <a:ext cx="47625" cy="90488"/>
            </a:xfrm>
            <a:custGeom>
              <a:avLst/>
              <a:gdLst>
                <a:gd name="T0" fmla="*/ 35 w 35"/>
                <a:gd name="T1" fmla="*/ 0 h 65"/>
                <a:gd name="T2" fmla="*/ 12 w 35"/>
                <a:gd name="T3" fmla="*/ 16 h 65"/>
                <a:gd name="T4" fmla="*/ 0 w 35"/>
                <a:gd name="T5" fmla="*/ 60 h 65"/>
                <a:gd name="T6" fmla="*/ 1 w 35"/>
                <a:gd name="T7" fmla="*/ 65 h 65"/>
                <a:gd name="T8" fmla="*/ 12 w 35"/>
                <a:gd name="T9" fmla="*/ 23 h 65"/>
                <a:gd name="T10" fmla="*/ 34 w 35"/>
                <a:gd name="T11" fmla="*/ 7 h 65"/>
                <a:gd name="T12" fmla="*/ 34 w 35"/>
                <a:gd name="T13" fmla="*/ 7 h 65"/>
                <a:gd name="T14" fmla="*/ 35 w 3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65">
                  <a:moveTo>
                    <a:pt x="35" y="0"/>
                  </a:moveTo>
                  <a:cubicBezTo>
                    <a:pt x="12" y="16"/>
                    <a:pt x="12" y="16"/>
                    <a:pt x="12" y="16"/>
                  </a:cubicBezTo>
                  <a:cubicBezTo>
                    <a:pt x="0" y="60"/>
                    <a:pt x="0" y="60"/>
                    <a:pt x="0" y="60"/>
                  </a:cubicBezTo>
                  <a:cubicBezTo>
                    <a:pt x="0" y="60"/>
                    <a:pt x="0" y="62"/>
                    <a:pt x="1" y="65"/>
                  </a:cubicBezTo>
                  <a:cubicBezTo>
                    <a:pt x="12" y="23"/>
                    <a:pt x="12" y="23"/>
                    <a:pt x="12" y="23"/>
                  </a:cubicBezTo>
                  <a:cubicBezTo>
                    <a:pt x="34" y="7"/>
                    <a:pt x="34" y="7"/>
                    <a:pt x="34" y="7"/>
                  </a:cubicBezTo>
                  <a:cubicBezTo>
                    <a:pt x="34" y="7"/>
                    <a:pt x="34" y="7"/>
                    <a:pt x="34" y="7"/>
                  </a:cubicBezTo>
                  <a:cubicBezTo>
                    <a:pt x="34" y="5"/>
                    <a:pt x="35" y="2"/>
                    <a:pt x="35" y="0"/>
                  </a:cubicBezTo>
                </a:path>
              </a:pathLst>
            </a:custGeom>
            <a:solidFill>
              <a:srgbClr val="3B7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îṧḻ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F9592A-605E-48CF-812F-2653BFC870BA}"/>
                </a:ext>
              </a:extLst>
            </p:cNvPr>
            <p:cNvSpPr/>
            <p:nvPr/>
          </p:nvSpPr>
          <p:spPr bwMode="auto">
            <a:xfrm>
              <a:off x="7219950" y="3644901"/>
              <a:ext cx="228600" cy="73025"/>
            </a:xfrm>
            <a:custGeom>
              <a:avLst/>
              <a:gdLst>
                <a:gd name="T0" fmla="*/ 1 w 164"/>
                <a:gd name="T1" fmla="*/ 6 h 53"/>
                <a:gd name="T2" fmla="*/ 1 w 164"/>
                <a:gd name="T3" fmla="*/ 6 h 53"/>
                <a:gd name="T4" fmla="*/ 0 w 164"/>
                <a:gd name="T5" fmla="*/ 13 h 53"/>
                <a:gd name="T6" fmla="*/ 0 w 164"/>
                <a:gd name="T7" fmla="*/ 13 h 53"/>
                <a:gd name="T8" fmla="*/ 0 w 164"/>
                <a:gd name="T9" fmla="*/ 13 h 53"/>
                <a:gd name="T10" fmla="*/ 1 w 164"/>
                <a:gd name="T11" fmla="*/ 6 h 53"/>
                <a:gd name="T12" fmla="*/ 161 w 164"/>
                <a:gd name="T13" fmla="*/ 0 h 53"/>
                <a:gd name="T14" fmla="*/ 93 w 164"/>
                <a:gd name="T15" fmla="*/ 44 h 53"/>
                <a:gd name="T16" fmla="*/ 84 w 164"/>
                <a:gd name="T17" fmla="*/ 47 h 53"/>
                <a:gd name="T18" fmla="*/ 55 w 164"/>
                <a:gd name="T19" fmla="*/ 37 h 53"/>
                <a:gd name="T20" fmla="*/ 34 w 164"/>
                <a:gd name="T21" fmla="*/ 24 h 53"/>
                <a:gd name="T22" fmla="*/ 23 w 164"/>
                <a:gd name="T23" fmla="*/ 16 h 53"/>
                <a:gd name="T24" fmla="*/ 22 w 164"/>
                <a:gd name="T25" fmla="*/ 20 h 53"/>
                <a:gd name="T26" fmla="*/ 22 w 164"/>
                <a:gd name="T27" fmla="*/ 20 h 53"/>
                <a:gd name="T28" fmla="*/ 34 w 164"/>
                <a:gd name="T29" fmla="*/ 30 h 53"/>
                <a:gd name="T30" fmla="*/ 55 w 164"/>
                <a:gd name="T31" fmla="*/ 43 h 53"/>
                <a:gd name="T32" fmla="*/ 85 w 164"/>
                <a:gd name="T33" fmla="*/ 53 h 53"/>
                <a:gd name="T34" fmla="*/ 93 w 164"/>
                <a:gd name="T35" fmla="*/ 51 h 53"/>
                <a:gd name="T36" fmla="*/ 164 w 164"/>
                <a:gd name="T37" fmla="*/ 4 h 53"/>
                <a:gd name="T38" fmla="*/ 164 w 164"/>
                <a:gd name="T39" fmla="*/ 4 h 53"/>
                <a:gd name="T40" fmla="*/ 164 w 164"/>
                <a:gd name="T41" fmla="*/ 2 h 53"/>
                <a:gd name="T42" fmla="*/ 161 w 164"/>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4" h="53">
                  <a:moveTo>
                    <a:pt x="1" y="6"/>
                  </a:moveTo>
                  <a:cubicBezTo>
                    <a:pt x="1" y="6"/>
                    <a:pt x="1" y="6"/>
                    <a:pt x="1" y="6"/>
                  </a:cubicBezTo>
                  <a:cubicBezTo>
                    <a:pt x="1" y="8"/>
                    <a:pt x="0" y="11"/>
                    <a:pt x="0" y="13"/>
                  </a:cubicBezTo>
                  <a:cubicBezTo>
                    <a:pt x="0" y="13"/>
                    <a:pt x="0" y="13"/>
                    <a:pt x="0" y="13"/>
                  </a:cubicBezTo>
                  <a:cubicBezTo>
                    <a:pt x="0" y="13"/>
                    <a:pt x="0" y="13"/>
                    <a:pt x="0" y="13"/>
                  </a:cubicBezTo>
                  <a:cubicBezTo>
                    <a:pt x="0" y="11"/>
                    <a:pt x="1" y="8"/>
                    <a:pt x="1" y="6"/>
                  </a:cubicBezTo>
                  <a:moveTo>
                    <a:pt x="161" y="0"/>
                  </a:moveTo>
                  <a:cubicBezTo>
                    <a:pt x="139" y="13"/>
                    <a:pt x="100" y="37"/>
                    <a:pt x="93" y="44"/>
                  </a:cubicBezTo>
                  <a:cubicBezTo>
                    <a:pt x="91" y="47"/>
                    <a:pt x="88" y="47"/>
                    <a:pt x="84" y="47"/>
                  </a:cubicBezTo>
                  <a:cubicBezTo>
                    <a:pt x="72" y="47"/>
                    <a:pt x="55" y="37"/>
                    <a:pt x="55" y="37"/>
                  </a:cubicBezTo>
                  <a:cubicBezTo>
                    <a:pt x="55" y="37"/>
                    <a:pt x="43" y="26"/>
                    <a:pt x="34" y="24"/>
                  </a:cubicBezTo>
                  <a:cubicBezTo>
                    <a:pt x="31" y="23"/>
                    <a:pt x="27" y="20"/>
                    <a:pt x="23" y="16"/>
                  </a:cubicBezTo>
                  <a:cubicBezTo>
                    <a:pt x="23" y="17"/>
                    <a:pt x="22" y="19"/>
                    <a:pt x="22" y="20"/>
                  </a:cubicBezTo>
                  <a:cubicBezTo>
                    <a:pt x="22" y="20"/>
                    <a:pt x="22" y="20"/>
                    <a:pt x="22" y="20"/>
                  </a:cubicBezTo>
                  <a:cubicBezTo>
                    <a:pt x="25" y="25"/>
                    <a:pt x="29" y="28"/>
                    <a:pt x="34" y="30"/>
                  </a:cubicBezTo>
                  <a:cubicBezTo>
                    <a:pt x="43" y="32"/>
                    <a:pt x="55" y="43"/>
                    <a:pt x="55" y="43"/>
                  </a:cubicBezTo>
                  <a:cubicBezTo>
                    <a:pt x="55" y="43"/>
                    <a:pt x="72" y="53"/>
                    <a:pt x="85" y="53"/>
                  </a:cubicBezTo>
                  <a:cubicBezTo>
                    <a:pt x="88" y="53"/>
                    <a:pt x="91" y="53"/>
                    <a:pt x="93" y="51"/>
                  </a:cubicBezTo>
                  <a:cubicBezTo>
                    <a:pt x="100" y="43"/>
                    <a:pt x="144" y="16"/>
                    <a:pt x="164" y="4"/>
                  </a:cubicBezTo>
                  <a:cubicBezTo>
                    <a:pt x="164" y="4"/>
                    <a:pt x="164" y="4"/>
                    <a:pt x="164" y="4"/>
                  </a:cubicBezTo>
                  <a:cubicBezTo>
                    <a:pt x="164" y="2"/>
                    <a:pt x="164" y="2"/>
                    <a:pt x="164" y="2"/>
                  </a:cubicBezTo>
                  <a:cubicBezTo>
                    <a:pt x="163" y="1"/>
                    <a:pt x="162" y="1"/>
                    <a:pt x="161" y="0"/>
                  </a:cubicBezTo>
                </a:path>
              </a:pathLst>
            </a:custGeom>
            <a:solidFill>
              <a:srgbClr val="9C63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íś1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EE48807-0CC7-49CA-A8BE-F14024DD3764}"/>
                </a:ext>
              </a:extLst>
            </p:cNvPr>
            <p:cNvSpPr/>
            <p:nvPr/>
          </p:nvSpPr>
          <p:spPr bwMode="auto">
            <a:xfrm>
              <a:off x="7154863" y="3822701"/>
              <a:ext cx="26988" cy="198438"/>
            </a:xfrm>
            <a:custGeom>
              <a:avLst/>
              <a:gdLst>
                <a:gd name="T0" fmla="*/ 19 w 19"/>
                <a:gd name="T1" fmla="*/ 0 h 143"/>
                <a:gd name="T2" fmla="*/ 12 w 19"/>
                <a:gd name="T3" fmla="*/ 78 h 143"/>
                <a:gd name="T4" fmla="*/ 1 w 19"/>
                <a:gd name="T5" fmla="*/ 143 h 143"/>
                <a:gd name="T6" fmla="*/ 1 w 19"/>
                <a:gd name="T7" fmla="*/ 143 h 143"/>
                <a:gd name="T8" fmla="*/ 12 w 19"/>
                <a:gd name="T9" fmla="*/ 84 h 143"/>
                <a:gd name="T10" fmla="*/ 19 w 19"/>
                <a:gd name="T11" fmla="*/ 3 h 143"/>
                <a:gd name="T12" fmla="*/ 19 w 19"/>
                <a:gd name="T13" fmla="*/ 0 h 143"/>
              </a:gdLst>
              <a:ahLst/>
              <a:cxnLst>
                <a:cxn ang="0">
                  <a:pos x="T0" y="T1"/>
                </a:cxn>
                <a:cxn ang="0">
                  <a:pos x="T2" y="T3"/>
                </a:cxn>
                <a:cxn ang="0">
                  <a:pos x="T4" y="T5"/>
                </a:cxn>
                <a:cxn ang="0">
                  <a:pos x="T6" y="T7"/>
                </a:cxn>
                <a:cxn ang="0">
                  <a:pos x="T8" y="T9"/>
                </a:cxn>
                <a:cxn ang="0">
                  <a:pos x="T10" y="T11"/>
                </a:cxn>
                <a:cxn ang="0">
                  <a:pos x="T12" y="T13"/>
                </a:cxn>
              </a:cxnLst>
              <a:rect l="0" t="0" r="r" b="b"/>
              <a:pathLst>
                <a:path w="19" h="143">
                  <a:moveTo>
                    <a:pt x="19" y="0"/>
                  </a:moveTo>
                  <a:cubicBezTo>
                    <a:pt x="18" y="15"/>
                    <a:pt x="12" y="78"/>
                    <a:pt x="12" y="78"/>
                  </a:cubicBezTo>
                  <a:cubicBezTo>
                    <a:pt x="12" y="78"/>
                    <a:pt x="0" y="117"/>
                    <a:pt x="1" y="143"/>
                  </a:cubicBezTo>
                  <a:cubicBezTo>
                    <a:pt x="1" y="143"/>
                    <a:pt x="1" y="143"/>
                    <a:pt x="1" y="143"/>
                  </a:cubicBezTo>
                  <a:cubicBezTo>
                    <a:pt x="2" y="118"/>
                    <a:pt x="12" y="84"/>
                    <a:pt x="12" y="84"/>
                  </a:cubicBezTo>
                  <a:cubicBezTo>
                    <a:pt x="12" y="84"/>
                    <a:pt x="19" y="6"/>
                    <a:pt x="19" y="3"/>
                  </a:cubicBezTo>
                  <a:cubicBezTo>
                    <a:pt x="19" y="2"/>
                    <a:pt x="19" y="1"/>
                    <a:pt x="19" y="0"/>
                  </a:cubicBezTo>
                </a:path>
              </a:pathLst>
            </a:custGeom>
            <a:solidFill>
              <a:srgbClr val="3B7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iṣ1ï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AD4E25-0140-4331-8DF6-864F1BB68725}"/>
                </a:ext>
              </a:extLst>
            </p:cNvPr>
            <p:cNvSpPr/>
            <p:nvPr/>
          </p:nvSpPr>
          <p:spPr bwMode="auto">
            <a:xfrm>
              <a:off x="7154863" y="3641726"/>
              <a:ext cx="368300" cy="425450"/>
            </a:xfrm>
            <a:custGeom>
              <a:avLst/>
              <a:gdLst>
                <a:gd name="T0" fmla="*/ 265 w 265"/>
                <a:gd name="T1" fmla="*/ 263 h 306"/>
                <a:gd name="T2" fmla="*/ 250 w 265"/>
                <a:gd name="T3" fmla="*/ 303 h 306"/>
                <a:gd name="T4" fmla="*/ 218 w 265"/>
                <a:gd name="T5" fmla="*/ 304 h 306"/>
                <a:gd name="T6" fmla="*/ 216 w 265"/>
                <a:gd name="T7" fmla="*/ 304 h 306"/>
                <a:gd name="T8" fmla="*/ 188 w 265"/>
                <a:gd name="T9" fmla="*/ 305 h 306"/>
                <a:gd name="T10" fmla="*/ 28 w 265"/>
                <a:gd name="T11" fmla="*/ 301 h 306"/>
                <a:gd name="T12" fmla="*/ 3 w 265"/>
                <a:gd name="T13" fmla="*/ 292 h 306"/>
                <a:gd name="T14" fmla="*/ 2 w 265"/>
                <a:gd name="T15" fmla="*/ 285 h 306"/>
                <a:gd name="T16" fmla="*/ 1 w 265"/>
                <a:gd name="T17" fmla="*/ 279 h 306"/>
                <a:gd name="T18" fmla="*/ 12 w 265"/>
                <a:gd name="T19" fmla="*/ 214 h 306"/>
                <a:gd name="T20" fmla="*/ 19 w 265"/>
                <a:gd name="T21" fmla="*/ 133 h 306"/>
                <a:gd name="T22" fmla="*/ 13 w 265"/>
                <a:gd name="T23" fmla="*/ 74 h 306"/>
                <a:gd name="T24" fmla="*/ 25 w 265"/>
                <a:gd name="T25" fmla="*/ 30 h 306"/>
                <a:gd name="T26" fmla="*/ 47 w 265"/>
                <a:gd name="T27" fmla="*/ 15 h 306"/>
                <a:gd name="T28" fmla="*/ 58 w 265"/>
                <a:gd name="T29" fmla="*/ 8 h 306"/>
                <a:gd name="T30" fmla="*/ 69 w 265"/>
                <a:gd name="T31" fmla="*/ 22 h 306"/>
                <a:gd name="T32" fmla="*/ 81 w 265"/>
                <a:gd name="T33" fmla="*/ 32 h 306"/>
                <a:gd name="T34" fmla="*/ 102 w 265"/>
                <a:gd name="T35" fmla="*/ 45 h 306"/>
                <a:gd name="T36" fmla="*/ 140 w 265"/>
                <a:gd name="T37" fmla="*/ 53 h 306"/>
                <a:gd name="T38" fmla="*/ 211 w 265"/>
                <a:gd name="T39" fmla="*/ 6 h 306"/>
                <a:gd name="T40" fmla="*/ 222 w 265"/>
                <a:gd name="T41" fmla="*/ 0 h 306"/>
                <a:gd name="T42" fmla="*/ 227 w 265"/>
                <a:gd name="T43" fmla="*/ 5 h 306"/>
                <a:gd name="T44" fmla="*/ 260 w 265"/>
                <a:gd name="T45" fmla="*/ 42 h 306"/>
                <a:gd name="T46" fmla="*/ 265 w 265"/>
                <a:gd name="T47" fmla="*/ 26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5" h="306">
                  <a:moveTo>
                    <a:pt x="265" y="263"/>
                  </a:moveTo>
                  <a:cubicBezTo>
                    <a:pt x="250" y="303"/>
                    <a:pt x="250" y="303"/>
                    <a:pt x="250" y="303"/>
                  </a:cubicBezTo>
                  <a:cubicBezTo>
                    <a:pt x="250" y="303"/>
                    <a:pt x="237" y="304"/>
                    <a:pt x="218" y="304"/>
                  </a:cubicBezTo>
                  <a:cubicBezTo>
                    <a:pt x="216" y="304"/>
                    <a:pt x="216" y="304"/>
                    <a:pt x="216" y="304"/>
                  </a:cubicBezTo>
                  <a:cubicBezTo>
                    <a:pt x="208" y="304"/>
                    <a:pt x="198" y="305"/>
                    <a:pt x="188" y="305"/>
                  </a:cubicBezTo>
                  <a:cubicBezTo>
                    <a:pt x="137" y="306"/>
                    <a:pt x="65" y="306"/>
                    <a:pt x="28" y="301"/>
                  </a:cubicBezTo>
                  <a:cubicBezTo>
                    <a:pt x="14" y="299"/>
                    <a:pt x="5" y="296"/>
                    <a:pt x="3" y="292"/>
                  </a:cubicBezTo>
                  <a:cubicBezTo>
                    <a:pt x="3" y="290"/>
                    <a:pt x="2" y="287"/>
                    <a:pt x="2" y="285"/>
                  </a:cubicBezTo>
                  <a:cubicBezTo>
                    <a:pt x="1" y="283"/>
                    <a:pt x="1" y="281"/>
                    <a:pt x="1" y="279"/>
                  </a:cubicBezTo>
                  <a:cubicBezTo>
                    <a:pt x="0" y="254"/>
                    <a:pt x="12" y="214"/>
                    <a:pt x="12" y="214"/>
                  </a:cubicBezTo>
                  <a:cubicBezTo>
                    <a:pt x="12" y="214"/>
                    <a:pt x="19" y="136"/>
                    <a:pt x="19" y="133"/>
                  </a:cubicBezTo>
                  <a:cubicBezTo>
                    <a:pt x="19" y="129"/>
                    <a:pt x="13" y="74"/>
                    <a:pt x="13" y="74"/>
                  </a:cubicBezTo>
                  <a:cubicBezTo>
                    <a:pt x="25" y="30"/>
                    <a:pt x="25" y="30"/>
                    <a:pt x="25" y="30"/>
                  </a:cubicBezTo>
                  <a:cubicBezTo>
                    <a:pt x="47" y="15"/>
                    <a:pt x="47" y="15"/>
                    <a:pt x="47" y="15"/>
                  </a:cubicBezTo>
                  <a:cubicBezTo>
                    <a:pt x="58" y="8"/>
                    <a:pt x="58" y="8"/>
                    <a:pt x="58" y="8"/>
                  </a:cubicBezTo>
                  <a:cubicBezTo>
                    <a:pt x="61" y="13"/>
                    <a:pt x="65" y="18"/>
                    <a:pt x="69" y="22"/>
                  </a:cubicBezTo>
                  <a:cubicBezTo>
                    <a:pt x="72" y="27"/>
                    <a:pt x="76" y="30"/>
                    <a:pt x="81" y="32"/>
                  </a:cubicBezTo>
                  <a:cubicBezTo>
                    <a:pt x="90" y="34"/>
                    <a:pt x="102" y="45"/>
                    <a:pt x="102" y="45"/>
                  </a:cubicBezTo>
                  <a:cubicBezTo>
                    <a:pt x="102" y="45"/>
                    <a:pt x="131" y="62"/>
                    <a:pt x="140" y="53"/>
                  </a:cubicBezTo>
                  <a:cubicBezTo>
                    <a:pt x="147" y="45"/>
                    <a:pt x="191" y="18"/>
                    <a:pt x="211" y="6"/>
                  </a:cubicBezTo>
                  <a:cubicBezTo>
                    <a:pt x="218" y="2"/>
                    <a:pt x="222" y="0"/>
                    <a:pt x="222" y="0"/>
                  </a:cubicBezTo>
                  <a:cubicBezTo>
                    <a:pt x="227" y="5"/>
                    <a:pt x="227" y="5"/>
                    <a:pt x="227" y="5"/>
                  </a:cubicBezTo>
                  <a:cubicBezTo>
                    <a:pt x="260" y="42"/>
                    <a:pt x="260" y="42"/>
                    <a:pt x="260" y="42"/>
                  </a:cubicBezTo>
                  <a:cubicBezTo>
                    <a:pt x="265" y="263"/>
                    <a:pt x="265" y="263"/>
                    <a:pt x="265" y="2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l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48B4DE5-4600-4BCD-B41F-068B03F96F40}"/>
                </a:ext>
              </a:extLst>
            </p:cNvPr>
            <p:cNvSpPr/>
            <p:nvPr/>
          </p:nvSpPr>
          <p:spPr bwMode="auto">
            <a:xfrm>
              <a:off x="6743700" y="3414713"/>
              <a:ext cx="55563" cy="58738"/>
            </a:xfrm>
            <a:custGeom>
              <a:avLst/>
              <a:gdLst>
                <a:gd name="T0" fmla="*/ 38 w 40"/>
                <a:gd name="T1" fmla="*/ 0 h 42"/>
                <a:gd name="T2" fmla="*/ 0 w 40"/>
                <a:gd name="T3" fmla="*/ 35 h 42"/>
                <a:gd name="T4" fmla="*/ 1 w 40"/>
                <a:gd name="T5" fmla="*/ 42 h 42"/>
                <a:gd name="T6" fmla="*/ 40 w 40"/>
                <a:gd name="T7" fmla="*/ 7 h 42"/>
                <a:gd name="T8" fmla="*/ 38 w 40"/>
                <a:gd name="T9" fmla="*/ 0 h 42"/>
              </a:gdLst>
              <a:ahLst/>
              <a:cxnLst>
                <a:cxn ang="0">
                  <a:pos x="T0" y="T1"/>
                </a:cxn>
                <a:cxn ang="0">
                  <a:pos x="T2" y="T3"/>
                </a:cxn>
                <a:cxn ang="0">
                  <a:pos x="T4" y="T5"/>
                </a:cxn>
                <a:cxn ang="0">
                  <a:pos x="T6" y="T7"/>
                </a:cxn>
                <a:cxn ang="0">
                  <a:pos x="T8" y="T9"/>
                </a:cxn>
              </a:cxnLst>
              <a:rect l="0" t="0" r="r" b="b"/>
              <a:pathLst>
                <a:path w="40" h="42">
                  <a:moveTo>
                    <a:pt x="38" y="0"/>
                  </a:moveTo>
                  <a:cubicBezTo>
                    <a:pt x="34" y="6"/>
                    <a:pt x="21" y="26"/>
                    <a:pt x="0" y="35"/>
                  </a:cubicBezTo>
                  <a:cubicBezTo>
                    <a:pt x="1" y="37"/>
                    <a:pt x="1" y="40"/>
                    <a:pt x="1" y="42"/>
                  </a:cubicBezTo>
                  <a:cubicBezTo>
                    <a:pt x="23" y="34"/>
                    <a:pt x="36" y="14"/>
                    <a:pt x="40" y="7"/>
                  </a:cubicBezTo>
                  <a:cubicBezTo>
                    <a:pt x="40" y="5"/>
                    <a:pt x="39" y="2"/>
                    <a:pt x="38" y="0"/>
                  </a:cubicBezTo>
                </a:path>
              </a:pathLst>
            </a:custGeom>
            <a:solidFill>
              <a:srgbClr val="9C63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isļi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9AD96CB-3831-4326-891E-88BC3C3FBD58}"/>
                </a:ext>
              </a:extLst>
            </p:cNvPr>
            <p:cNvSpPr/>
            <p:nvPr/>
          </p:nvSpPr>
          <p:spPr bwMode="auto">
            <a:xfrm>
              <a:off x="6691313" y="3421063"/>
              <a:ext cx="358775" cy="384175"/>
            </a:xfrm>
            <a:custGeom>
              <a:avLst/>
              <a:gdLst>
                <a:gd name="T0" fmla="*/ 232 w 258"/>
                <a:gd name="T1" fmla="*/ 117 h 277"/>
                <a:gd name="T2" fmla="*/ 223 w 258"/>
                <a:gd name="T3" fmla="*/ 114 h 277"/>
                <a:gd name="T4" fmla="*/ 199 w 258"/>
                <a:gd name="T5" fmla="*/ 132 h 277"/>
                <a:gd name="T6" fmla="*/ 171 w 258"/>
                <a:gd name="T7" fmla="*/ 146 h 277"/>
                <a:gd name="T8" fmla="*/ 150 w 258"/>
                <a:gd name="T9" fmla="*/ 163 h 277"/>
                <a:gd name="T10" fmla="*/ 139 w 258"/>
                <a:gd name="T11" fmla="*/ 155 h 277"/>
                <a:gd name="T12" fmla="*/ 130 w 258"/>
                <a:gd name="T13" fmla="*/ 129 h 277"/>
                <a:gd name="T14" fmla="*/ 102 w 258"/>
                <a:gd name="T15" fmla="*/ 61 h 277"/>
                <a:gd name="T16" fmla="*/ 80 w 258"/>
                <a:gd name="T17" fmla="*/ 0 h 277"/>
                <a:gd name="T18" fmla="*/ 0 w 258"/>
                <a:gd name="T19" fmla="*/ 38 h 277"/>
                <a:gd name="T20" fmla="*/ 38 w 258"/>
                <a:gd name="T21" fmla="*/ 143 h 277"/>
                <a:gd name="T22" fmla="*/ 64 w 258"/>
                <a:gd name="T23" fmla="*/ 223 h 277"/>
                <a:gd name="T24" fmla="*/ 124 w 258"/>
                <a:gd name="T25" fmla="*/ 264 h 277"/>
                <a:gd name="T26" fmla="*/ 208 w 258"/>
                <a:gd name="T27" fmla="*/ 264 h 277"/>
                <a:gd name="T28" fmla="*/ 244 w 258"/>
                <a:gd name="T29" fmla="*/ 240 h 277"/>
                <a:gd name="T30" fmla="*/ 258 w 258"/>
                <a:gd name="T31" fmla="*/ 230 h 277"/>
                <a:gd name="T32" fmla="*/ 258 w 258"/>
                <a:gd name="T33" fmla="*/ 172 h 277"/>
                <a:gd name="T34" fmla="*/ 232 w 258"/>
                <a:gd name="T35" fmla="*/ 11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8" h="277">
                  <a:moveTo>
                    <a:pt x="232" y="117"/>
                  </a:moveTo>
                  <a:cubicBezTo>
                    <a:pt x="223" y="114"/>
                    <a:pt x="223" y="114"/>
                    <a:pt x="223" y="114"/>
                  </a:cubicBezTo>
                  <a:cubicBezTo>
                    <a:pt x="223" y="114"/>
                    <a:pt x="208" y="130"/>
                    <a:pt x="199" y="132"/>
                  </a:cubicBezTo>
                  <a:cubicBezTo>
                    <a:pt x="190" y="134"/>
                    <a:pt x="171" y="146"/>
                    <a:pt x="171" y="146"/>
                  </a:cubicBezTo>
                  <a:cubicBezTo>
                    <a:pt x="150" y="163"/>
                    <a:pt x="150" y="163"/>
                    <a:pt x="150" y="163"/>
                  </a:cubicBezTo>
                  <a:cubicBezTo>
                    <a:pt x="150" y="163"/>
                    <a:pt x="134" y="166"/>
                    <a:pt x="139" y="155"/>
                  </a:cubicBezTo>
                  <a:cubicBezTo>
                    <a:pt x="143" y="143"/>
                    <a:pt x="130" y="129"/>
                    <a:pt x="130" y="129"/>
                  </a:cubicBezTo>
                  <a:cubicBezTo>
                    <a:pt x="130" y="129"/>
                    <a:pt x="102" y="73"/>
                    <a:pt x="102" y="61"/>
                  </a:cubicBezTo>
                  <a:cubicBezTo>
                    <a:pt x="102" y="49"/>
                    <a:pt x="80" y="0"/>
                    <a:pt x="80" y="0"/>
                  </a:cubicBezTo>
                  <a:cubicBezTo>
                    <a:pt x="80" y="0"/>
                    <a:pt x="51" y="55"/>
                    <a:pt x="0" y="38"/>
                  </a:cubicBezTo>
                  <a:cubicBezTo>
                    <a:pt x="0" y="38"/>
                    <a:pt x="37" y="122"/>
                    <a:pt x="38" y="143"/>
                  </a:cubicBezTo>
                  <a:cubicBezTo>
                    <a:pt x="39" y="164"/>
                    <a:pt x="64" y="223"/>
                    <a:pt x="64" y="223"/>
                  </a:cubicBezTo>
                  <a:cubicBezTo>
                    <a:pt x="64" y="223"/>
                    <a:pt x="73" y="267"/>
                    <a:pt x="124" y="264"/>
                  </a:cubicBezTo>
                  <a:cubicBezTo>
                    <a:pt x="124" y="264"/>
                    <a:pt x="193" y="277"/>
                    <a:pt x="208" y="264"/>
                  </a:cubicBezTo>
                  <a:cubicBezTo>
                    <a:pt x="224" y="251"/>
                    <a:pt x="237" y="241"/>
                    <a:pt x="244" y="240"/>
                  </a:cubicBezTo>
                  <a:cubicBezTo>
                    <a:pt x="252" y="238"/>
                    <a:pt x="258" y="230"/>
                    <a:pt x="258" y="230"/>
                  </a:cubicBezTo>
                  <a:cubicBezTo>
                    <a:pt x="258" y="172"/>
                    <a:pt x="258" y="172"/>
                    <a:pt x="258" y="172"/>
                  </a:cubicBezTo>
                  <a:cubicBezTo>
                    <a:pt x="232" y="117"/>
                    <a:pt x="232" y="117"/>
                    <a:pt x="232" y="117"/>
                  </a:cubicBezTo>
                </a:path>
              </a:pathLst>
            </a:custGeom>
            <a:solidFill>
              <a:srgbClr val="4C498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ṩļî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6FA91F9-4222-4ECD-A392-FE61E73C7760}"/>
                </a:ext>
              </a:extLst>
            </p:cNvPr>
            <p:cNvSpPr/>
            <p:nvPr/>
          </p:nvSpPr>
          <p:spPr bwMode="auto">
            <a:xfrm>
              <a:off x="6892925" y="3659188"/>
              <a:ext cx="15875" cy="69850"/>
            </a:xfrm>
            <a:custGeom>
              <a:avLst/>
              <a:gdLst>
                <a:gd name="T0" fmla="*/ 0 w 12"/>
                <a:gd name="T1" fmla="*/ 0 h 50"/>
                <a:gd name="T2" fmla="*/ 4 w 12"/>
                <a:gd name="T3" fmla="*/ 50 h 50"/>
                <a:gd name="T4" fmla="*/ 0 w 12"/>
                <a:gd name="T5" fmla="*/ 0 h 50"/>
              </a:gdLst>
              <a:ahLst/>
              <a:cxnLst>
                <a:cxn ang="0">
                  <a:pos x="T0" y="T1"/>
                </a:cxn>
                <a:cxn ang="0">
                  <a:pos x="T2" y="T3"/>
                </a:cxn>
                <a:cxn ang="0">
                  <a:pos x="T4" y="T5"/>
                </a:cxn>
              </a:cxnLst>
              <a:rect l="0" t="0" r="r" b="b"/>
              <a:pathLst>
                <a:path w="12" h="50">
                  <a:moveTo>
                    <a:pt x="0" y="0"/>
                  </a:moveTo>
                  <a:cubicBezTo>
                    <a:pt x="4" y="50"/>
                    <a:pt x="4" y="50"/>
                    <a:pt x="4" y="50"/>
                  </a:cubicBezTo>
                  <a:cubicBezTo>
                    <a:pt x="12" y="45"/>
                    <a:pt x="0" y="0"/>
                    <a:pt x="0" y="0"/>
                  </a:cubicBezTo>
                </a:path>
              </a:pathLst>
            </a:custGeom>
            <a:solidFill>
              <a:srgbClr val="44427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iṩľ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C8B4EA0-74F0-4FE7-874C-7970E247F781}"/>
                </a:ext>
              </a:extLst>
            </p:cNvPr>
            <p:cNvSpPr/>
            <p:nvPr/>
          </p:nvSpPr>
          <p:spPr bwMode="auto">
            <a:xfrm>
              <a:off x="7156450" y="4029076"/>
              <a:ext cx="0" cy="7938"/>
            </a:xfrm>
            <a:custGeom>
              <a:avLst/>
              <a:gdLst>
                <a:gd name="T0" fmla="*/ 0 h 5"/>
                <a:gd name="T1" fmla="*/ 5 h 5"/>
                <a:gd name="T2" fmla="*/ 0 h 5"/>
              </a:gdLst>
              <a:ahLst/>
              <a:cxnLst>
                <a:cxn ang="0">
                  <a:pos x="0" y="T0"/>
                </a:cxn>
                <a:cxn ang="0">
                  <a:pos x="0" y="T1"/>
                </a:cxn>
                <a:cxn ang="0">
                  <a:pos x="0" y="T2"/>
                </a:cxn>
              </a:cxnLst>
              <a:rect l="0" t="0" r="r" b="b"/>
              <a:pathLst>
                <a:path h="5">
                  <a:moveTo>
                    <a:pt x="0" y="0"/>
                  </a:moveTo>
                  <a:cubicBezTo>
                    <a:pt x="0" y="2"/>
                    <a:pt x="0" y="3"/>
                    <a:pt x="0" y="5"/>
                  </a:cubicBezTo>
                  <a:cubicBezTo>
                    <a:pt x="0" y="3"/>
                    <a:pt x="0" y="2"/>
                    <a:pt x="0" y="0"/>
                  </a:cubicBezTo>
                </a:path>
              </a:pathLst>
            </a:custGeom>
            <a:solidFill>
              <a:srgbClr val="3B7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ṧļ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3711720-C133-44FE-BF84-C142B63058E9}"/>
                </a:ext>
              </a:extLst>
            </p:cNvPr>
            <p:cNvSpPr/>
            <p:nvPr/>
          </p:nvSpPr>
          <p:spPr bwMode="auto">
            <a:xfrm>
              <a:off x="7196138" y="4030663"/>
              <a:ext cx="227013" cy="20638"/>
            </a:xfrm>
            <a:custGeom>
              <a:avLst/>
              <a:gdLst>
                <a:gd name="T0" fmla="*/ 1 w 164"/>
                <a:gd name="T1" fmla="*/ 0 h 15"/>
                <a:gd name="T2" fmla="*/ 0 w 164"/>
                <a:gd name="T3" fmla="*/ 6 h 15"/>
                <a:gd name="T4" fmla="*/ 1 w 164"/>
                <a:gd name="T5" fmla="*/ 6 h 15"/>
                <a:gd name="T6" fmla="*/ 160 w 164"/>
                <a:gd name="T7" fmla="*/ 15 h 15"/>
                <a:gd name="T8" fmla="*/ 160 w 164"/>
                <a:gd name="T9" fmla="*/ 15 h 15"/>
                <a:gd name="T10" fmla="*/ 164 w 164"/>
                <a:gd name="T11" fmla="*/ 9 h 15"/>
                <a:gd name="T12" fmla="*/ 1 w 164"/>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4" h="15">
                  <a:moveTo>
                    <a:pt x="1" y="0"/>
                  </a:moveTo>
                  <a:cubicBezTo>
                    <a:pt x="1" y="2"/>
                    <a:pt x="1" y="4"/>
                    <a:pt x="0" y="6"/>
                  </a:cubicBezTo>
                  <a:cubicBezTo>
                    <a:pt x="1" y="6"/>
                    <a:pt x="1" y="6"/>
                    <a:pt x="1" y="6"/>
                  </a:cubicBezTo>
                  <a:cubicBezTo>
                    <a:pt x="160" y="15"/>
                    <a:pt x="160" y="15"/>
                    <a:pt x="160" y="15"/>
                  </a:cubicBezTo>
                  <a:cubicBezTo>
                    <a:pt x="160" y="15"/>
                    <a:pt x="160" y="15"/>
                    <a:pt x="160" y="15"/>
                  </a:cubicBezTo>
                  <a:cubicBezTo>
                    <a:pt x="160" y="14"/>
                    <a:pt x="162" y="12"/>
                    <a:pt x="164" y="9"/>
                  </a:cubicBezTo>
                  <a:cubicBezTo>
                    <a:pt x="1" y="0"/>
                    <a:pt x="1" y="0"/>
                    <a:pt x="1"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íş1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DDD855D-CEE5-4EA2-A9E4-135645D4EED7}"/>
                </a:ext>
              </a:extLst>
            </p:cNvPr>
            <p:cNvSpPr/>
            <p:nvPr/>
          </p:nvSpPr>
          <p:spPr bwMode="auto">
            <a:xfrm>
              <a:off x="7467600" y="4659313"/>
              <a:ext cx="3175" cy="7938"/>
            </a:xfrm>
            <a:custGeom>
              <a:avLst/>
              <a:gdLst>
                <a:gd name="T0" fmla="*/ 2 w 2"/>
                <a:gd name="T1" fmla="*/ 0 h 6"/>
                <a:gd name="T2" fmla="*/ 0 w 2"/>
                <a:gd name="T3" fmla="*/ 6 h 6"/>
                <a:gd name="T4" fmla="*/ 0 w 2"/>
                <a:gd name="T5" fmla="*/ 6 h 6"/>
                <a:gd name="T6" fmla="*/ 2 w 2"/>
                <a:gd name="T7" fmla="*/ 0 h 6"/>
                <a:gd name="T8" fmla="*/ 2 w 2"/>
                <a:gd name="T9" fmla="*/ 0 h 6"/>
              </a:gdLst>
              <a:ahLst/>
              <a:cxnLst>
                <a:cxn ang="0">
                  <a:pos x="T0" y="T1"/>
                </a:cxn>
                <a:cxn ang="0">
                  <a:pos x="T2" y="T3"/>
                </a:cxn>
                <a:cxn ang="0">
                  <a:pos x="T4" y="T5"/>
                </a:cxn>
                <a:cxn ang="0">
                  <a:pos x="T6" y="T7"/>
                </a:cxn>
                <a:cxn ang="0">
                  <a:pos x="T8" y="T9"/>
                </a:cxn>
              </a:cxnLst>
              <a:rect l="0" t="0" r="r" b="b"/>
              <a:pathLst>
                <a:path w="2" h="6">
                  <a:moveTo>
                    <a:pt x="2" y="0"/>
                  </a:moveTo>
                  <a:cubicBezTo>
                    <a:pt x="1" y="2"/>
                    <a:pt x="0" y="4"/>
                    <a:pt x="0" y="6"/>
                  </a:cubicBezTo>
                  <a:cubicBezTo>
                    <a:pt x="0" y="6"/>
                    <a:pt x="0" y="6"/>
                    <a:pt x="0" y="6"/>
                  </a:cubicBezTo>
                  <a:cubicBezTo>
                    <a:pt x="0" y="4"/>
                    <a:pt x="1" y="2"/>
                    <a:pt x="2" y="0"/>
                  </a:cubicBezTo>
                  <a:cubicBezTo>
                    <a:pt x="2" y="0"/>
                    <a:pt x="2" y="0"/>
                    <a:pt x="2" y="0"/>
                  </a:cubicBezTo>
                </a:path>
              </a:pathLst>
            </a:custGeom>
            <a:solidFill>
              <a:srgbClr val="356B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ïš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ED912B-6DDA-4276-982C-781CE0F4CBE6}"/>
                </a:ext>
              </a:extLst>
            </p:cNvPr>
            <p:cNvSpPr/>
            <p:nvPr/>
          </p:nvSpPr>
          <p:spPr bwMode="auto">
            <a:xfrm>
              <a:off x="7332663" y="4654551"/>
              <a:ext cx="138113" cy="12700"/>
            </a:xfrm>
            <a:custGeom>
              <a:avLst/>
              <a:gdLst>
                <a:gd name="T0" fmla="*/ 0 w 99"/>
                <a:gd name="T1" fmla="*/ 0 h 9"/>
                <a:gd name="T2" fmla="*/ 0 w 99"/>
                <a:gd name="T3" fmla="*/ 5 h 9"/>
                <a:gd name="T4" fmla="*/ 0 w 99"/>
                <a:gd name="T5" fmla="*/ 5 h 9"/>
                <a:gd name="T6" fmla="*/ 97 w 99"/>
                <a:gd name="T7" fmla="*/ 9 h 9"/>
                <a:gd name="T8" fmla="*/ 99 w 99"/>
                <a:gd name="T9" fmla="*/ 3 h 9"/>
                <a:gd name="T10" fmla="*/ 0 w 99"/>
                <a:gd name="T11" fmla="*/ 0 h 9"/>
              </a:gdLst>
              <a:ahLst/>
              <a:cxnLst>
                <a:cxn ang="0">
                  <a:pos x="T0" y="T1"/>
                </a:cxn>
                <a:cxn ang="0">
                  <a:pos x="T2" y="T3"/>
                </a:cxn>
                <a:cxn ang="0">
                  <a:pos x="T4" y="T5"/>
                </a:cxn>
                <a:cxn ang="0">
                  <a:pos x="T6" y="T7"/>
                </a:cxn>
                <a:cxn ang="0">
                  <a:pos x="T8" y="T9"/>
                </a:cxn>
                <a:cxn ang="0">
                  <a:pos x="T10" y="T11"/>
                </a:cxn>
              </a:cxnLst>
              <a:rect l="0" t="0" r="r" b="b"/>
              <a:pathLst>
                <a:path w="99" h="9">
                  <a:moveTo>
                    <a:pt x="0" y="0"/>
                  </a:moveTo>
                  <a:cubicBezTo>
                    <a:pt x="0" y="1"/>
                    <a:pt x="0" y="3"/>
                    <a:pt x="0" y="5"/>
                  </a:cubicBezTo>
                  <a:cubicBezTo>
                    <a:pt x="0" y="5"/>
                    <a:pt x="0" y="5"/>
                    <a:pt x="0" y="5"/>
                  </a:cubicBezTo>
                  <a:cubicBezTo>
                    <a:pt x="34" y="6"/>
                    <a:pt x="70" y="7"/>
                    <a:pt x="97" y="9"/>
                  </a:cubicBezTo>
                  <a:cubicBezTo>
                    <a:pt x="97" y="7"/>
                    <a:pt x="98" y="5"/>
                    <a:pt x="99" y="3"/>
                  </a:cubicBezTo>
                  <a:cubicBezTo>
                    <a:pt x="72" y="2"/>
                    <a:pt x="35" y="0"/>
                    <a:pt x="0" y="0"/>
                  </a:cubicBezTo>
                </a:path>
              </a:pathLst>
            </a:custGeom>
            <a:solidFill>
              <a:srgbClr val="8C5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ṡļ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A21925-D360-4FDE-89CF-B767778AD65E}"/>
                </a:ext>
              </a:extLst>
            </p:cNvPr>
            <p:cNvSpPr/>
            <p:nvPr/>
          </p:nvSpPr>
          <p:spPr bwMode="auto">
            <a:xfrm>
              <a:off x="7132638" y="4654551"/>
              <a:ext cx="200025" cy="26988"/>
            </a:xfrm>
            <a:custGeom>
              <a:avLst/>
              <a:gdLst>
                <a:gd name="T0" fmla="*/ 136 w 144"/>
                <a:gd name="T1" fmla="*/ 0 h 19"/>
                <a:gd name="T2" fmla="*/ 52 w 144"/>
                <a:gd name="T3" fmla="*/ 6 h 19"/>
                <a:gd name="T4" fmla="*/ 8 w 144"/>
                <a:gd name="T5" fmla="*/ 13 h 19"/>
                <a:gd name="T6" fmla="*/ 0 w 144"/>
                <a:gd name="T7" fmla="*/ 13 h 19"/>
                <a:gd name="T8" fmla="*/ 1 w 144"/>
                <a:gd name="T9" fmla="*/ 19 h 19"/>
                <a:gd name="T10" fmla="*/ 8 w 144"/>
                <a:gd name="T11" fmla="*/ 19 h 19"/>
                <a:gd name="T12" fmla="*/ 52 w 144"/>
                <a:gd name="T13" fmla="*/ 12 h 19"/>
                <a:gd name="T14" fmla="*/ 109 w 144"/>
                <a:gd name="T15" fmla="*/ 6 h 19"/>
                <a:gd name="T16" fmla="*/ 144 w 144"/>
                <a:gd name="T17" fmla="*/ 5 h 19"/>
                <a:gd name="T18" fmla="*/ 144 w 144"/>
                <a:gd name="T19" fmla="*/ 0 h 19"/>
                <a:gd name="T20" fmla="*/ 136 w 144"/>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9">
                  <a:moveTo>
                    <a:pt x="136" y="0"/>
                  </a:moveTo>
                  <a:cubicBezTo>
                    <a:pt x="101" y="0"/>
                    <a:pt x="70" y="1"/>
                    <a:pt x="52" y="6"/>
                  </a:cubicBezTo>
                  <a:cubicBezTo>
                    <a:pt x="34" y="11"/>
                    <a:pt x="20" y="13"/>
                    <a:pt x="8" y="13"/>
                  </a:cubicBezTo>
                  <a:cubicBezTo>
                    <a:pt x="5" y="13"/>
                    <a:pt x="2" y="13"/>
                    <a:pt x="0" y="13"/>
                  </a:cubicBezTo>
                  <a:cubicBezTo>
                    <a:pt x="0" y="15"/>
                    <a:pt x="1" y="17"/>
                    <a:pt x="1" y="19"/>
                  </a:cubicBezTo>
                  <a:cubicBezTo>
                    <a:pt x="3" y="19"/>
                    <a:pt x="5" y="19"/>
                    <a:pt x="8" y="19"/>
                  </a:cubicBezTo>
                  <a:cubicBezTo>
                    <a:pt x="23" y="19"/>
                    <a:pt x="38" y="17"/>
                    <a:pt x="52" y="12"/>
                  </a:cubicBezTo>
                  <a:cubicBezTo>
                    <a:pt x="65" y="8"/>
                    <a:pt x="85" y="7"/>
                    <a:pt x="109" y="6"/>
                  </a:cubicBezTo>
                  <a:cubicBezTo>
                    <a:pt x="120" y="5"/>
                    <a:pt x="132" y="5"/>
                    <a:pt x="144" y="5"/>
                  </a:cubicBezTo>
                  <a:cubicBezTo>
                    <a:pt x="144" y="3"/>
                    <a:pt x="144" y="1"/>
                    <a:pt x="144" y="0"/>
                  </a:cubicBezTo>
                  <a:cubicBezTo>
                    <a:pt x="141" y="0"/>
                    <a:pt x="139" y="0"/>
                    <a:pt x="136" y="0"/>
                  </a:cubicBezTo>
                </a:path>
              </a:pathLst>
            </a:custGeom>
            <a:solidFill>
              <a:srgbClr val="9C63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iṡ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F304C7D-F61E-4E9A-A6F2-9A7DA0F6C5C9}"/>
                </a:ext>
              </a:extLst>
            </p:cNvPr>
            <p:cNvSpPr/>
            <p:nvPr/>
          </p:nvSpPr>
          <p:spPr bwMode="auto">
            <a:xfrm>
              <a:off x="7058025" y="4037013"/>
              <a:ext cx="501650" cy="646113"/>
            </a:xfrm>
            <a:custGeom>
              <a:avLst/>
              <a:gdLst>
                <a:gd name="T0" fmla="*/ 361 w 361"/>
                <a:gd name="T1" fmla="*/ 249 h 466"/>
                <a:gd name="T2" fmla="*/ 353 w 361"/>
                <a:gd name="T3" fmla="*/ 267 h 466"/>
                <a:gd name="T4" fmla="*/ 350 w 361"/>
                <a:gd name="T5" fmla="*/ 280 h 466"/>
                <a:gd name="T6" fmla="*/ 344 w 361"/>
                <a:gd name="T7" fmla="*/ 356 h 466"/>
                <a:gd name="T8" fmla="*/ 339 w 361"/>
                <a:gd name="T9" fmla="*/ 451 h 466"/>
                <a:gd name="T10" fmla="*/ 106 w 361"/>
                <a:gd name="T11" fmla="*/ 451 h 466"/>
                <a:gd name="T12" fmla="*/ 27 w 361"/>
                <a:gd name="T13" fmla="*/ 451 h 466"/>
                <a:gd name="T14" fmla="*/ 18 w 361"/>
                <a:gd name="T15" fmla="*/ 365 h 466"/>
                <a:gd name="T16" fmla="*/ 0 w 361"/>
                <a:gd name="T17" fmla="*/ 197 h 466"/>
                <a:gd name="T18" fmla="*/ 4 w 361"/>
                <a:gd name="T19" fmla="*/ 145 h 466"/>
                <a:gd name="T20" fmla="*/ 61 w 361"/>
                <a:gd name="T21" fmla="*/ 0 h 466"/>
                <a:gd name="T22" fmla="*/ 72 w 361"/>
                <a:gd name="T23" fmla="*/ 1 h 466"/>
                <a:gd name="T24" fmla="*/ 100 w 361"/>
                <a:gd name="T25" fmla="*/ 2 h 466"/>
                <a:gd name="T26" fmla="*/ 259 w 361"/>
                <a:gd name="T27" fmla="*/ 11 h 466"/>
                <a:gd name="T28" fmla="*/ 284 w 361"/>
                <a:gd name="T29" fmla="*/ 12 h 466"/>
                <a:gd name="T30" fmla="*/ 286 w 361"/>
                <a:gd name="T31" fmla="*/ 20 h 466"/>
                <a:gd name="T32" fmla="*/ 361 w 361"/>
                <a:gd name="T33" fmla="*/ 24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1" h="466">
                  <a:moveTo>
                    <a:pt x="361" y="249"/>
                  </a:moveTo>
                  <a:cubicBezTo>
                    <a:pt x="353" y="267"/>
                    <a:pt x="353" y="267"/>
                    <a:pt x="353" y="267"/>
                  </a:cubicBezTo>
                  <a:cubicBezTo>
                    <a:pt x="353" y="267"/>
                    <a:pt x="352" y="272"/>
                    <a:pt x="350" y="280"/>
                  </a:cubicBezTo>
                  <a:cubicBezTo>
                    <a:pt x="347" y="298"/>
                    <a:pt x="342" y="331"/>
                    <a:pt x="344" y="356"/>
                  </a:cubicBezTo>
                  <a:cubicBezTo>
                    <a:pt x="347" y="394"/>
                    <a:pt x="339" y="451"/>
                    <a:pt x="339" y="451"/>
                  </a:cubicBezTo>
                  <a:cubicBezTo>
                    <a:pt x="339" y="451"/>
                    <a:pt x="159" y="436"/>
                    <a:pt x="106" y="451"/>
                  </a:cubicBezTo>
                  <a:cubicBezTo>
                    <a:pt x="53" y="466"/>
                    <a:pt x="27" y="451"/>
                    <a:pt x="27" y="451"/>
                  </a:cubicBezTo>
                  <a:cubicBezTo>
                    <a:pt x="27" y="451"/>
                    <a:pt x="34" y="395"/>
                    <a:pt x="18" y="365"/>
                  </a:cubicBezTo>
                  <a:cubicBezTo>
                    <a:pt x="7" y="345"/>
                    <a:pt x="0" y="256"/>
                    <a:pt x="0" y="197"/>
                  </a:cubicBezTo>
                  <a:cubicBezTo>
                    <a:pt x="0" y="170"/>
                    <a:pt x="1" y="150"/>
                    <a:pt x="4" y="145"/>
                  </a:cubicBezTo>
                  <a:cubicBezTo>
                    <a:pt x="15" y="132"/>
                    <a:pt x="61" y="0"/>
                    <a:pt x="61" y="0"/>
                  </a:cubicBezTo>
                  <a:cubicBezTo>
                    <a:pt x="72" y="1"/>
                    <a:pt x="72" y="1"/>
                    <a:pt x="72" y="1"/>
                  </a:cubicBezTo>
                  <a:cubicBezTo>
                    <a:pt x="100" y="2"/>
                    <a:pt x="100" y="2"/>
                    <a:pt x="100" y="2"/>
                  </a:cubicBezTo>
                  <a:cubicBezTo>
                    <a:pt x="259" y="11"/>
                    <a:pt x="259" y="11"/>
                    <a:pt x="259" y="11"/>
                  </a:cubicBezTo>
                  <a:cubicBezTo>
                    <a:pt x="284" y="12"/>
                    <a:pt x="284" y="12"/>
                    <a:pt x="284" y="12"/>
                  </a:cubicBezTo>
                  <a:cubicBezTo>
                    <a:pt x="286" y="20"/>
                    <a:pt x="286" y="20"/>
                    <a:pt x="286" y="20"/>
                  </a:cubicBezTo>
                  <a:cubicBezTo>
                    <a:pt x="361" y="249"/>
                    <a:pt x="361" y="249"/>
                    <a:pt x="361" y="249"/>
                  </a:cubicBezTo>
                </a:path>
              </a:pathLst>
            </a:custGeom>
            <a:solidFill>
              <a:srgbClr val="4440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ṥ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6C32D7-14DB-4103-B456-6440B7B1206E}"/>
                </a:ext>
              </a:extLst>
            </p:cNvPr>
            <p:cNvSpPr/>
            <p:nvPr/>
          </p:nvSpPr>
          <p:spPr bwMode="auto">
            <a:xfrm>
              <a:off x="7562850" y="4198938"/>
              <a:ext cx="109538" cy="123825"/>
            </a:xfrm>
            <a:custGeom>
              <a:avLst/>
              <a:gdLst>
                <a:gd name="T0" fmla="*/ 78 w 79"/>
                <a:gd name="T1" fmla="*/ 74 h 89"/>
                <a:gd name="T2" fmla="*/ 79 w 79"/>
                <a:gd name="T3" fmla="*/ 89 h 89"/>
                <a:gd name="T4" fmla="*/ 4 w 79"/>
                <a:gd name="T5" fmla="*/ 32 h 89"/>
                <a:gd name="T6" fmla="*/ 4 w 79"/>
                <a:gd name="T7" fmla="*/ 4 h 89"/>
                <a:gd name="T8" fmla="*/ 68 w 79"/>
                <a:gd name="T9" fmla="*/ 9 h 89"/>
                <a:gd name="T10" fmla="*/ 78 w 79"/>
                <a:gd name="T11" fmla="*/ 74 h 89"/>
              </a:gdLst>
              <a:ahLst/>
              <a:cxnLst>
                <a:cxn ang="0">
                  <a:pos x="T0" y="T1"/>
                </a:cxn>
                <a:cxn ang="0">
                  <a:pos x="T2" y="T3"/>
                </a:cxn>
                <a:cxn ang="0">
                  <a:pos x="T4" y="T5"/>
                </a:cxn>
                <a:cxn ang="0">
                  <a:pos x="T6" y="T7"/>
                </a:cxn>
                <a:cxn ang="0">
                  <a:pos x="T8" y="T9"/>
                </a:cxn>
                <a:cxn ang="0">
                  <a:pos x="T10" y="T11"/>
                </a:cxn>
              </a:cxnLst>
              <a:rect l="0" t="0" r="r" b="b"/>
              <a:pathLst>
                <a:path w="79" h="89">
                  <a:moveTo>
                    <a:pt x="78" y="74"/>
                  </a:moveTo>
                  <a:cubicBezTo>
                    <a:pt x="79" y="89"/>
                    <a:pt x="79" y="89"/>
                    <a:pt x="79" y="89"/>
                  </a:cubicBezTo>
                  <a:cubicBezTo>
                    <a:pt x="79" y="89"/>
                    <a:pt x="0" y="64"/>
                    <a:pt x="4" y="32"/>
                  </a:cubicBezTo>
                  <a:cubicBezTo>
                    <a:pt x="8" y="0"/>
                    <a:pt x="4" y="4"/>
                    <a:pt x="4" y="4"/>
                  </a:cubicBezTo>
                  <a:cubicBezTo>
                    <a:pt x="68" y="9"/>
                    <a:pt x="68" y="9"/>
                    <a:pt x="68" y="9"/>
                  </a:cubicBezTo>
                  <a:cubicBezTo>
                    <a:pt x="78" y="74"/>
                    <a:pt x="78" y="74"/>
                    <a:pt x="78" y="74"/>
                  </a:cubicBezTo>
                </a:path>
              </a:pathLst>
            </a:custGeom>
            <a:solidFill>
              <a:srgbClr val="4C498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ïŝļí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5BE8E5-3FCD-4D6C-8776-327791CB348E}"/>
                </a:ext>
              </a:extLst>
            </p:cNvPr>
            <p:cNvSpPr/>
            <p:nvPr/>
          </p:nvSpPr>
          <p:spPr bwMode="auto">
            <a:xfrm>
              <a:off x="7608888" y="4284663"/>
              <a:ext cx="63500" cy="38100"/>
            </a:xfrm>
            <a:custGeom>
              <a:avLst/>
              <a:gdLst>
                <a:gd name="T0" fmla="*/ 27 w 46"/>
                <a:gd name="T1" fmla="*/ 0 h 27"/>
                <a:gd name="T2" fmla="*/ 23 w 46"/>
                <a:gd name="T3" fmla="*/ 2 h 27"/>
                <a:gd name="T4" fmla="*/ 0 w 46"/>
                <a:gd name="T5" fmla="*/ 6 h 27"/>
                <a:gd name="T6" fmla="*/ 46 w 46"/>
                <a:gd name="T7" fmla="*/ 27 h 27"/>
                <a:gd name="T8" fmla="*/ 46 w 46"/>
                <a:gd name="T9" fmla="*/ 27 h 27"/>
                <a:gd name="T10" fmla="*/ 27 w 46"/>
                <a:gd name="T11" fmla="*/ 0 h 27"/>
              </a:gdLst>
              <a:ahLst/>
              <a:cxnLst>
                <a:cxn ang="0">
                  <a:pos x="T0" y="T1"/>
                </a:cxn>
                <a:cxn ang="0">
                  <a:pos x="T2" y="T3"/>
                </a:cxn>
                <a:cxn ang="0">
                  <a:pos x="T4" y="T5"/>
                </a:cxn>
                <a:cxn ang="0">
                  <a:pos x="T6" y="T7"/>
                </a:cxn>
                <a:cxn ang="0">
                  <a:pos x="T8" y="T9"/>
                </a:cxn>
                <a:cxn ang="0">
                  <a:pos x="T10" y="T11"/>
                </a:cxn>
              </a:cxnLst>
              <a:rect l="0" t="0" r="r" b="b"/>
              <a:pathLst>
                <a:path w="46" h="27">
                  <a:moveTo>
                    <a:pt x="27" y="0"/>
                  </a:moveTo>
                  <a:cubicBezTo>
                    <a:pt x="26" y="1"/>
                    <a:pt x="24" y="1"/>
                    <a:pt x="23" y="2"/>
                  </a:cubicBezTo>
                  <a:cubicBezTo>
                    <a:pt x="15" y="4"/>
                    <a:pt x="7" y="5"/>
                    <a:pt x="0" y="6"/>
                  </a:cubicBezTo>
                  <a:cubicBezTo>
                    <a:pt x="21" y="19"/>
                    <a:pt x="46" y="27"/>
                    <a:pt x="46" y="27"/>
                  </a:cubicBezTo>
                  <a:cubicBezTo>
                    <a:pt x="46" y="27"/>
                    <a:pt x="46" y="27"/>
                    <a:pt x="46" y="27"/>
                  </a:cubicBezTo>
                  <a:cubicBezTo>
                    <a:pt x="46" y="27"/>
                    <a:pt x="38" y="15"/>
                    <a:pt x="27" y="0"/>
                  </a:cubicBezTo>
                </a:path>
              </a:pathLst>
            </a:custGeom>
            <a:solidFill>
              <a:srgbClr val="44427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ïṩḻ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3C5ADFC-B2E8-4776-ABF7-05EC75B20F0E}"/>
                </a:ext>
              </a:extLst>
            </p:cNvPr>
            <p:cNvSpPr/>
            <p:nvPr/>
          </p:nvSpPr>
          <p:spPr bwMode="auto">
            <a:xfrm>
              <a:off x="6950075" y="3659188"/>
              <a:ext cx="53975" cy="38100"/>
            </a:xfrm>
            <a:custGeom>
              <a:avLst/>
              <a:gdLst>
                <a:gd name="T0" fmla="*/ 37 w 39"/>
                <a:gd name="T1" fmla="*/ 26 h 27"/>
                <a:gd name="T2" fmla="*/ 39 w 39"/>
                <a:gd name="T3" fmla="*/ 27 h 27"/>
                <a:gd name="T4" fmla="*/ 37 w 39"/>
                <a:gd name="T5" fmla="*/ 26 h 27"/>
                <a:gd name="T6" fmla="*/ 0 w 39"/>
                <a:gd name="T7" fmla="*/ 0 h 27"/>
                <a:gd name="T8" fmla="*/ 12 w 39"/>
                <a:gd name="T9" fmla="*/ 12 h 27"/>
                <a:gd name="T10" fmla="*/ 37 w 39"/>
                <a:gd name="T11" fmla="*/ 26 h 27"/>
                <a:gd name="T12" fmla="*/ 31 w 39"/>
                <a:gd name="T13" fmla="*/ 23 h 27"/>
                <a:gd name="T14" fmla="*/ 15 w 39"/>
                <a:gd name="T15" fmla="*/ 10 h 27"/>
                <a:gd name="T16" fmla="*/ 0 w 3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7">
                  <a:moveTo>
                    <a:pt x="37" y="26"/>
                  </a:moveTo>
                  <a:cubicBezTo>
                    <a:pt x="38" y="27"/>
                    <a:pt x="39" y="27"/>
                    <a:pt x="39" y="27"/>
                  </a:cubicBezTo>
                  <a:cubicBezTo>
                    <a:pt x="39" y="27"/>
                    <a:pt x="38" y="26"/>
                    <a:pt x="37" y="26"/>
                  </a:cubicBezTo>
                  <a:moveTo>
                    <a:pt x="0" y="0"/>
                  </a:moveTo>
                  <a:cubicBezTo>
                    <a:pt x="3" y="4"/>
                    <a:pt x="7" y="9"/>
                    <a:pt x="12" y="12"/>
                  </a:cubicBezTo>
                  <a:cubicBezTo>
                    <a:pt x="19" y="19"/>
                    <a:pt x="28" y="24"/>
                    <a:pt x="37" y="26"/>
                  </a:cubicBezTo>
                  <a:cubicBezTo>
                    <a:pt x="35" y="26"/>
                    <a:pt x="33" y="24"/>
                    <a:pt x="31" y="23"/>
                  </a:cubicBezTo>
                  <a:cubicBezTo>
                    <a:pt x="26" y="19"/>
                    <a:pt x="20" y="14"/>
                    <a:pt x="15" y="10"/>
                  </a:cubicBezTo>
                  <a:cubicBezTo>
                    <a:pt x="11" y="7"/>
                    <a:pt x="5" y="1"/>
                    <a:pt x="0" y="0"/>
                  </a:cubicBezTo>
                </a:path>
              </a:pathLst>
            </a:custGeom>
            <a:solidFill>
              <a:srgbClr val="44427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ŝļ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BF084F-5E8F-45E1-8789-25FD79454503}"/>
                </a:ext>
              </a:extLst>
            </p:cNvPr>
            <p:cNvSpPr/>
            <p:nvPr/>
          </p:nvSpPr>
          <p:spPr bwMode="auto">
            <a:xfrm>
              <a:off x="6935788" y="3678238"/>
              <a:ext cx="42863" cy="82550"/>
            </a:xfrm>
            <a:custGeom>
              <a:avLst/>
              <a:gdLst>
                <a:gd name="T0" fmla="*/ 2 w 31"/>
                <a:gd name="T1" fmla="*/ 0 h 60"/>
                <a:gd name="T2" fmla="*/ 1 w 31"/>
                <a:gd name="T3" fmla="*/ 1 h 60"/>
                <a:gd name="T4" fmla="*/ 9 w 31"/>
                <a:gd name="T5" fmla="*/ 14 h 60"/>
                <a:gd name="T6" fmla="*/ 16 w 31"/>
                <a:gd name="T7" fmla="*/ 29 h 60"/>
                <a:gd name="T8" fmla="*/ 28 w 31"/>
                <a:gd name="T9" fmla="*/ 60 h 60"/>
                <a:gd name="T10" fmla="*/ 29 w 31"/>
                <a:gd name="T11" fmla="*/ 30 h 60"/>
                <a:gd name="T12" fmla="*/ 23 w 31"/>
                <a:gd name="T13" fmla="*/ 20 h 60"/>
                <a:gd name="T14" fmla="*/ 2 w 31"/>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60">
                  <a:moveTo>
                    <a:pt x="2" y="0"/>
                  </a:moveTo>
                  <a:cubicBezTo>
                    <a:pt x="2" y="0"/>
                    <a:pt x="1" y="1"/>
                    <a:pt x="1" y="1"/>
                  </a:cubicBezTo>
                  <a:cubicBezTo>
                    <a:pt x="0" y="3"/>
                    <a:pt x="8" y="12"/>
                    <a:pt x="9" y="14"/>
                  </a:cubicBezTo>
                  <a:cubicBezTo>
                    <a:pt x="11" y="19"/>
                    <a:pt x="14" y="24"/>
                    <a:pt x="16" y="29"/>
                  </a:cubicBezTo>
                  <a:cubicBezTo>
                    <a:pt x="28" y="60"/>
                    <a:pt x="28" y="60"/>
                    <a:pt x="28" y="60"/>
                  </a:cubicBezTo>
                  <a:cubicBezTo>
                    <a:pt x="31" y="50"/>
                    <a:pt x="31" y="40"/>
                    <a:pt x="29" y="30"/>
                  </a:cubicBezTo>
                  <a:cubicBezTo>
                    <a:pt x="27" y="26"/>
                    <a:pt x="25" y="23"/>
                    <a:pt x="23" y="20"/>
                  </a:cubicBezTo>
                  <a:cubicBezTo>
                    <a:pt x="21" y="17"/>
                    <a:pt x="7" y="0"/>
                    <a:pt x="2" y="0"/>
                  </a:cubicBezTo>
                </a:path>
              </a:pathLst>
            </a:custGeom>
            <a:solidFill>
              <a:srgbClr val="44427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ïṧ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DB8CEF-D067-4EBD-8BE1-C2DEDE094895}"/>
                </a:ext>
              </a:extLst>
            </p:cNvPr>
            <p:cNvSpPr/>
            <p:nvPr/>
          </p:nvSpPr>
          <p:spPr bwMode="auto">
            <a:xfrm>
              <a:off x="7388225" y="3924301"/>
              <a:ext cx="100013" cy="17463"/>
            </a:xfrm>
            <a:custGeom>
              <a:avLst/>
              <a:gdLst>
                <a:gd name="T0" fmla="*/ 71 w 72"/>
                <a:gd name="T1" fmla="*/ 0 h 12"/>
                <a:gd name="T2" fmla="*/ 35 w 72"/>
                <a:gd name="T3" fmla="*/ 9 h 12"/>
                <a:gd name="T4" fmla="*/ 23 w 72"/>
                <a:gd name="T5" fmla="*/ 11 h 12"/>
                <a:gd name="T6" fmla="*/ 0 w 72"/>
                <a:gd name="T7" fmla="*/ 6 h 12"/>
                <a:gd name="T8" fmla="*/ 32 w 72"/>
                <a:gd name="T9" fmla="*/ 12 h 12"/>
                <a:gd name="T10" fmla="*/ 51 w 72"/>
                <a:gd name="T11" fmla="*/ 11 h 12"/>
                <a:gd name="T12" fmla="*/ 72 w 72"/>
                <a:gd name="T13" fmla="*/ 2 h 12"/>
                <a:gd name="T14" fmla="*/ 71 w 72"/>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2">
                  <a:moveTo>
                    <a:pt x="71" y="0"/>
                  </a:moveTo>
                  <a:cubicBezTo>
                    <a:pt x="59" y="2"/>
                    <a:pt x="48" y="7"/>
                    <a:pt x="35" y="9"/>
                  </a:cubicBezTo>
                  <a:cubicBezTo>
                    <a:pt x="31" y="10"/>
                    <a:pt x="27" y="11"/>
                    <a:pt x="23" y="11"/>
                  </a:cubicBezTo>
                  <a:cubicBezTo>
                    <a:pt x="15" y="11"/>
                    <a:pt x="7" y="9"/>
                    <a:pt x="0" y="6"/>
                  </a:cubicBezTo>
                  <a:cubicBezTo>
                    <a:pt x="9" y="11"/>
                    <a:pt x="21" y="12"/>
                    <a:pt x="32" y="12"/>
                  </a:cubicBezTo>
                  <a:cubicBezTo>
                    <a:pt x="38" y="12"/>
                    <a:pt x="45" y="12"/>
                    <a:pt x="51" y="11"/>
                  </a:cubicBezTo>
                  <a:cubicBezTo>
                    <a:pt x="58" y="10"/>
                    <a:pt x="66" y="7"/>
                    <a:pt x="72" y="2"/>
                  </a:cubicBezTo>
                  <a:cubicBezTo>
                    <a:pt x="72" y="1"/>
                    <a:pt x="72" y="1"/>
                    <a:pt x="71"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í$1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15BAAF-AC02-4ACA-A04D-680D114BEB58}"/>
                </a:ext>
              </a:extLst>
            </p:cNvPr>
            <p:cNvSpPr/>
            <p:nvPr/>
          </p:nvSpPr>
          <p:spPr bwMode="auto">
            <a:xfrm>
              <a:off x="7318375" y="3762376"/>
              <a:ext cx="88900" cy="52388"/>
            </a:xfrm>
            <a:custGeom>
              <a:avLst/>
              <a:gdLst>
                <a:gd name="T0" fmla="*/ 56 w 64"/>
                <a:gd name="T1" fmla="*/ 36 h 38"/>
                <a:gd name="T2" fmla="*/ 57 w 64"/>
                <a:gd name="T3" fmla="*/ 37 h 38"/>
                <a:gd name="T4" fmla="*/ 62 w 64"/>
                <a:gd name="T5" fmla="*/ 38 h 38"/>
                <a:gd name="T6" fmla="*/ 64 w 64"/>
                <a:gd name="T7" fmla="*/ 38 h 38"/>
                <a:gd name="T8" fmla="*/ 56 w 64"/>
                <a:gd name="T9" fmla="*/ 36 h 38"/>
                <a:gd name="T10" fmla="*/ 3 w 64"/>
                <a:gd name="T11" fmla="*/ 2 h 38"/>
                <a:gd name="T12" fmla="*/ 56 w 64"/>
                <a:gd name="T13" fmla="*/ 36 h 38"/>
                <a:gd name="T14" fmla="*/ 28 w 64"/>
                <a:gd name="T15" fmla="*/ 19 h 38"/>
                <a:gd name="T16" fmla="*/ 3 w 64"/>
                <a:gd name="T17" fmla="*/ 2 h 38"/>
                <a:gd name="T18" fmla="*/ 0 w 64"/>
                <a:gd name="T19" fmla="*/ 0 h 38"/>
                <a:gd name="T20" fmla="*/ 3 w 64"/>
                <a:gd name="T21" fmla="*/ 2 h 38"/>
                <a:gd name="T22" fmla="*/ 0 w 64"/>
                <a:gd name="T2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38">
                  <a:moveTo>
                    <a:pt x="56" y="36"/>
                  </a:moveTo>
                  <a:cubicBezTo>
                    <a:pt x="57" y="36"/>
                    <a:pt x="57" y="36"/>
                    <a:pt x="57" y="37"/>
                  </a:cubicBezTo>
                  <a:cubicBezTo>
                    <a:pt x="59" y="38"/>
                    <a:pt x="61" y="38"/>
                    <a:pt x="62" y="38"/>
                  </a:cubicBezTo>
                  <a:cubicBezTo>
                    <a:pt x="63" y="38"/>
                    <a:pt x="63" y="38"/>
                    <a:pt x="64" y="38"/>
                  </a:cubicBezTo>
                  <a:cubicBezTo>
                    <a:pt x="61" y="38"/>
                    <a:pt x="59" y="37"/>
                    <a:pt x="56" y="36"/>
                  </a:cubicBezTo>
                  <a:moveTo>
                    <a:pt x="3" y="2"/>
                  </a:moveTo>
                  <a:cubicBezTo>
                    <a:pt x="19" y="17"/>
                    <a:pt x="35" y="29"/>
                    <a:pt x="56" y="36"/>
                  </a:cubicBezTo>
                  <a:cubicBezTo>
                    <a:pt x="47" y="31"/>
                    <a:pt x="38" y="25"/>
                    <a:pt x="28" y="19"/>
                  </a:cubicBezTo>
                  <a:cubicBezTo>
                    <a:pt x="20" y="14"/>
                    <a:pt x="10" y="8"/>
                    <a:pt x="3" y="2"/>
                  </a:cubicBezTo>
                  <a:moveTo>
                    <a:pt x="0" y="0"/>
                  </a:moveTo>
                  <a:cubicBezTo>
                    <a:pt x="1" y="0"/>
                    <a:pt x="2" y="1"/>
                    <a:pt x="3" y="2"/>
                  </a:cubicBezTo>
                  <a:cubicBezTo>
                    <a:pt x="2" y="1"/>
                    <a:pt x="1" y="0"/>
                    <a:pt x="0"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iSl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CE3F9C-0A7A-4F13-AF34-240DA2774BCE}"/>
                </a:ext>
              </a:extLst>
            </p:cNvPr>
            <p:cNvSpPr/>
            <p:nvPr/>
          </p:nvSpPr>
          <p:spPr bwMode="auto">
            <a:xfrm>
              <a:off x="7407275" y="3946526"/>
              <a:ext cx="76200" cy="12700"/>
            </a:xfrm>
            <a:custGeom>
              <a:avLst/>
              <a:gdLst>
                <a:gd name="T0" fmla="*/ 53 w 55"/>
                <a:gd name="T1" fmla="*/ 0 h 10"/>
                <a:gd name="T2" fmla="*/ 49 w 55"/>
                <a:gd name="T3" fmla="*/ 1 h 10"/>
                <a:gd name="T4" fmla="*/ 15 w 55"/>
                <a:gd name="T5" fmla="*/ 8 h 10"/>
                <a:gd name="T6" fmla="*/ 0 w 55"/>
                <a:gd name="T7" fmla="*/ 7 h 10"/>
                <a:gd name="T8" fmla="*/ 20 w 55"/>
                <a:gd name="T9" fmla="*/ 10 h 10"/>
                <a:gd name="T10" fmla="*/ 23 w 55"/>
                <a:gd name="T11" fmla="*/ 10 h 10"/>
                <a:gd name="T12" fmla="*/ 26 w 55"/>
                <a:gd name="T13" fmla="*/ 10 h 10"/>
                <a:gd name="T14" fmla="*/ 27 w 55"/>
                <a:gd name="T15" fmla="*/ 10 h 10"/>
                <a:gd name="T16" fmla="*/ 30 w 55"/>
                <a:gd name="T17" fmla="*/ 10 h 10"/>
                <a:gd name="T18" fmla="*/ 42 w 55"/>
                <a:gd name="T19" fmla="*/ 9 h 10"/>
                <a:gd name="T20" fmla="*/ 55 w 55"/>
                <a:gd name="T21" fmla="*/ 1 h 10"/>
                <a:gd name="T22" fmla="*/ 53 w 55"/>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10">
                  <a:moveTo>
                    <a:pt x="53" y="0"/>
                  </a:moveTo>
                  <a:cubicBezTo>
                    <a:pt x="52" y="0"/>
                    <a:pt x="51" y="1"/>
                    <a:pt x="49" y="1"/>
                  </a:cubicBezTo>
                  <a:cubicBezTo>
                    <a:pt x="38" y="6"/>
                    <a:pt x="26" y="8"/>
                    <a:pt x="15" y="8"/>
                  </a:cubicBezTo>
                  <a:cubicBezTo>
                    <a:pt x="10" y="8"/>
                    <a:pt x="5" y="8"/>
                    <a:pt x="0" y="7"/>
                  </a:cubicBezTo>
                  <a:cubicBezTo>
                    <a:pt x="6" y="10"/>
                    <a:pt x="13" y="10"/>
                    <a:pt x="20" y="10"/>
                  </a:cubicBezTo>
                  <a:cubicBezTo>
                    <a:pt x="21" y="10"/>
                    <a:pt x="22" y="10"/>
                    <a:pt x="23" y="10"/>
                  </a:cubicBezTo>
                  <a:cubicBezTo>
                    <a:pt x="24" y="10"/>
                    <a:pt x="25" y="10"/>
                    <a:pt x="26" y="10"/>
                  </a:cubicBezTo>
                  <a:cubicBezTo>
                    <a:pt x="26" y="10"/>
                    <a:pt x="27" y="10"/>
                    <a:pt x="27" y="10"/>
                  </a:cubicBezTo>
                  <a:cubicBezTo>
                    <a:pt x="28" y="10"/>
                    <a:pt x="29" y="10"/>
                    <a:pt x="30" y="10"/>
                  </a:cubicBezTo>
                  <a:cubicBezTo>
                    <a:pt x="34" y="10"/>
                    <a:pt x="38" y="10"/>
                    <a:pt x="42" y="9"/>
                  </a:cubicBezTo>
                  <a:cubicBezTo>
                    <a:pt x="47" y="8"/>
                    <a:pt x="52" y="5"/>
                    <a:pt x="55" y="1"/>
                  </a:cubicBezTo>
                  <a:cubicBezTo>
                    <a:pt x="54" y="0"/>
                    <a:pt x="54" y="0"/>
                    <a:pt x="53"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śḻ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D2146D5-556A-419E-A39E-4056CD8083EB}"/>
                </a:ext>
              </a:extLst>
            </p:cNvPr>
            <p:cNvSpPr/>
            <p:nvPr/>
          </p:nvSpPr>
          <p:spPr bwMode="auto">
            <a:xfrm>
              <a:off x="7137400" y="4270376"/>
              <a:ext cx="177800" cy="12700"/>
            </a:xfrm>
            <a:custGeom>
              <a:avLst/>
              <a:gdLst>
                <a:gd name="T0" fmla="*/ 44 w 128"/>
                <a:gd name="T1" fmla="*/ 0 h 10"/>
                <a:gd name="T2" fmla="*/ 24 w 128"/>
                <a:gd name="T3" fmla="*/ 0 h 10"/>
                <a:gd name="T4" fmla="*/ 24 w 128"/>
                <a:gd name="T5" fmla="*/ 0 h 10"/>
                <a:gd name="T6" fmla="*/ 19 w 128"/>
                <a:gd name="T7" fmla="*/ 0 h 10"/>
                <a:gd name="T8" fmla="*/ 13 w 128"/>
                <a:gd name="T9" fmla="*/ 0 h 10"/>
                <a:gd name="T10" fmla="*/ 5 w 128"/>
                <a:gd name="T11" fmla="*/ 1 h 10"/>
                <a:gd name="T12" fmla="*/ 12 w 128"/>
                <a:gd name="T13" fmla="*/ 6 h 10"/>
                <a:gd name="T14" fmla="*/ 32 w 128"/>
                <a:gd name="T15" fmla="*/ 7 h 10"/>
                <a:gd name="T16" fmla="*/ 72 w 128"/>
                <a:gd name="T17" fmla="*/ 10 h 10"/>
                <a:gd name="T18" fmla="*/ 88 w 128"/>
                <a:gd name="T19" fmla="*/ 10 h 10"/>
                <a:gd name="T20" fmla="*/ 97 w 128"/>
                <a:gd name="T21" fmla="*/ 10 h 10"/>
                <a:gd name="T22" fmla="*/ 128 w 128"/>
                <a:gd name="T23" fmla="*/ 4 h 10"/>
                <a:gd name="T24" fmla="*/ 84 w 128"/>
                <a:gd name="T25" fmla="*/ 1 h 10"/>
                <a:gd name="T26" fmla="*/ 44 w 128"/>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10">
                  <a:moveTo>
                    <a:pt x="44" y="0"/>
                  </a:moveTo>
                  <a:cubicBezTo>
                    <a:pt x="38" y="0"/>
                    <a:pt x="31" y="0"/>
                    <a:pt x="24" y="0"/>
                  </a:cubicBezTo>
                  <a:cubicBezTo>
                    <a:pt x="24" y="0"/>
                    <a:pt x="24" y="0"/>
                    <a:pt x="24" y="0"/>
                  </a:cubicBezTo>
                  <a:cubicBezTo>
                    <a:pt x="23" y="0"/>
                    <a:pt x="21" y="0"/>
                    <a:pt x="19" y="0"/>
                  </a:cubicBezTo>
                  <a:cubicBezTo>
                    <a:pt x="17" y="0"/>
                    <a:pt x="15" y="0"/>
                    <a:pt x="13" y="0"/>
                  </a:cubicBezTo>
                  <a:cubicBezTo>
                    <a:pt x="9" y="0"/>
                    <a:pt x="6" y="0"/>
                    <a:pt x="5" y="1"/>
                  </a:cubicBezTo>
                  <a:cubicBezTo>
                    <a:pt x="0" y="6"/>
                    <a:pt x="10" y="6"/>
                    <a:pt x="12" y="6"/>
                  </a:cubicBezTo>
                  <a:cubicBezTo>
                    <a:pt x="32" y="7"/>
                    <a:pt x="32" y="7"/>
                    <a:pt x="32" y="7"/>
                  </a:cubicBezTo>
                  <a:cubicBezTo>
                    <a:pt x="72" y="10"/>
                    <a:pt x="72" y="10"/>
                    <a:pt x="72" y="10"/>
                  </a:cubicBezTo>
                  <a:cubicBezTo>
                    <a:pt x="78" y="10"/>
                    <a:pt x="83" y="10"/>
                    <a:pt x="88" y="10"/>
                  </a:cubicBezTo>
                  <a:cubicBezTo>
                    <a:pt x="91" y="10"/>
                    <a:pt x="94" y="10"/>
                    <a:pt x="97" y="10"/>
                  </a:cubicBezTo>
                  <a:cubicBezTo>
                    <a:pt x="108" y="9"/>
                    <a:pt x="118" y="7"/>
                    <a:pt x="128" y="4"/>
                  </a:cubicBezTo>
                  <a:cubicBezTo>
                    <a:pt x="113" y="3"/>
                    <a:pt x="99" y="1"/>
                    <a:pt x="84" y="1"/>
                  </a:cubicBezTo>
                  <a:cubicBezTo>
                    <a:pt x="71" y="0"/>
                    <a:pt x="57" y="0"/>
                    <a:pt x="44" y="0"/>
                  </a:cubicBezTo>
                </a:path>
              </a:pathLst>
            </a:custGeom>
            <a:solidFill>
              <a:srgbClr val="3D39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ŝļ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99EF710-E373-47BB-8BEF-01644E66AEA6}"/>
                </a:ext>
              </a:extLst>
            </p:cNvPr>
            <p:cNvSpPr/>
            <p:nvPr/>
          </p:nvSpPr>
          <p:spPr bwMode="auto">
            <a:xfrm>
              <a:off x="7123113" y="4297363"/>
              <a:ext cx="128588" cy="14288"/>
            </a:xfrm>
            <a:custGeom>
              <a:avLst/>
              <a:gdLst>
                <a:gd name="T0" fmla="*/ 0 w 92"/>
                <a:gd name="T1" fmla="*/ 0 h 10"/>
                <a:gd name="T2" fmla="*/ 46 w 92"/>
                <a:gd name="T3" fmla="*/ 9 h 10"/>
                <a:gd name="T4" fmla="*/ 52 w 92"/>
                <a:gd name="T5" fmla="*/ 10 h 10"/>
                <a:gd name="T6" fmla="*/ 69 w 92"/>
                <a:gd name="T7" fmla="*/ 9 h 10"/>
                <a:gd name="T8" fmla="*/ 91 w 92"/>
                <a:gd name="T9" fmla="*/ 4 h 10"/>
                <a:gd name="T10" fmla="*/ 92 w 92"/>
                <a:gd name="T11" fmla="*/ 4 h 10"/>
                <a:gd name="T12" fmla="*/ 0 w 9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2" h="10">
                  <a:moveTo>
                    <a:pt x="0" y="0"/>
                  </a:moveTo>
                  <a:cubicBezTo>
                    <a:pt x="15" y="6"/>
                    <a:pt x="30" y="9"/>
                    <a:pt x="46" y="9"/>
                  </a:cubicBezTo>
                  <a:cubicBezTo>
                    <a:pt x="48" y="10"/>
                    <a:pt x="50" y="10"/>
                    <a:pt x="52" y="10"/>
                  </a:cubicBezTo>
                  <a:cubicBezTo>
                    <a:pt x="58" y="10"/>
                    <a:pt x="63" y="9"/>
                    <a:pt x="69" y="9"/>
                  </a:cubicBezTo>
                  <a:cubicBezTo>
                    <a:pt x="76" y="8"/>
                    <a:pt x="85" y="4"/>
                    <a:pt x="91" y="4"/>
                  </a:cubicBezTo>
                  <a:cubicBezTo>
                    <a:pt x="91" y="4"/>
                    <a:pt x="92" y="4"/>
                    <a:pt x="92" y="4"/>
                  </a:cubicBezTo>
                  <a:cubicBezTo>
                    <a:pt x="61" y="3"/>
                    <a:pt x="31" y="2"/>
                    <a:pt x="0" y="0"/>
                  </a:cubicBezTo>
                </a:path>
              </a:pathLst>
            </a:custGeom>
            <a:solidFill>
              <a:srgbClr val="3D39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Sḻí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71899D-AEB5-4811-B2C1-43E35C3608EA}"/>
                </a:ext>
              </a:extLst>
            </p:cNvPr>
            <p:cNvSpPr/>
            <p:nvPr/>
          </p:nvSpPr>
          <p:spPr bwMode="auto">
            <a:xfrm>
              <a:off x="7110413" y="4330701"/>
              <a:ext cx="106363" cy="17463"/>
            </a:xfrm>
            <a:custGeom>
              <a:avLst/>
              <a:gdLst>
                <a:gd name="T0" fmla="*/ 76 w 76"/>
                <a:gd name="T1" fmla="*/ 0 h 13"/>
                <a:gd name="T2" fmla="*/ 40 w 76"/>
                <a:gd name="T3" fmla="*/ 5 h 13"/>
                <a:gd name="T4" fmla="*/ 24 w 76"/>
                <a:gd name="T5" fmla="*/ 3 h 13"/>
                <a:gd name="T6" fmla="*/ 15 w 76"/>
                <a:gd name="T7" fmla="*/ 1 h 13"/>
                <a:gd name="T8" fmla="*/ 10 w 76"/>
                <a:gd name="T9" fmla="*/ 0 h 13"/>
                <a:gd name="T10" fmla="*/ 2 w 76"/>
                <a:gd name="T11" fmla="*/ 6 h 13"/>
                <a:gd name="T12" fmla="*/ 18 w 76"/>
                <a:gd name="T13" fmla="*/ 12 h 13"/>
                <a:gd name="T14" fmla="*/ 34 w 76"/>
                <a:gd name="T15" fmla="*/ 13 h 13"/>
                <a:gd name="T16" fmla="*/ 56 w 76"/>
                <a:gd name="T17" fmla="*/ 11 h 13"/>
                <a:gd name="T18" fmla="*/ 76 w 76"/>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3">
                  <a:moveTo>
                    <a:pt x="76" y="0"/>
                  </a:moveTo>
                  <a:cubicBezTo>
                    <a:pt x="64" y="3"/>
                    <a:pt x="52" y="5"/>
                    <a:pt x="40" y="5"/>
                  </a:cubicBezTo>
                  <a:cubicBezTo>
                    <a:pt x="35" y="5"/>
                    <a:pt x="29" y="5"/>
                    <a:pt x="24" y="3"/>
                  </a:cubicBezTo>
                  <a:cubicBezTo>
                    <a:pt x="21" y="2"/>
                    <a:pt x="18" y="1"/>
                    <a:pt x="15" y="1"/>
                  </a:cubicBezTo>
                  <a:cubicBezTo>
                    <a:pt x="14" y="1"/>
                    <a:pt x="12" y="0"/>
                    <a:pt x="10" y="0"/>
                  </a:cubicBezTo>
                  <a:cubicBezTo>
                    <a:pt x="5" y="0"/>
                    <a:pt x="0" y="1"/>
                    <a:pt x="2" y="6"/>
                  </a:cubicBezTo>
                  <a:cubicBezTo>
                    <a:pt x="4" y="10"/>
                    <a:pt x="14" y="11"/>
                    <a:pt x="18" y="12"/>
                  </a:cubicBezTo>
                  <a:cubicBezTo>
                    <a:pt x="23" y="13"/>
                    <a:pt x="28" y="13"/>
                    <a:pt x="34" y="13"/>
                  </a:cubicBezTo>
                  <a:cubicBezTo>
                    <a:pt x="41" y="13"/>
                    <a:pt x="49" y="12"/>
                    <a:pt x="56" y="11"/>
                  </a:cubicBezTo>
                  <a:cubicBezTo>
                    <a:pt x="64" y="9"/>
                    <a:pt x="72" y="6"/>
                    <a:pt x="76" y="0"/>
                  </a:cubicBezTo>
                </a:path>
              </a:pathLst>
            </a:custGeom>
            <a:solidFill>
              <a:srgbClr val="3D39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ísľ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7E65B13-D81C-47E1-8E7F-EF259FB7E78E}"/>
                </a:ext>
              </a:extLst>
            </p:cNvPr>
            <p:cNvSpPr/>
            <p:nvPr/>
          </p:nvSpPr>
          <p:spPr bwMode="auto">
            <a:xfrm>
              <a:off x="7229475" y="4364038"/>
              <a:ext cx="233363" cy="26988"/>
            </a:xfrm>
            <a:custGeom>
              <a:avLst/>
              <a:gdLst>
                <a:gd name="T0" fmla="*/ 157 w 168"/>
                <a:gd name="T1" fmla="*/ 0 h 19"/>
                <a:gd name="T2" fmla="*/ 98 w 168"/>
                <a:gd name="T3" fmla="*/ 6 h 19"/>
                <a:gd name="T4" fmla="*/ 54 w 168"/>
                <a:gd name="T5" fmla="*/ 14 h 19"/>
                <a:gd name="T6" fmla="*/ 40 w 168"/>
                <a:gd name="T7" fmla="*/ 12 h 19"/>
                <a:gd name="T8" fmla="*/ 25 w 168"/>
                <a:gd name="T9" fmla="*/ 8 h 19"/>
                <a:gd name="T10" fmla="*/ 20 w 168"/>
                <a:gd name="T11" fmla="*/ 8 h 19"/>
                <a:gd name="T12" fmla="*/ 0 w 168"/>
                <a:gd name="T13" fmla="*/ 14 h 19"/>
                <a:gd name="T14" fmla="*/ 36 w 168"/>
                <a:gd name="T15" fmla="*/ 19 h 19"/>
                <a:gd name="T16" fmla="*/ 55 w 168"/>
                <a:gd name="T17" fmla="*/ 19 h 19"/>
                <a:gd name="T18" fmla="*/ 104 w 168"/>
                <a:gd name="T19" fmla="*/ 16 h 19"/>
                <a:gd name="T20" fmla="*/ 136 w 168"/>
                <a:gd name="T21" fmla="*/ 9 h 19"/>
                <a:gd name="T22" fmla="*/ 153 w 168"/>
                <a:gd name="T23" fmla="*/ 5 h 19"/>
                <a:gd name="T24" fmla="*/ 168 w 168"/>
                <a:gd name="T25" fmla="*/ 0 h 19"/>
                <a:gd name="T26" fmla="*/ 157 w 16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19">
                  <a:moveTo>
                    <a:pt x="157" y="0"/>
                  </a:moveTo>
                  <a:cubicBezTo>
                    <a:pt x="137" y="0"/>
                    <a:pt x="117" y="2"/>
                    <a:pt x="98" y="6"/>
                  </a:cubicBezTo>
                  <a:cubicBezTo>
                    <a:pt x="83" y="10"/>
                    <a:pt x="69" y="14"/>
                    <a:pt x="54" y="14"/>
                  </a:cubicBezTo>
                  <a:cubicBezTo>
                    <a:pt x="49" y="14"/>
                    <a:pt x="44" y="14"/>
                    <a:pt x="40" y="12"/>
                  </a:cubicBezTo>
                  <a:cubicBezTo>
                    <a:pt x="35" y="11"/>
                    <a:pt x="30" y="9"/>
                    <a:pt x="25" y="8"/>
                  </a:cubicBezTo>
                  <a:cubicBezTo>
                    <a:pt x="23" y="8"/>
                    <a:pt x="22" y="8"/>
                    <a:pt x="20" y="8"/>
                  </a:cubicBezTo>
                  <a:cubicBezTo>
                    <a:pt x="13" y="8"/>
                    <a:pt x="6" y="10"/>
                    <a:pt x="0" y="14"/>
                  </a:cubicBezTo>
                  <a:cubicBezTo>
                    <a:pt x="8" y="19"/>
                    <a:pt x="26" y="18"/>
                    <a:pt x="36" y="19"/>
                  </a:cubicBezTo>
                  <a:cubicBezTo>
                    <a:pt x="43" y="19"/>
                    <a:pt x="49" y="19"/>
                    <a:pt x="55" y="19"/>
                  </a:cubicBezTo>
                  <a:cubicBezTo>
                    <a:pt x="72" y="19"/>
                    <a:pt x="88" y="18"/>
                    <a:pt x="104" y="16"/>
                  </a:cubicBezTo>
                  <a:cubicBezTo>
                    <a:pt x="115" y="14"/>
                    <a:pt x="125" y="12"/>
                    <a:pt x="136" y="9"/>
                  </a:cubicBezTo>
                  <a:cubicBezTo>
                    <a:pt x="142" y="8"/>
                    <a:pt x="147" y="6"/>
                    <a:pt x="153" y="5"/>
                  </a:cubicBezTo>
                  <a:cubicBezTo>
                    <a:pt x="157" y="4"/>
                    <a:pt x="163" y="0"/>
                    <a:pt x="168" y="0"/>
                  </a:cubicBezTo>
                  <a:cubicBezTo>
                    <a:pt x="164" y="0"/>
                    <a:pt x="161" y="0"/>
                    <a:pt x="157" y="0"/>
                  </a:cubicBezTo>
                </a:path>
              </a:pathLst>
            </a:custGeom>
            <a:solidFill>
              <a:srgbClr val="3D39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îś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5E075F-0C17-4092-ABBA-0F7E479AA768}"/>
                </a:ext>
              </a:extLst>
            </p:cNvPr>
            <p:cNvSpPr/>
            <p:nvPr/>
          </p:nvSpPr>
          <p:spPr bwMode="auto">
            <a:xfrm>
              <a:off x="7277100" y="3505201"/>
              <a:ext cx="6350" cy="14288"/>
            </a:xfrm>
            <a:custGeom>
              <a:avLst/>
              <a:gdLst>
                <a:gd name="T0" fmla="*/ 2 w 5"/>
                <a:gd name="T1" fmla="*/ 0 h 10"/>
                <a:gd name="T2" fmla="*/ 0 w 5"/>
                <a:gd name="T3" fmla="*/ 10 h 10"/>
                <a:gd name="T4" fmla="*/ 4 w 5"/>
                <a:gd name="T5" fmla="*/ 3 h 10"/>
                <a:gd name="T6" fmla="*/ 5 w 5"/>
                <a:gd name="T7" fmla="*/ 2 h 10"/>
                <a:gd name="T8" fmla="*/ 2 w 5"/>
                <a:gd name="T9" fmla="*/ 0 h 10"/>
              </a:gdLst>
              <a:ahLst/>
              <a:cxnLst>
                <a:cxn ang="0">
                  <a:pos x="T0" y="T1"/>
                </a:cxn>
                <a:cxn ang="0">
                  <a:pos x="T2" y="T3"/>
                </a:cxn>
                <a:cxn ang="0">
                  <a:pos x="T4" y="T5"/>
                </a:cxn>
                <a:cxn ang="0">
                  <a:pos x="T6" y="T7"/>
                </a:cxn>
                <a:cxn ang="0">
                  <a:pos x="T8" y="T9"/>
                </a:cxn>
              </a:cxnLst>
              <a:rect l="0" t="0" r="r" b="b"/>
              <a:pathLst>
                <a:path w="5" h="10">
                  <a:moveTo>
                    <a:pt x="2" y="0"/>
                  </a:moveTo>
                  <a:cubicBezTo>
                    <a:pt x="0" y="10"/>
                    <a:pt x="0" y="10"/>
                    <a:pt x="0" y="10"/>
                  </a:cubicBezTo>
                  <a:cubicBezTo>
                    <a:pt x="2" y="8"/>
                    <a:pt x="3" y="5"/>
                    <a:pt x="4" y="3"/>
                  </a:cubicBezTo>
                  <a:cubicBezTo>
                    <a:pt x="4" y="2"/>
                    <a:pt x="5" y="2"/>
                    <a:pt x="5" y="2"/>
                  </a:cubicBezTo>
                  <a:cubicBezTo>
                    <a:pt x="4" y="1"/>
                    <a:pt x="2" y="0"/>
                    <a:pt x="2" y="0"/>
                  </a:cubicBezTo>
                </a:path>
              </a:pathLst>
            </a:custGeom>
            <a:solidFill>
              <a:srgbClr val="44427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ṥl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0EB72E3-8E11-49EF-B3D0-35E45B989F55}"/>
                </a:ext>
              </a:extLst>
            </p:cNvPr>
            <p:cNvSpPr/>
            <p:nvPr/>
          </p:nvSpPr>
          <p:spPr bwMode="auto">
            <a:xfrm>
              <a:off x="7277100" y="3508376"/>
              <a:ext cx="7938" cy="12700"/>
            </a:xfrm>
            <a:custGeom>
              <a:avLst/>
              <a:gdLst>
                <a:gd name="T0" fmla="*/ 5 w 6"/>
                <a:gd name="T1" fmla="*/ 0 h 9"/>
                <a:gd name="T2" fmla="*/ 4 w 6"/>
                <a:gd name="T3" fmla="*/ 1 h 9"/>
                <a:gd name="T4" fmla="*/ 0 w 6"/>
                <a:gd name="T5" fmla="*/ 8 h 9"/>
                <a:gd name="T6" fmla="*/ 0 w 6"/>
                <a:gd name="T7" fmla="*/ 9 h 9"/>
                <a:gd name="T8" fmla="*/ 4 w 6"/>
                <a:gd name="T9" fmla="*/ 1 h 9"/>
                <a:gd name="T10" fmla="*/ 5 w 6"/>
                <a:gd name="T11" fmla="*/ 1 h 9"/>
                <a:gd name="T12" fmla="*/ 5 w 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5" y="0"/>
                  </a:moveTo>
                  <a:cubicBezTo>
                    <a:pt x="5" y="0"/>
                    <a:pt x="4" y="0"/>
                    <a:pt x="4" y="1"/>
                  </a:cubicBezTo>
                  <a:cubicBezTo>
                    <a:pt x="3" y="3"/>
                    <a:pt x="2" y="6"/>
                    <a:pt x="0" y="8"/>
                  </a:cubicBezTo>
                  <a:cubicBezTo>
                    <a:pt x="0" y="9"/>
                    <a:pt x="0" y="9"/>
                    <a:pt x="0" y="9"/>
                  </a:cubicBezTo>
                  <a:cubicBezTo>
                    <a:pt x="2" y="6"/>
                    <a:pt x="3" y="3"/>
                    <a:pt x="4" y="1"/>
                  </a:cubicBezTo>
                  <a:cubicBezTo>
                    <a:pt x="5" y="1"/>
                    <a:pt x="5" y="1"/>
                    <a:pt x="5" y="1"/>
                  </a:cubicBezTo>
                  <a:cubicBezTo>
                    <a:pt x="6" y="1"/>
                    <a:pt x="5" y="0"/>
                    <a:pt x="5" y="0"/>
                  </a:cubicBezTo>
                </a:path>
              </a:pathLst>
            </a:custGeom>
            <a:solidFill>
              <a:srgbClr val="9C63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ïslî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9905-4917-496D-912C-4F399741D032}"/>
                </a:ext>
              </a:extLst>
            </p:cNvPr>
            <p:cNvSpPr/>
            <p:nvPr/>
          </p:nvSpPr>
          <p:spPr bwMode="auto">
            <a:xfrm>
              <a:off x="7156450" y="3743326"/>
              <a:ext cx="25400" cy="285750"/>
            </a:xfrm>
            <a:custGeom>
              <a:avLst/>
              <a:gdLst>
                <a:gd name="T0" fmla="*/ 0 w 18"/>
                <a:gd name="T1" fmla="*/ 200 h 206"/>
                <a:gd name="T2" fmla="*/ 0 w 18"/>
                <a:gd name="T3" fmla="*/ 206 h 206"/>
                <a:gd name="T4" fmla="*/ 0 w 18"/>
                <a:gd name="T5" fmla="*/ 206 h 206"/>
                <a:gd name="T6" fmla="*/ 0 w 18"/>
                <a:gd name="T7" fmla="*/ 206 h 206"/>
                <a:gd name="T8" fmla="*/ 0 w 18"/>
                <a:gd name="T9" fmla="*/ 206 h 206"/>
                <a:gd name="T10" fmla="*/ 0 w 18"/>
                <a:gd name="T11" fmla="*/ 202 h 206"/>
                <a:gd name="T12" fmla="*/ 0 w 18"/>
                <a:gd name="T13" fmla="*/ 200 h 206"/>
                <a:gd name="T14" fmla="*/ 13 w 18"/>
                <a:gd name="T15" fmla="*/ 0 h 206"/>
                <a:gd name="T16" fmla="*/ 12 w 18"/>
                <a:gd name="T17" fmla="*/ 2 h 206"/>
                <a:gd name="T18" fmla="*/ 18 w 18"/>
                <a:gd name="T19" fmla="*/ 57 h 206"/>
                <a:gd name="T20" fmla="*/ 18 w 18"/>
                <a:gd name="T21" fmla="*/ 56 h 206"/>
                <a:gd name="T22" fmla="*/ 12 w 18"/>
                <a:gd name="T23" fmla="*/ 1 h 206"/>
                <a:gd name="T24" fmla="*/ 13 w 18"/>
                <a:gd name="T25" fmla="*/ 0 h 206"/>
                <a:gd name="T26" fmla="*/ 13 w 18"/>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06">
                  <a:moveTo>
                    <a:pt x="0" y="200"/>
                  </a:moveTo>
                  <a:cubicBezTo>
                    <a:pt x="0" y="202"/>
                    <a:pt x="0" y="204"/>
                    <a:pt x="0" y="206"/>
                  </a:cubicBezTo>
                  <a:cubicBezTo>
                    <a:pt x="0" y="206"/>
                    <a:pt x="0" y="206"/>
                    <a:pt x="0" y="206"/>
                  </a:cubicBezTo>
                  <a:cubicBezTo>
                    <a:pt x="0" y="206"/>
                    <a:pt x="0" y="206"/>
                    <a:pt x="0" y="206"/>
                  </a:cubicBezTo>
                  <a:cubicBezTo>
                    <a:pt x="0" y="206"/>
                    <a:pt x="0" y="206"/>
                    <a:pt x="0" y="206"/>
                  </a:cubicBezTo>
                  <a:cubicBezTo>
                    <a:pt x="0" y="205"/>
                    <a:pt x="0" y="203"/>
                    <a:pt x="0" y="202"/>
                  </a:cubicBezTo>
                  <a:cubicBezTo>
                    <a:pt x="0" y="202"/>
                    <a:pt x="0" y="201"/>
                    <a:pt x="0" y="200"/>
                  </a:cubicBezTo>
                  <a:moveTo>
                    <a:pt x="13" y="0"/>
                  </a:moveTo>
                  <a:cubicBezTo>
                    <a:pt x="12" y="2"/>
                    <a:pt x="12" y="2"/>
                    <a:pt x="12" y="2"/>
                  </a:cubicBezTo>
                  <a:cubicBezTo>
                    <a:pt x="12" y="2"/>
                    <a:pt x="17" y="45"/>
                    <a:pt x="18" y="57"/>
                  </a:cubicBezTo>
                  <a:cubicBezTo>
                    <a:pt x="18" y="57"/>
                    <a:pt x="18" y="56"/>
                    <a:pt x="18" y="56"/>
                  </a:cubicBezTo>
                  <a:cubicBezTo>
                    <a:pt x="17" y="43"/>
                    <a:pt x="12" y="1"/>
                    <a:pt x="12" y="1"/>
                  </a:cubicBezTo>
                  <a:cubicBezTo>
                    <a:pt x="13" y="0"/>
                    <a:pt x="13" y="0"/>
                    <a:pt x="13" y="0"/>
                  </a:cubicBezTo>
                  <a:cubicBezTo>
                    <a:pt x="13" y="0"/>
                    <a:pt x="13" y="0"/>
                    <a:pt x="13" y="0"/>
                  </a:cubicBezTo>
                </a:path>
              </a:pathLst>
            </a:custGeom>
            <a:solidFill>
              <a:srgbClr val="3B7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îṣ1i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07B4ACF-AEE2-47E9-A698-387364507621}"/>
                </a:ext>
              </a:extLst>
            </p:cNvPr>
            <p:cNvSpPr/>
            <p:nvPr/>
          </p:nvSpPr>
          <p:spPr bwMode="auto">
            <a:xfrm>
              <a:off x="7221538" y="3521076"/>
              <a:ext cx="55563" cy="146050"/>
            </a:xfrm>
            <a:custGeom>
              <a:avLst/>
              <a:gdLst>
                <a:gd name="T0" fmla="*/ 39 w 39"/>
                <a:gd name="T1" fmla="*/ 0 h 105"/>
                <a:gd name="T2" fmla="*/ 25 w 39"/>
                <a:gd name="T3" fmla="*/ 15 h 105"/>
                <a:gd name="T4" fmla="*/ 0 w 39"/>
                <a:gd name="T5" fmla="*/ 95 h 105"/>
                <a:gd name="T6" fmla="*/ 10 w 39"/>
                <a:gd name="T7" fmla="*/ 88 h 105"/>
                <a:gd name="T8" fmla="*/ 22 w 39"/>
                <a:gd name="T9" fmla="*/ 105 h 105"/>
                <a:gd name="T10" fmla="*/ 31 w 39"/>
                <a:gd name="T11" fmla="*/ 78 h 105"/>
                <a:gd name="T12" fmla="*/ 37 w 39"/>
                <a:gd name="T13" fmla="*/ 12 h 105"/>
                <a:gd name="T14" fmla="*/ 39 w 39"/>
                <a:gd name="T15" fmla="*/ 0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05">
                  <a:moveTo>
                    <a:pt x="39" y="0"/>
                  </a:moveTo>
                  <a:cubicBezTo>
                    <a:pt x="35" y="6"/>
                    <a:pt x="30" y="11"/>
                    <a:pt x="25" y="15"/>
                  </a:cubicBezTo>
                  <a:cubicBezTo>
                    <a:pt x="10" y="26"/>
                    <a:pt x="3" y="63"/>
                    <a:pt x="0" y="95"/>
                  </a:cubicBezTo>
                  <a:cubicBezTo>
                    <a:pt x="10" y="88"/>
                    <a:pt x="10" y="88"/>
                    <a:pt x="10" y="88"/>
                  </a:cubicBezTo>
                  <a:cubicBezTo>
                    <a:pt x="10" y="88"/>
                    <a:pt x="16" y="98"/>
                    <a:pt x="22" y="105"/>
                  </a:cubicBezTo>
                  <a:cubicBezTo>
                    <a:pt x="26" y="93"/>
                    <a:pt x="29" y="83"/>
                    <a:pt x="31" y="78"/>
                  </a:cubicBezTo>
                  <a:cubicBezTo>
                    <a:pt x="38" y="57"/>
                    <a:pt x="37" y="12"/>
                    <a:pt x="37" y="12"/>
                  </a:cubicBezTo>
                  <a:cubicBezTo>
                    <a:pt x="39" y="0"/>
                    <a:pt x="39" y="0"/>
                    <a:pt x="39" y="0"/>
                  </a:cubicBezTo>
                </a:path>
              </a:pathLst>
            </a:custGeom>
            <a:solidFill>
              <a:srgbClr val="9C63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ṣ1í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0792D0-7CD2-4354-90E8-00F4375DA1F5}"/>
                </a:ext>
              </a:extLst>
            </p:cNvPr>
            <p:cNvSpPr/>
            <p:nvPr/>
          </p:nvSpPr>
          <p:spPr bwMode="auto">
            <a:xfrm>
              <a:off x="7175500" y="3662363"/>
              <a:ext cx="44450" cy="80963"/>
            </a:xfrm>
            <a:custGeom>
              <a:avLst/>
              <a:gdLst>
                <a:gd name="T0" fmla="*/ 33 w 33"/>
                <a:gd name="T1" fmla="*/ 0 h 58"/>
                <a:gd name="T2" fmla="*/ 11 w 33"/>
                <a:gd name="T3" fmla="*/ 16 h 58"/>
                <a:gd name="T4" fmla="*/ 0 w 33"/>
                <a:gd name="T5" fmla="*/ 58 h 58"/>
                <a:gd name="T6" fmla="*/ 0 w 33"/>
                <a:gd name="T7" fmla="*/ 58 h 58"/>
                <a:gd name="T8" fmla="*/ 11 w 33"/>
                <a:gd name="T9" fmla="*/ 15 h 58"/>
                <a:gd name="T10" fmla="*/ 33 w 33"/>
                <a:gd name="T11" fmla="*/ 0 h 58"/>
                <a:gd name="T12" fmla="*/ 33 w 33"/>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33" h="58">
                  <a:moveTo>
                    <a:pt x="33" y="0"/>
                  </a:moveTo>
                  <a:cubicBezTo>
                    <a:pt x="11" y="16"/>
                    <a:pt x="11" y="16"/>
                    <a:pt x="11" y="16"/>
                  </a:cubicBezTo>
                  <a:cubicBezTo>
                    <a:pt x="0" y="58"/>
                    <a:pt x="0" y="58"/>
                    <a:pt x="0" y="58"/>
                  </a:cubicBezTo>
                  <a:cubicBezTo>
                    <a:pt x="0" y="58"/>
                    <a:pt x="0" y="58"/>
                    <a:pt x="0" y="58"/>
                  </a:cubicBezTo>
                  <a:cubicBezTo>
                    <a:pt x="11" y="15"/>
                    <a:pt x="11" y="15"/>
                    <a:pt x="11" y="15"/>
                  </a:cubicBezTo>
                  <a:cubicBezTo>
                    <a:pt x="33" y="0"/>
                    <a:pt x="33" y="0"/>
                    <a:pt x="33" y="0"/>
                  </a:cubicBezTo>
                  <a:cubicBezTo>
                    <a:pt x="33" y="0"/>
                    <a:pt x="33" y="0"/>
                    <a:pt x="33" y="0"/>
                  </a:cubicBezTo>
                </a:path>
              </a:pathLst>
            </a:custGeom>
            <a:solidFill>
              <a:srgbClr val="356B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S1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A5B3C9-F7D9-4A37-9275-F8E1E6B6C9B5}"/>
                </a:ext>
              </a:extLst>
            </p:cNvPr>
            <p:cNvSpPr/>
            <p:nvPr/>
          </p:nvSpPr>
          <p:spPr bwMode="auto">
            <a:xfrm>
              <a:off x="7219950" y="3643313"/>
              <a:ext cx="33338" cy="28575"/>
            </a:xfrm>
            <a:custGeom>
              <a:avLst/>
              <a:gdLst>
                <a:gd name="T0" fmla="*/ 11 w 23"/>
                <a:gd name="T1" fmla="*/ 0 h 21"/>
                <a:gd name="T2" fmla="*/ 1 w 23"/>
                <a:gd name="T3" fmla="*/ 7 h 21"/>
                <a:gd name="T4" fmla="*/ 0 w 23"/>
                <a:gd name="T5" fmla="*/ 14 h 21"/>
                <a:gd name="T6" fmla="*/ 0 w 23"/>
                <a:gd name="T7" fmla="*/ 14 h 21"/>
                <a:gd name="T8" fmla="*/ 0 w 23"/>
                <a:gd name="T9" fmla="*/ 14 h 21"/>
                <a:gd name="T10" fmla="*/ 0 w 23"/>
                <a:gd name="T11" fmla="*/ 14 h 21"/>
                <a:gd name="T12" fmla="*/ 11 w 23"/>
                <a:gd name="T13" fmla="*/ 7 h 21"/>
                <a:gd name="T14" fmla="*/ 22 w 23"/>
                <a:gd name="T15" fmla="*/ 21 h 21"/>
                <a:gd name="T16" fmla="*/ 23 w 23"/>
                <a:gd name="T17" fmla="*/ 17 h 21"/>
                <a:gd name="T18" fmla="*/ 11 w 23"/>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1">
                  <a:moveTo>
                    <a:pt x="11" y="0"/>
                  </a:moveTo>
                  <a:cubicBezTo>
                    <a:pt x="1" y="7"/>
                    <a:pt x="1" y="7"/>
                    <a:pt x="1" y="7"/>
                  </a:cubicBezTo>
                  <a:cubicBezTo>
                    <a:pt x="1" y="9"/>
                    <a:pt x="0" y="12"/>
                    <a:pt x="0" y="14"/>
                  </a:cubicBezTo>
                  <a:cubicBezTo>
                    <a:pt x="0" y="14"/>
                    <a:pt x="0" y="14"/>
                    <a:pt x="0" y="14"/>
                  </a:cubicBezTo>
                  <a:cubicBezTo>
                    <a:pt x="0" y="14"/>
                    <a:pt x="0" y="14"/>
                    <a:pt x="0" y="14"/>
                  </a:cubicBezTo>
                  <a:cubicBezTo>
                    <a:pt x="0" y="14"/>
                    <a:pt x="0" y="14"/>
                    <a:pt x="0" y="14"/>
                  </a:cubicBezTo>
                  <a:cubicBezTo>
                    <a:pt x="11" y="7"/>
                    <a:pt x="11" y="7"/>
                    <a:pt x="11" y="7"/>
                  </a:cubicBezTo>
                  <a:cubicBezTo>
                    <a:pt x="14" y="12"/>
                    <a:pt x="18" y="17"/>
                    <a:pt x="22" y="21"/>
                  </a:cubicBezTo>
                  <a:cubicBezTo>
                    <a:pt x="22" y="20"/>
                    <a:pt x="23" y="18"/>
                    <a:pt x="23" y="17"/>
                  </a:cubicBezTo>
                  <a:cubicBezTo>
                    <a:pt x="17" y="10"/>
                    <a:pt x="11" y="0"/>
                    <a:pt x="11" y="0"/>
                  </a:cubicBezTo>
                </a:path>
              </a:pathLst>
            </a:custGeom>
            <a:solidFill>
              <a:srgbClr val="8C5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iS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9E73CAF-0219-4410-9D57-9508C0DF4294}"/>
                </a:ext>
              </a:extLst>
            </p:cNvPr>
            <p:cNvSpPr/>
            <p:nvPr/>
          </p:nvSpPr>
          <p:spPr bwMode="auto">
            <a:xfrm>
              <a:off x="7156450" y="3821113"/>
              <a:ext cx="25400" cy="203200"/>
            </a:xfrm>
            <a:custGeom>
              <a:avLst/>
              <a:gdLst>
                <a:gd name="T0" fmla="*/ 18 w 18"/>
                <a:gd name="T1" fmla="*/ 0 h 146"/>
                <a:gd name="T2" fmla="*/ 18 w 18"/>
                <a:gd name="T3" fmla="*/ 1 h 146"/>
                <a:gd name="T4" fmla="*/ 18 w 18"/>
                <a:gd name="T5" fmla="*/ 4 h 146"/>
                <a:gd name="T6" fmla="*/ 11 w 18"/>
                <a:gd name="T7" fmla="*/ 85 h 146"/>
                <a:gd name="T8" fmla="*/ 0 w 18"/>
                <a:gd name="T9" fmla="*/ 144 h 146"/>
                <a:gd name="T10" fmla="*/ 0 w 18"/>
                <a:gd name="T11" fmla="*/ 146 h 146"/>
                <a:gd name="T12" fmla="*/ 11 w 18"/>
                <a:gd name="T13" fmla="*/ 85 h 146"/>
                <a:gd name="T14" fmla="*/ 18 w 18"/>
                <a:gd name="T15" fmla="*/ 4 h 146"/>
                <a:gd name="T16" fmla="*/ 18 w 18"/>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6">
                  <a:moveTo>
                    <a:pt x="18" y="0"/>
                  </a:moveTo>
                  <a:cubicBezTo>
                    <a:pt x="18" y="0"/>
                    <a:pt x="18" y="1"/>
                    <a:pt x="18" y="1"/>
                  </a:cubicBezTo>
                  <a:cubicBezTo>
                    <a:pt x="18" y="2"/>
                    <a:pt x="18" y="3"/>
                    <a:pt x="18" y="4"/>
                  </a:cubicBezTo>
                  <a:cubicBezTo>
                    <a:pt x="18" y="7"/>
                    <a:pt x="11" y="85"/>
                    <a:pt x="11" y="85"/>
                  </a:cubicBezTo>
                  <a:cubicBezTo>
                    <a:pt x="11" y="85"/>
                    <a:pt x="1" y="119"/>
                    <a:pt x="0" y="144"/>
                  </a:cubicBezTo>
                  <a:cubicBezTo>
                    <a:pt x="0" y="145"/>
                    <a:pt x="0" y="146"/>
                    <a:pt x="0" y="146"/>
                  </a:cubicBezTo>
                  <a:cubicBezTo>
                    <a:pt x="0" y="121"/>
                    <a:pt x="11" y="85"/>
                    <a:pt x="11" y="85"/>
                  </a:cubicBezTo>
                  <a:cubicBezTo>
                    <a:pt x="11" y="85"/>
                    <a:pt x="18" y="7"/>
                    <a:pt x="18" y="4"/>
                  </a:cubicBezTo>
                  <a:cubicBezTo>
                    <a:pt x="18" y="3"/>
                    <a:pt x="18" y="2"/>
                    <a:pt x="18" y="0"/>
                  </a:cubicBezTo>
                </a:path>
              </a:pathLst>
            </a:custGeom>
            <a:solidFill>
              <a:srgbClr val="356B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ïŝ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94AF17D-9FCD-4CD9-AF65-1D865FDB5F48}"/>
                </a:ext>
              </a:extLst>
            </p:cNvPr>
            <p:cNvSpPr/>
            <p:nvPr/>
          </p:nvSpPr>
          <p:spPr bwMode="auto">
            <a:xfrm>
              <a:off x="7156450" y="3652838"/>
              <a:ext cx="95250" cy="377825"/>
            </a:xfrm>
            <a:custGeom>
              <a:avLst/>
              <a:gdLst>
                <a:gd name="T0" fmla="*/ 57 w 68"/>
                <a:gd name="T1" fmla="*/ 0 h 272"/>
                <a:gd name="T2" fmla="*/ 46 w 68"/>
                <a:gd name="T3" fmla="*/ 7 h 272"/>
                <a:gd name="T4" fmla="*/ 46 w 68"/>
                <a:gd name="T5" fmla="*/ 7 h 272"/>
                <a:gd name="T6" fmla="*/ 24 w 68"/>
                <a:gd name="T7" fmla="*/ 22 h 272"/>
                <a:gd name="T8" fmla="*/ 13 w 68"/>
                <a:gd name="T9" fmla="*/ 65 h 272"/>
                <a:gd name="T10" fmla="*/ 12 w 68"/>
                <a:gd name="T11" fmla="*/ 66 h 272"/>
                <a:gd name="T12" fmla="*/ 18 w 68"/>
                <a:gd name="T13" fmla="*/ 121 h 272"/>
                <a:gd name="T14" fmla="*/ 18 w 68"/>
                <a:gd name="T15" fmla="*/ 125 h 272"/>
                <a:gd name="T16" fmla="*/ 11 w 68"/>
                <a:gd name="T17" fmla="*/ 206 h 272"/>
                <a:gd name="T18" fmla="*/ 0 w 68"/>
                <a:gd name="T19" fmla="*/ 267 h 272"/>
                <a:gd name="T20" fmla="*/ 0 w 68"/>
                <a:gd name="T21" fmla="*/ 271 h 272"/>
                <a:gd name="T22" fmla="*/ 29 w 68"/>
                <a:gd name="T23" fmla="*/ 272 h 272"/>
                <a:gd name="T24" fmla="*/ 49 w 68"/>
                <a:gd name="T25" fmla="*/ 80 h 272"/>
                <a:gd name="T26" fmla="*/ 55 w 68"/>
                <a:gd name="T27" fmla="*/ 58 h 272"/>
                <a:gd name="T28" fmla="*/ 68 w 68"/>
                <a:gd name="T29" fmla="*/ 14 h 272"/>
                <a:gd name="T30" fmla="*/ 68 w 68"/>
                <a:gd name="T31" fmla="*/ 14 h 272"/>
                <a:gd name="T32" fmla="*/ 57 w 68"/>
                <a:gd name="T3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272">
                  <a:moveTo>
                    <a:pt x="57" y="0"/>
                  </a:moveTo>
                  <a:cubicBezTo>
                    <a:pt x="46" y="7"/>
                    <a:pt x="46" y="7"/>
                    <a:pt x="46" y="7"/>
                  </a:cubicBezTo>
                  <a:cubicBezTo>
                    <a:pt x="46" y="7"/>
                    <a:pt x="46" y="7"/>
                    <a:pt x="46" y="7"/>
                  </a:cubicBezTo>
                  <a:cubicBezTo>
                    <a:pt x="24" y="22"/>
                    <a:pt x="24" y="22"/>
                    <a:pt x="24" y="22"/>
                  </a:cubicBezTo>
                  <a:cubicBezTo>
                    <a:pt x="13" y="65"/>
                    <a:pt x="13" y="65"/>
                    <a:pt x="13" y="65"/>
                  </a:cubicBezTo>
                  <a:cubicBezTo>
                    <a:pt x="12" y="66"/>
                    <a:pt x="12" y="66"/>
                    <a:pt x="12" y="66"/>
                  </a:cubicBezTo>
                  <a:cubicBezTo>
                    <a:pt x="12" y="66"/>
                    <a:pt x="17" y="108"/>
                    <a:pt x="18" y="121"/>
                  </a:cubicBezTo>
                  <a:cubicBezTo>
                    <a:pt x="18" y="123"/>
                    <a:pt x="18" y="124"/>
                    <a:pt x="18" y="125"/>
                  </a:cubicBezTo>
                  <a:cubicBezTo>
                    <a:pt x="18" y="128"/>
                    <a:pt x="11" y="206"/>
                    <a:pt x="11" y="206"/>
                  </a:cubicBezTo>
                  <a:cubicBezTo>
                    <a:pt x="11" y="206"/>
                    <a:pt x="0" y="242"/>
                    <a:pt x="0" y="267"/>
                  </a:cubicBezTo>
                  <a:cubicBezTo>
                    <a:pt x="0" y="268"/>
                    <a:pt x="0" y="270"/>
                    <a:pt x="0" y="271"/>
                  </a:cubicBezTo>
                  <a:cubicBezTo>
                    <a:pt x="29" y="272"/>
                    <a:pt x="29" y="272"/>
                    <a:pt x="29" y="272"/>
                  </a:cubicBezTo>
                  <a:cubicBezTo>
                    <a:pt x="34" y="206"/>
                    <a:pt x="49" y="80"/>
                    <a:pt x="49" y="80"/>
                  </a:cubicBezTo>
                  <a:cubicBezTo>
                    <a:pt x="49" y="80"/>
                    <a:pt x="52" y="71"/>
                    <a:pt x="55" y="58"/>
                  </a:cubicBezTo>
                  <a:cubicBezTo>
                    <a:pt x="59" y="45"/>
                    <a:pt x="64" y="29"/>
                    <a:pt x="68" y="14"/>
                  </a:cubicBezTo>
                  <a:cubicBezTo>
                    <a:pt x="68" y="14"/>
                    <a:pt x="68" y="14"/>
                    <a:pt x="68" y="14"/>
                  </a:cubicBezTo>
                  <a:cubicBezTo>
                    <a:pt x="64" y="10"/>
                    <a:pt x="60" y="5"/>
                    <a:pt x="57"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îṧ1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64390C7-575E-4A96-B872-BB37E99B10DE}"/>
                </a:ext>
              </a:extLst>
            </p:cNvPr>
            <p:cNvSpPr/>
            <p:nvPr/>
          </p:nvSpPr>
          <p:spPr bwMode="auto">
            <a:xfrm>
              <a:off x="7058025" y="4037013"/>
              <a:ext cx="100013" cy="273050"/>
            </a:xfrm>
            <a:custGeom>
              <a:avLst/>
              <a:gdLst>
                <a:gd name="T0" fmla="*/ 0 w 72"/>
                <a:gd name="T1" fmla="*/ 197 h 197"/>
                <a:gd name="T2" fmla="*/ 0 w 72"/>
                <a:gd name="T3" fmla="*/ 197 h 197"/>
                <a:gd name="T4" fmla="*/ 0 w 72"/>
                <a:gd name="T5" fmla="*/ 197 h 197"/>
                <a:gd name="T6" fmla="*/ 0 w 72"/>
                <a:gd name="T7" fmla="*/ 197 h 197"/>
                <a:gd name="T8" fmla="*/ 71 w 72"/>
                <a:gd name="T9" fmla="*/ 0 h 197"/>
                <a:gd name="T10" fmla="*/ 71 w 72"/>
                <a:gd name="T11" fmla="*/ 1 h 197"/>
                <a:gd name="T12" fmla="*/ 72 w 72"/>
                <a:gd name="T13" fmla="*/ 1 h 197"/>
                <a:gd name="T14" fmla="*/ 71 w 72"/>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97">
                  <a:moveTo>
                    <a:pt x="0" y="197"/>
                  </a:moveTo>
                  <a:cubicBezTo>
                    <a:pt x="0" y="197"/>
                    <a:pt x="0" y="197"/>
                    <a:pt x="0" y="197"/>
                  </a:cubicBezTo>
                  <a:cubicBezTo>
                    <a:pt x="0" y="197"/>
                    <a:pt x="0" y="197"/>
                    <a:pt x="0" y="197"/>
                  </a:cubicBezTo>
                  <a:cubicBezTo>
                    <a:pt x="0" y="197"/>
                    <a:pt x="0" y="197"/>
                    <a:pt x="0" y="197"/>
                  </a:cubicBezTo>
                  <a:moveTo>
                    <a:pt x="71" y="0"/>
                  </a:moveTo>
                  <a:cubicBezTo>
                    <a:pt x="71" y="0"/>
                    <a:pt x="71" y="0"/>
                    <a:pt x="71" y="1"/>
                  </a:cubicBezTo>
                  <a:cubicBezTo>
                    <a:pt x="72" y="1"/>
                    <a:pt x="72" y="1"/>
                    <a:pt x="72" y="1"/>
                  </a:cubicBezTo>
                  <a:cubicBezTo>
                    <a:pt x="71" y="0"/>
                    <a:pt x="71" y="0"/>
                    <a:pt x="71" y="0"/>
                  </a:cubicBezTo>
                </a:path>
              </a:pathLst>
            </a:custGeom>
            <a:solidFill>
              <a:srgbClr val="3B7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ṣļí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0EA840-7412-448A-8C8F-551B9BED534B}"/>
                </a:ext>
              </a:extLst>
            </p:cNvPr>
            <p:cNvSpPr/>
            <p:nvPr/>
          </p:nvSpPr>
          <p:spPr bwMode="auto">
            <a:xfrm>
              <a:off x="7156450" y="4029076"/>
              <a:ext cx="1588" cy="7938"/>
            </a:xfrm>
            <a:custGeom>
              <a:avLst/>
              <a:gdLst>
                <a:gd name="T0" fmla="*/ 0 w 1"/>
                <a:gd name="T1" fmla="*/ 0 h 6"/>
                <a:gd name="T2" fmla="*/ 0 w 1"/>
                <a:gd name="T3" fmla="*/ 0 h 6"/>
                <a:gd name="T4" fmla="*/ 0 w 1"/>
                <a:gd name="T5" fmla="*/ 5 h 6"/>
                <a:gd name="T6" fmla="*/ 1 w 1"/>
                <a:gd name="T7" fmla="*/ 6 h 6"/>
                <a:gd name="T8" fmla="*/ 1 w 1"/>
                <a:gd name="T9" fmla="*/ 6 h 6"/>
                <a:gd name="T10" fmla="*/ 1 w 1"/>
                <a:gd name="T11" fmla="*/ 6 h 6"/>
                <a:gd name="T12" fmla="*/ 0 w 1"/>
                <a:gd name="T13" fmla="*/ 0 h 6"/>
                <a:gd name="T14" fmla="*/ 0 w 1"/>
                <a:gd name="T15" fmla="*/ 0 h 6"/>
                <a:gd name="T16" fmla="*/ 0 w 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6">
                  <a:moveTo>
                    <a:pt x="0" y="0"/>
                  </a:moveTo>
                  <a:cubicBezTo>
                    <a:pt x="0" y="0"/>
                    <a:pt x="0" y="0"/>
                    <a:pt x="0" y="0"/>
                  </a:cubicBezTo>
                  <a:cubicBezTo>
                    <a:pt x="0" y="2"/>
                    <a:pt x="0" y="3"/>
                    <a:pt x="0" y="5"/>
                  </a:cubicBezTo>
                  <a:cubicBezTo>
                    <a:pt x="0" y="5"/>
                    <a:pt x="0" y="5"/>
                    <a:pt x="1" y="6"/>
                  </a:cubicBezTo>
                  <a:cubicBezTo>
                    <a:pt x="1" y="6"/>
                    <a:pt x="1" y="6"/>
                    <a:pt x="1" y="6"/>
                  </a:cubicBezTo>
                  <a:cubicBezTo>
                    <a:pt x="1" y="6"/>
                    <a:pt x="1" y="6"/>
                    <a:pt x="1" y="6"/>
                  </a:cubicBezTo>
                  <a:cubicBezTo>
                    <a:pt x="0" y="4"/>
                    <a:pt x="0" y="2"/>
                    <a:pt x="0" y="0"/>
                  </a:cubicBezTo>
                  <a:cubicBezTo>
                    <a:pt x="0" y="0"/>
                    <a:pt x="0" y="0"/>
                    <a:pt x="0" y="0"/>
                  </a:cubicBezTo>
                  <a:cubicBezTo>
                    <a:pt x="0" y="0"/>
                    <a:pt x="0" y="0"/>
                    <a:pt x="0" y="0"/>
                  </a:cubicBezTo>
                </a:path>
              </a:pathLst>
            </a:custGeom>
            <a:solidFill>
              <a:srgbClr val="356B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îṥl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02CE6A-926E-456E-9CEA-7C1901C0B6E0}"/>
                </a:ext>
              </a:extLst>
            </p:cNvPr>
            <p:cNvSpPr/>
            <p:nvPr/>
          </p:nvSpPr>
          <p:spPr bwMode="auto">
            <a:xfrm>
              <a:off x="7156450" y="4029076"/>
              <a:ext cx="41275" cy="9525"/>
            </a:xfrm>
            <a:custGeom>
              <a:avLst/>
              <a:gdLst>
                <a:gd name="T0" fmla="*/ 0 w 29"/>
                <a:gd name="T1" fmla="*/ 0 h 7"/>
                <a:gd name="T2" fmla="*/ 0 w 29"/>
                <a:gd name="T3" fmla="*/ 0 h 7"/>
                <a:gd name="T4" fmla="*/ 1 w 29"/>
                <a:gd name="T5" fmla="*/ 6 h 7"/>
                <a:gd name="T6" fmla="*/ 28 w 29"/>
                <a:gd name="T7" fmla="*/ 7 h 7"/>
                <a:gd name="T8" fmla="*/ 29 w 29"/>
                <a:gd name="T9" fmla="*/ 1 h 7"/>
                <a:gd name="T10" fmla="*/ 0 w 29"/>
                <a:gd name="T11" fmla="*/ 0 h 7"/>
              </a:gdLst>
              <a:ahLst/>
              <a:cxnLst>
                <a:cxn ang="0">
                  <a:pos x="T0" y="T1"/>
                </a:cxn>
                <a:cxn ang="0">
                  <a:pos x="T2" y="T3"/>
                </a:cxn>
                <a:cxn ang="0">
                  <a:pos x="T4" y="T5"/>
                </a:cxn>
                <a:cxn ang="0">
                  <a:pos x="T6" y="T7"/>
                </a:cxn>
                <a:cxn ang="0">
                  <a:pos x="T8" y="T9"/>
                </a:cxn>
                <a:cxn ang="0">
                  <a:pos x="T10" y="T11"/>
                </a:cxn>
              </a:cxnLst>
              <a:rect l="0" t="0" r="r" b="b"/>
              <a:pathLst>
                <a:path w="29" h="7">
                  <a:moveTo>
                    <a:pt x="0" y="0"/>
                  </a:moveTo>
                  <a:cubicBezTo>
                    <a:pt x="0" y="0"/>
                    <a:pt x="0" y="0"/>
                    <a:pt x="0" y="0"/>
                  </a:cubicBezTo>
                  <a:cubicBezTo>
                    <a:pt x="0" y="2"/>
                    <a:pt x="0" y="4"/>
                    <a:pt x="1" y="6"/>
                  </a:cubicBezTo>
                  <a:cubicBezTo>
                    <a:pt x="28" y="7"/>
                    <a:pt x="28" y="7"/>
                    <a:pt x="28" y="7"/>
                  </a:cubicBezTo>
                  <a:cubicBezTo>
                    <a:pt x="29" y="5"/>
                    <a:pt x="29" y="3"/>
                    <a:pt x="29" y="1"/>
                  </a:cubicBezTo>
                  <a:cubicBezTo>
                    <a:pt x="0" y="0"/>
                    <a:pt x="0" y="0"/>
                    <a:pt x="0" y="0"/>
                  </a:cubicBezTo>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ś1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C0E093F-6185-4A83-A473-A721689418C5}"/>
                </a:ext>
              </a:extLst>
            </p:cNvPr>
            <p:cNvSpPr/>
            <p:nvPr/>
          </p:nvSpPr>
          <p:spPr bwMode="auto">
            <a:xfrm>
              <a:off x="7058025" y="4037013"/>
              <a:ext cx="138113" cy="273050"/>
            </a:xfrm>
            <a:custGeom>
              <a:avLst/>
              <a:gdLst>
                <a:gd name="T0" fmla="*/ 61 w 99"/>
                <a:gd name="T1" fmla="*/ 0 h 197"/>
                <a:gd name="T2" fmla="*/ 4 w 99"/>
                <a:gd name="T3" fmla="*/ 146 h 197"/>
                <a:gd name="T4" fmla="*/ 0 w 99"/>
                <a:gd name="T5" fmla="*/ 197 h 197"/>
                <a:gd name="T6" fmla="*/ 0 w 99"/>
                <a:gd name="T7" fmla="*/ 197 h 197"/>
                <a:gd name="T8" fmla="*/ 15 w 99"/>
                <a:gd name="T9" fmla="*/ 187 h 197"/>
                <a:gd name="T10" fmla="*/ 98 w 99"/>
                <a:gd name="T11" fmla="*/ 17 h 197"/>
                <a:gd name="T12" fmla="*/ 99 w 99"/>
                <a:gd name="T13" fmla="*/ 6 h 197"/>
                <a:gd name="T14" fmla="*/ 99 w 99"/>
                <a:gd name="T15" fmla="*/ 2 h 197"/>
                <a:gd name="T16" fmla="*/ 99 w 99"/>
                <a:gd name="T17" fmla="*/ 2 h 197"/>
                <a:gd name="T18" fmla="*/ 72 w 99"/>
                <a:gd name="T19" fmla="*/ 1 h 197"/>
                <a:gd name="T20" fmla="*/ 72 w 99"/>
                <a:gd name="T21" fmla="*/ 1 h 197"/>
                <a:gd name="T22" fmla="*/ 72 w 99"/>
                <a:gd name="T23" fmla="*/ 1 h 197"/>
                <a:gd name="T24" fmla="*/ 71 w 99"/>
                <a:gd name="T25" fmla="*/ 1 h 197"/>
                <a:gd name="T26" fmla="*/ 72 w 99"/>
                <a:gd name="T27" fmla="*/ 1 h 197"/>
                <a:gd name="T28" fmla="*/ 61 w 99"/>
                <a:gd name="T2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197">
                  <a:moveTo>
                    <a:pt x="61" y="0"/>
                  </a:moveTo>
                  <a:cubicBezTo>
                    <a:pt x="61" y="0"/>
                    <a:pt x="15" y="132"/>
                    <a:pt x="4" y="146"/>
                  </a:cubicBezTo>
                  <a:cubicBezTo>
                    <a:pt x="1" y="150"/>
                    <a:pt x="0" y="170"/>
                    <a:pt x="0" y="197"/>
                  </a:cubicBezTo>
                  <a:cubicBezTo>
                    <a:pt x="0" y="197"/>
                    <a:pt x="0" y="197"/>
                    <a:pt x="0" y="197"/>
                  </a:cubicBezTo>
                  <a:cubicBezTo>
                    <a:pt x="4" y="193"/>
                    <a:pt x="9" y="189"/>
                    <a:pt x="15" y="187"/>
                  </a:cubicBezTo>
                  <a:cubicBezTo>
                    <a:pt x="34" y="179"/>
                    <a:pt x="88" y="81"/>
                    <a:pt x="98" y="17"/>
                  </a:cubicBezTo>
                  <a:cubicBezTo>
                    <a:pt x="99" y="13"/>
                    <a:pt x="99" y="9"/>
                    <a:pt x="99" y="6"/>
                  </a:cubicBezTo>
                  <a:cubicBezTo>
                    <a:pt x="99" y="5"/>
                    <a:pt x="99" y="4"/>
                    <a:pt x="99" y="2"/>
                  </a:cubicBezTo>
                  <a:cubicBezTo>
                    <a:pt x="99" y="2"/>
                    <a:pt x="99" y="2"/>
                    <a:pt x="99" y="2"/>
                  </a:cubicBezTo>
                  <a:cubicBezTo>
                    <a:pt x="72" y="1"/>
                    <a:pt x="72" y="1"/>
                    <a:pt x="72" y="1"/>
                  </a:cubicBezTo>
                  <a:cubicBezTo>
                    <a:pt x="72" y="1"/>
                    <a:pt x="72" y="1"/>
                    <a:pt x="72" y="1"/>
                  </a:cubicBezTo>
                  <a:cubicBezTo>
                    <a:pt x="72" y="1"/>
                    <a:pt x="72" y="1"/>
                    <a:pt x="72" y="1"/>
                  </a:cubicBezTo>
                  <a:cubicBezTo>
                    <a:pt x="71" y="1"/>
                    <a:pt x="71" y="1"/>
                    <a:pt x="71" y="1"/>
                  </a:cubicBezTo>
                  <a:cubicBezTo>
                    <a:pt x="72" y="1"/>
                    <a:pt x="72" y="1"/>
                    <a:pt x="72" y="1"/>
                  </a:cubicBezTo>
                  <a:cubicBezTo>
                    <a:pt x="61" y="0"/>
                    <a:pt x="61" y="0"/>
                    <a:pt x="61" y="0"/>
                  </a:cubicBezTo>
                </a:path>
              </a:pathLst>
            </a:custGeom>
            <a:solidFill>
              <a:srgbClr val="3D39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ṧḻ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C05B1A7-113B-4B4E-81D7-0F71F9DCE061}"/>
                </a:ext>
              </a:extLst>
            </p:cNvPr>
            <p:cNvSpPr/>
            <p:nvPr/>
          </p:nvSpPr>
          <p:spPr bwMode="auto">
            <a:xfrm>
              <a:off x="6848475" y="3494088"/>
              <a:ext cx="438150" cy="841375"/>
            </a:xfrm>
            <a:custGeom>
              <a:avLst/>
              <a:gdLst>
                <a:gd name="T0" fmla="*/ 315 w 315"/>
                <a:gd name="T1" fmla="*/ 6 h 605"/>
                <a:gd name="T2" fmla="*/ 290 w 315"/>
                <a:gd name="T3" fmla="*/ 9 h 605"/>
                <a:gd name="T4" fmla="*/ 251 w 315"/>
                <a:gd name="T5" fmla="*/ 15 h 605"/>
                <a:gd name="T6" fmla="*/ 179 w 315"/>
                <a:gd name="T7" fmla="*/ 7 h 605"/>
                <a:gd name="T8" fmla="*/ 158 w 315"/>
                <a:gd name="T9" fmla="*/ 12 h 605"/>
                <a:gd name="T10" fmla="*/ 142 w 315"/>
                <a:gd name="T11" fmla="*/ 33 h 605"/>
                <a:gd name="T12" fmla="*/ 126 w 315"/>
                <a:gd name="T13" fmla="*/ 47 h 605"/>
                <a:gd name="T14" fmla="*/ 110 w 315"/>
                <a:gd name="T15" fmla="*/ 61 h 605"/>
                <a:gd name="T16" fmla="*/ 146 w 315"/>
                <a:gd name="T17" fmla="*/ 177 h 605"/>
                <a:gd name="T18" fmla="*/ 111 w 315"/>
                <a:gd name="T19" fmla="*/ 336 h 605"/>
                <a:gd name="T20" fmla="*/ 36 w 315"/>
                <a:gd name="T21" fmla="*/ 543 h 605"/>
                <a:gd name="T22" fmla="*/ 126 w 315"/>
                <a:gd name="T23" fmla="*/ 603 h 605"/>
                <a:gd name="T24" fmla="*/ 163 w 315"/>
                <a:gd name="T25" fmla="*/ 571 h 605"/>
                <a:gd name="T26" fmla="*/ 247 w 315"/>
                <a:gd name="T27" fmla="*/ 390 h 605"/>
                <a:gd name="T28" fmla="*/ 268 w 315"/>
                <a:gd name="T29" fmla="*/ 188 h 605"/>
                <a:gd name="T30" fmla="*/ 297 w 315"/>
                <a:gd name="T31" fmla="*/ 91 h 605"/>
                <a:gd name="T32" fmla="*/ 303 w 315"/>
                <a:gd name="T33" fmla="*/ 25 h 605"/>
                <a:gd name="T34" fmla="*/ 315 w 315"/>
                <a:gd name="T35" fmla="*/ 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5" h="605">
                  <a:moveTo>
                    <a:pt x="315" y="6"/>
                  </a:moveTo>
                  <a:cubicBezTo>
                    <a:pt x="306" y="3"/>
                    <a:pt x="297" y="4"/>
                    <a:pt x="290" y="9"/>
                  </a:cubicBezTo>
                  <a:cubicBezTo>
                    <a:pt x="279" y="17"/>
                    <a:pt x="257" y="16"/>
                    <a:pt x="251" y="15"/>
                  </a:cubicBezTo>
                  <a:cubicBezTo>
                    <a:pt x="245" y="13"/>
                    <a:pt x="184" y="5"/>
                    <a:pt x="179" y="7"/>
                  </a:cubicBezTo>
                  <a:cubicBezTo>
                    <a:pt x="174" y="9"/>
                    <a:pt x="164" y="0"/>
                    <a:pt x="158" y="12"/>
                  </a:cubicBezTo>
                  <a:cubicBezTo>
                    <a:pt x="151" y="24"/>
                    <a:pt x="148" y="30"/>
                    <a:pt x="142" y="33"/>
                  </a:cubicBezTo>
                  <a:cubicBezTo>
                    <a:pt x="136" y="36"/>
                    <a:pt x="124" y="45"/>
                    <a:pt x="126" y="47"/>
                  </a:cubicBezTo>
                  <a:cubicBezTo>
                    <a:pt x="128" y="49"/>
                    <a:pt x="110" y="61"/>
                    <a:pt x="110" y="61"/>
                  </a:cubicBezTo>
                  <a:cubicBezTo>
                    <a:pt x="146" y="177"/>
                    <a:pt x="146" y="177"/>
                    <a:pt x="146" y="177"/>
                  </a:cubicBezTo>
                  <a:cubicBezTo>
                    <a:pt x="146" y="177"/>
                    <a:pt x="123" y="324"/>
                    <a:pt x="111" y="336"/>
                  </a:cubicBezTo>
                  <a:cubicBezTo>
                    <a:pt x="100" y="349"/>
                    <a:pt x="0" y="514"/>
                    <a:pt x="36" y="543"/>
                  </a:cubicBezTo>
                  <a:cubicBezTo>
                    <a:pt x="64" y="566"/>
                    <a:pt x="94" y="586"/>
                    <a:pt x="126" y="603"/>
                  </a:cubicBezTo>
                  <a:cubicBezTo>
                    <a:pt x="130" y="605"/>
                    <a:pt x="144" y="579"/>
                    <a:pt x="163" y="571"/>
                  </a:cubicBezTo>
                  <a:cubicBezTo>
                    <a:pt x="183" y="562"/>
                    <a:pt x="244" y="452"/>
                    <a:pt x="247" y="390"/>
                  </a:cubicBezTo>
                  <a:cubicBezTo>
                    <a:pt x="251" y="327"/>
                    <a:pt x="268" y="188"/>
                    <a:pt x="268" y="188"/>
                  </a:cubicBezTo>
                  <a:cubicBezTo>
                    <a:pt x="268" y="188"/>
                    <a:pt x="289" y="111"/>
                    <a:pt x="297" y="91"/>
                  </a:cubicBezTo>
                  <a:cubicBezTo>
                    <a:pt x="304" y="70"/>
                    <a:pt x="303" y="25"/>
                    <a:pt x="303" y="25"/>
                  </a:cubicBezTo>
                  <a:lnTo>
                    <a:pt x="315" y="6"/>
                  </a:lnTo>
                  <a:close/>
                </a:path>
              </a:pathLst>
            </a:custGeom>
            <a:solidFill>
              <a:srgbClr val="4C498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îś1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54480FB-B292-4F03-A0CF-3F5EF515F4B5}"/>
                </a:ext>
              </a:extLst>
            </p:cNvPr>
            <p:cNvSpPr/>
            <p:nvPr/>
          </p:nvSpPr>
          <p:spPr bwMode="auto">
            <a:xfrm>
              <a:off x="7448550" y="3646488"/>
              <a:ext cx="3175" cy="3175"/>
            </a:xfrm>
            <a:custGeom>
              <a:avLst/>
              <a:gdLst>
                <a:gd name="T0" fmla="*/ 0 w 2"/>
                <a:gd name="T1" fmla="*/ 0 h 2"/>
                <a:gd name="T2" fmla="*/ 0 w 2"/>
                <a:gd name="T3" fmla="*/ 2 h 2"/>
                <a:gd name="T4" fmla="*/ 2 w 2"/>
                <a:gd name="T5" fmla="*/ 1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0" y="2"/>
                  </a:cubicBezTo>
                  <a:cubicBezTo>
                    <a:pt x="1" y="1"/>
                    <a:pt x="1" y="1"/>
                    <a:pt x="2" y="1"/>
                  </a:cubicBezTo>
                  <a:cubicBezTo>
                    <a:pt x="2" y="1"/>
                    <a:pt x="2" y="1"/>
                    <a:pt x="2" y="1"/>
                  </a:cubicBezTo>
                  <a:cubicBezTo>
                    <a:pt x="1" y="0"/>
                    <a:pt x="1" y="0"/>
                    <a:pt x="0" y="0"/>
                  </a:cubicBezTo>
                </a:path>
              </a:pathLst>
            </a:custGeom>
            <a:solidFill>
              <a:srgbClr val="8C5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isḻ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4C6E7C-1296-417E-96E0-0AE61DCAD227}"/>
                </a:ext>
              </a:extLst>
            </p:cNvPr>
            <p:cNvSpPr/>
            <p:nvPr/>
          </p:nvSpPr>
          <p:spPr bwMode="auto">
            <a:xfrm>
              <a:off x="7423150" y="3648076"/>
              <a:ext cx="77788" cy="395288"/>
            </a:xfrm>
            <a:custGeom>
              <a:avLst/>
              <a:gdLst>
                <a:gd name="T0" fmla="*/ 20 w 56"/>
                <a:gd name="T1" fmla="*/ 0 h 284"/>
                <a:gd name="T2" fmla="*/ 18 w 56"/>
                <a:gd name="T3" fmla="*/ 1 h 284"/>
                <a:gd name="T4" fmla="*/ 18 w 56"/>
                <a:gd name="T5" fmla="*/ 1 h 284"/>
                <a:gd name="T6" fmla="*/ 22 w 56"/>
                <a:gd name="T7" fmla="*/ 29 h 284"/>
                <a:gd name="T8" fmla="*/ 24 w 56"/>
                <a:gd name="T9" fmla="*/ 46 h 284"/>
                <a:gd name="T10" fmla="*/ 45 w 56"/>
                <a:gd name="T11" fmla="*/ 198 h 284"/>
                <a:gd name="T12" fmla="*/ 45 w 56"/>
                <a:gd name="T13" fmla="*/ 199 h 284"/>
                <a:gd name="T14" fmla="*/ 48 w 56"/>
                <a:gd name="T15" fmla="*/ 199 h 284"/>
                <a:gd name="T16" fmla="*/ 46 w 56"/>
                <a:gd name="T17" fmla="*/ 201 h 284"/>
                <a:gd name="T18" fmla="*/ 0 w 56"/>
                <a:gd name="T19" fmla="*/ 284 h 284"/>
                <a:gd name="T20" fmla="*/ 3 w 56"/>
                <a:gd name="T21" fmla="*/ 284 h 284"/>
                <a:gd name="T22" fmla="*/ 51 w 56"/>
                <a:gd name="T23" fmla="*/ 195 h 284"/>
                <a:gd name="T24" fmla="*/ 30 w 56"/>
                <a:gd name="T25" fmla="*/ 43 h 284"/>
                <a:gd name="T26" fmla="*/ 27 w 56"/>
                <a:gd name="T27" fmla="*/ 23 h 284"/>
                <a:gd name="T28" fmla="*/ 24 w 56"/>
                <a:gd name="T29" fmla="*/ 2 h 284"/>
                <a:gd name="T30" fmla="*/ 24 w 56"/>
                <a:gd name="T31" fmla="*/ 2 h 284"/>
                <a:gd name="T32" fmla="*/ 20 w 56"/>
                <a:gd name="T33"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84">
                  <a:moveTo>
                    <a:pt x="20" y="0"/>
                  </a:moveTo>
                  <a:cubicBezTo>
                    <a:pt x="19" y="0"/>
                    <a:pt x="19" y="0"/>
                    <a:pt x="18" y="1"/>
                  </a:cubicBezTo>
                  <a:cubicBezTo>
                    <a:pt x="18" y="1"/>
                    <a:pt x="18" y="1"/>
                    <a:pt x="18" y="1"/>
                  </a:cubicBezTo>
                  <a:cubicBezTo>
                    <a:pt x="22" y="29"/>
                    <a:pt x="22" y="29"/>
                    <a:pt x="22" y="29"/>
                  </a:cubicBezTo>
                  <a:cubicBezTo>
                    <a:pt x="24" y="46"/>
                    <a:pt x="24" y="46"/>
                    <a:pt x="24" y="46"/>
                  </a:cubicBezTo>
                  <a:cubicBezTo>
                    <a:pt x="24" y="46"/>
                    <a:pt x="39" y="174"/>
                    <a:pt x="45" y="198"/>
                  </a:cubicBezTo>
                  <a:cubicBezTo>
                    <a:pt x="45" y="199"/>
                    <a:pt x="45" y="199"/>
                    <a:pt x="45" y="199"/>
                  </a:cubicBezTo>
                  <a:cubicBezTo>
                    <a:pt x="46" y="199"/>
                    <a:pt x="47" y="199"/>
                    <a:pt x="48" y="199"/>
                  </a:cubicBezTo>
                  <a:cubicBezTo>
                    <a:pt x="47" y="200"/>
                    <a:pt x="46" y="200"/>
                    <a:pt x="46" y="201"/>
                  </a:cubicBezTo>
                  <a:cubicBezTo>
                    <a:pt x="48" y="222"/>
                    <a:pt x="13" y="268"/>
                    <a:pt x="0" y="284"/>
                  </a:cubicBezTo>
                  <a:cubicBezTo>
                    <a:pt x="3" y="284"/>
                    <a:pt x="3" y="284"/>
                    <a:pt x="3" y="284"/>
                  </a:cubicBezTo>
                  <a:cubicBezTo>
                    <a:pt x="13" y="272"/>
                    <a:pt x="56" y="216"/>
                    <a:pt x="51" y="195"/>
                  </a:cubicBezTo>
                  <a:cubicBezTo>
                    <a:pt x="44" y="171"/>
                    <a:pt x="30" y="43"/>
                    <a:pt x="30" y="43"/>
                  </a:cubicBezTo>
                  <a:cubicBezTo>
                    <a:pt x="27" y="23"/>
                    <a:pt x="27" y="23"/>
                    <a:pt x="27" y="23"/>
                  </a:cubicBezTo>
                  <a:cubicBezTo>
                    <a:pt x="24" y="2"/>
                    <a:pt x="24" y="2"/>
                    <a:pt x="24" y="2"/>
                  </a:cubicBezTo>
                  <a:cubicBezTo>
                    <a:pt x="24" y="2"/>
                    <a:pt x="24" y="2"/>
                    <a:pt x="24" y="2"/>
                  </a:cubicBezTo>
                  <a:cubicBezTo>
                    <a:pt x="23" y="1"/>
                    <a:pt x="21" y="1"/>
                    <a:pt x="20"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îṧlï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7AC862-2DF6-411E-ABCB-84223B7ED926}"/>
                </a:ext>
              </a:extLst>
            </p:cNvPr>
            <p:cNvSpPr/>
            <p:nvPr/>
          </p:nvSpPr>
          <p:spPr bwMode="auto">
            <a:xfrm>
              <a:off x="7418388" y="4043363"/>
              <a:ext cx="9525" cy="7938"/>
            </a:xfrm>
            <a:custGeom>
              <a:avLst/>
              <a:gdLst>
                <a:gd name="T0" fmla="*/ 4 w 7"/>
                <a:gd name="T1" fmla="*/ 0 h 6"/>
                <a:gd name="T2" fmla="*/ 0 w 7"/>
                <a:gd name="T3" fmla="*/ 6 h 6"/>
                <a:gd name="T4" fmla="*/ 5 w 7"/>
                <a:gd name="T5" fmla="*/ 6 h 6"/>
                <a:gd name="T6" fmla="*/ 5 w 7"/>
                <a:gd name="T7" fmla="*/ 3 h 6"/>
                <a:gd name="T8" fmla="*/ 7 w 7"/>
                <a:gd name="T9" fmla="*/ 0 h 6"/>
                <a:gd name="T10" fmla="*/ 4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4" y="0"/>
                  </a:moveTo>
                  <a:cubicBezTo>
                    <a:pt x="2" y="3"/>
                    <a:pt x="0" y="5"/>
                    <a:pt x="0" y="6"/>
                  </a:cubicBezTo>
                  <a:cubicBezTo>
                    <a:pt x="5" y="6"/>
                    <a:pt x="5" y="6"/>
                    <a:pt x="5" y="6"/>
                  </a:cubicBezTo>
                  <a:cubicBezTo>
                    <a:pt x="5" y="4"/>
                    <a:pt x="5" y="3"/>
                    <a:pt x="5" y="3"/>
                  </a:cubicBezTo>
                  <a:cubicBezTo>
                    <a:pt x="5" y="3"/>
                    <a:pt x="6" y="2"/>
                    <a:pt x="7" y="0"/>
                  </a:cubicBezTo>
                  <a:cubicBezTo>
                    <a:pt x="4" y="0"/>
                    <a:pt x="4" y="0"/>
                    <a:pt x="4" y="0"/>
                  </a:cubicBezTo>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39B0D5-10D8-4551-8743-4FB0116D81DD}"/>
                </a:ext>
              </a:extLst>
            </p:cNvPr>
            <p:cNvSpPr/>
            <p:nvPr/>
          </p:nvSpPr>
          <p:spPr bwMode="auto">
            <a:xfrm>
              <a:off x="7413625" y="4051301"/>
              <a:ext cx="133350" cy="374650"/>
            </a:xfrm>
            <a:custGeom>
              <a:avLst/>
              <a:gdLst>
                <a:gd name="T0" fmla="*/ 3 w 95"/>
                <a:gd name="T1" fmla="*/ 0 h 269"/>
                <a:gd name="T2" fmla="*/ 3 w 95"/>
                <a:gd name="T3" fmla="*/ 0 h 269"/>
                <a:gd name="T4" fmla="*/ 2 w 95"/>
                <a:gd name="T5" fmla="*/ 10 h 269"/>
                <a:gd name="T6" fmla="*/ 3 w 95"/>
                <a:gd name="T7" fmla="*/ 118 h 269"/>
                <a:gd name="T8" fmla="*/ 90 w 95"/>
                <a:gd name="T9" fmla="*/ 268 h 269"/>
                <a:gd name="T10" fmla="*/ 94 w 95"/>
                <a:gd name="T11" fmla="*/ 269 h 269"/>
                <a:gd name="T12" fmla="*/ 95 w 95"/>
                <a:gd name="T13" fmla="*/ 264 h 269"/>
                <a:gd name="T14" fmla="*/ 8 w 95"/>
                <a:gd name="T15" fmla="*/ 115 h 269"/>
                <a:gd name="T16" fmla="*/ 8 w 95"/>
                <a:gd name="T17" fmla="*/ 10 h 269"/>
                <a:gd name="T18" fmla="*/ 8 w 95"/>
                <a:gd name="T19" fmla="*/ 0 h 269"/>
                <a:gd name="T20" fmla="*/ 3 w 95"/>
                <a:gd name="T21"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269">
                  <a:moveTo>
                    <a:pt x="3" y="0"/>
                  </a:moveTo>
                  <a:cubicBezTo>
                    <a:pt x="3" y="0"/>
                    <a:pt x="3" y="0"/>
                    <a:pt x="3" y="0"/>
                  </a:cubicBezTo>
                  <a:cubicBezTo>
                    <a:pt x="3" y="0"/>
                    <a:pt x="3" y="4"/>
                    <a:pt x="2" y="10"/>
                  </a:cubicBezTo>
                  <a:cubicBezTo>
                    <a:pt x="2" y="28"/>
                    <a:pt x="0" y="70"/>
                    <a:pt x="3" y="118"/>
                  </a:cubicBezTo>
                  <a:cubicBezTo>
                    <a:pt x="6" y="184"/>
                    <a:pt x="78" y="258"/>
                    <a:pt x="90" y="268"/>
                  </a:cubicBezTo>
                  <a:cubicBezTo>
                    <a:pt x="92" y="269"/>
                    <a:pt x="93" y="269"/>
                    <a:pt x="94" y="269"/>
                  </a:cubicBezTo>
                  <a:cubicBezTo>
                    <a:pt x="95" y="268"/>
                    <a:pt x="95" y="266"/>
                    <a:pt x="95" y="264"/>
                  </a:cubicBezTo>
                  <a:cubicBezTo>
                    <a:pt x="82" y="253"/>
                    <a:pt x="12" y="180"/>
                    <a:pt x="8" y="115"/>
                  </a:cubicBezTo>
                  <a:cubicBezTo>
                    <a:pt x="6" y="69"/>
                    <a:pt x="7" y="29"/>
                    <a:pt x="8" y="10"/>
                  </a:cubicBezTo>
                  <a:cubicBezTo>
                    <a:pt x="8" y="5"/>
                    <a:pt x="8" y="2"/>
                    <a:pt x="8" y="0"/>
                  </a:cubicBezTo>
                  <a:cubicBezTo>
                    <a:pt x="3" y="0"/>
                    <a:pt x="3" y="0"/>
                    <a:pt x="3" y="0"/>
                  </a:cubicBezTo>
                </a:path>
              </a:pathLst>
            </a:custGeom>
            <a:solidFill>
              <a:srgbClr val="3D39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ïṥl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8A445C2-2B6B-4FC9-87E6-FB0130055005}"/>
                </a:ext>
              </a:extLst>
            </p:cNvPr>
            <p:cNvSpPr/>
            <p:nvPr/>
          </p:nvSpPr>
          <p:spPr bwMode="auto">
            <a:xfrm>
              <a:off x="7486650" y="3924301"/>
              <a:ext cx="3175" cy="3175"/>
            </a:xfrm>
            <a:custGeom>
              <a:avLst/>
              <a:gdLst>
                <a:gd name="T0" fmla="*/ 3 w 3"/>
                <a:gd name="T1" fmla="*/ 0 h 2"/>
                <a:gd name="T2" fmla="*/ 0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0" y="0"/>
                  </a:cubicBezTo>
                  <a:cubicBezTo>
                    <a:pt x="1" y="1"/>
                    <a:pt x="1" y="1"/>
                    <a:pt x="1" y="2"/>
                  </a:cubicBezTo>
                  <a:cubicBezTo>
                    <a:pt x="1" y="1"/>
                    <a:pt x="2" y="1"/>
                    <a:pt x="3" y="0"/>
                  </a:cubicBezTo>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šľ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9B4BC7-E381-4B6D-9D9C-F4ECECA4F5C8}"/>
                </a:ext>
              </a:extLst>
            </p:cNvPr>
            <p:cNvSpPr/>
            <p:nvPr/>
          </p:nvSpPr>
          <p:spPr bwMode="auto">
            <a:xfrm>
              <a:off x="7423150" y="3549651"/>
              <a:ext cx="238125" cy="882650"/>
            </a:xfrm>
            <a:custGeom>
              <a:avLst/>
              <a:gdLst>
                <a:gd name="T0" fmla="*/ 130 w 172"/>
                <a:gd name="T1" fmla="*/ 233 h 635"/>
                <a:gd name="T2" fmla="*/ 116 w 172"/>
                <a:gd name="T3" fmla="*/ 233 h 635"/>
                <a:gd name="T4" fmla="*/ 112 w 172"/>
                <a:gd name="T5" fmla="*/ 251 h 635"/>
                <a:gd name="T6" fmla="*/ 104 w 172"/>
                <a:gd name="T7" fmla="*/ 290 h 635"/>
                <a:gd name="T8" fmla="*/ 92 w 172"/>
                <a:gd name="T9" fmla="*/ 349 h 635"/>
                <a:gd name="T10" fmla="*/ 83 w 172"/>
                <a:gd name="T11" fmla="*/ 410 h 635"/>
                <a:gd name="T12" fmla="*/ 95 w 172"/>
                <a:gd name="T13" fmla="*/ 474 h 635"/>
                <a:gd name="T14" fmla="*/ 103 w 172"/>
                <a:gd name="T15" fmla="*/ 537 h 635"/>
                <a:gd name="T16" fmla="*/ 111 w 172"/>
                <a:gd name="T17" fmla="*/ 603 h 635"/>
                <a:gd name="T18" fmla="*/ 90 w 172"/>
                <a:gd name="T19" fmla="*/ 626 h 635"/>
                <a:gd name="T20" fmla="*/ 2 w 172"/>
                <a:gd name="T21" fmla="*/ 476 h 635"/>
                <a:gd name="T22" fmla="*/ 2 w 172"/>
                <a:gd name="T23" fmla="*/ 371 h 635"/>
                <a:gd name="T24" fmla="*/ 2 w 172"/>
                <a:gd name="T25" fmla="*/ 358 h 635"/>
                <a:gd name="T26" fmla="*/ 52 w 172"/>
                <a:gd name="T27" fmla="*/ 266 h 635"/>
                <a:gd name="T28" fmla="*/ 31 w 172"/>
                <a:gd name="T29" fmla="*/ 114 h 635"/>
                <a:gd name="T30" fmla="*/ 28 w 172"/>
                <a:gd name="T31" fmla="*/ 94 h 635"/>
                <a:gd name="T32" fmla="*/ 25 w 172"/>
                <a:gd name="T33" fmla="*/ 73 h 635"/>
                <a:gd name="T34" fmla="*/ 25 w 172"/>
                <a:gd name="T35" fmla="*/ 68 h 635"/>
                <a:gd name="T36" fmla="*/ 16 w 172"/>
                <a:gd name="T37" fmla="*/ 0 h 635"/>
                <a:gd name="T38" fmla="*/ 79 w 172"/>
                <a:gd name="T39" fmla="*/ 20 h 635"/>
                <a:gd name="T40" fmla="*/ 131 w 172"/>
                <a:gd name="T41" fmla="*/ 38 h 635"/>
                <a:gd name="T42" fmla="*/ 159 w 172"/>
                <a:gd name="T43" fmla="*/ 66 h 635"/>
                <a:gd name="T44" fmla="*/ 160 w 172"/>
                <a:gd name="T45" fmla="*/ 71 h 635"/>
                <a:gd name="T46" fmla="*/ 168 w 172"/>
                <a:gd name="T47" fmla="*/ 107 h 635"/>
                <a:gd name="T48" fmla="*/ 130 w 172"/>
                <a:gd name="T49" fmla="*/ 23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2" h="635">
                  <a:moveTo>
                    <a:pt x="130" y="233"/>
                  </a:moveTo>
                  <a:cubicBezTo>
                    <a:pt x="130" y="233"/>
                    <a:pt x="117" y="228"/>
                    <a:pt x="116" y="233"/>
                  </a:cubicBezTo>
                  <a:cubicBezTo>
                    <a:pt x="115" y="239"/>
                    <a:pt x="112" y="251"/>
                    <a:pt x="112" y="251"/>
                  </a:cubicBezTo>
                  <a:cubicBezTo>
                    <a:pt x="112" y="251"/>
                    <a:pt x="115" y="279"/>
                    <a:pt x="104" y="290"/>
                  </a:cubicBezTo>
                  <a:cubicBezTo>
                    <a:pt x="94" y="301"/>
                    <a:pt x="92" y="349"/>
                    <a:pt x="92" y="349"/>
                  </a:cubicBezTo>
                  <a:cubicBezTo>
                    <a:pt x="92" y="349"/>
                    <a:pt x="76" y="396"/>
                    <a:pt x="83" y="410"/>
                  </a:cubicBezTo>
                  <a:cubicBezTo>
                    <a:pt x="86" y="416"/>
                    <a:pt x="91" y="442"/>
                    <a:pt x="95" y="474"/>
                  </a:cubicBezTo>
                  <a:cubicBezTo>
                    <a:pt x="98" y="494"/>
                    <a:pt x="101" y="516"/>
                    <a:pt x="103" y="537"/>
                  </a:cubicBezTo>
                  <a:cubicBezTo>
                    <a:pt x="108" y="573"/>
                    <a:pt x="111" y="603"/>
                    <a:pt x="111" y="603"/>
                  </a:cubicBezTo>
                  <a:cubicBezTo>
                    <a:pt x="111" y="603"/>
                    <a:pt x="102" y="635"/>
                    <a:pt x="90" y="626"/>
                  </a:cubicBezTo>
                  <a:cubicBezTo>
                    <a:pt x="78" y="616"/>
                    <a:pt x="6" y="542"/>
                    <a:pt x="2" y="476"/>
                  </a:cubicBezTo>
                  <a:cubicBezTo>
                    <a:pt x="0" y="430"/>
                    <a:pt x="1" y="390"/>
                    <a:pt x="2" y="371"/>
                  </a:cubicBezTo>
                  <a:cubicBezTo>
                    <a:pt x="2" y="362"/>
                    <a:pt x="2" y="358"/>
                    <a:pt x="2" y="358"/>
                  </a:cubicBezTo>
                  <a:cubicBezTo>
                    <a:pt x="2" y="358"/>
                    <a:pt x="58" y="290"/>
                    <a:pt x="52" y="266"/>
                  </a:cubicBezTo>
                  <a:cubicBezTo>
                    <a:pt x="45" y="242"/>
                    <a:pt x="31" y="114"/>
                    <a:pt x="31" y="114"/>
                  </a:cubicBezTo>
                  <a:cubicBezTo>
                    <a:pt x="28" y="94"/>
                    <a:pt x="28" y="94"/>
                    <a:pt x="28" y="94"/>
                  </a:cubicBezTo>
                  <a:cubicBezTo>
                    <a:pt x="25" y="73"/>
                    <a:pt x="25" y="73"/>
                    <a:pt x="25" y="73"/>
                  </a:cubicBezTo>
                  <a:cubicBezTo>
                    <a:pt x="25" y="68"/>
                    <a:pt x="25" y="68"/>
                    <a:pt x="25" y="68"/>
                  </a:cubicBezTo>
                  <a:cubicBezTo>
                    <a:pt x="16" y="0"/>
                    <a:pt x="16" y="0"/>
                    <a:pt x="16" y="0"/>
                  </a:cubicBezTo>
                  <a:cubicBezTo>
                    <a:pt x="17" y="1"/>
                    <a:pt x="72" y="13"/>
                    <a:pt x="79" y="20"/>
                  </a:cubicBezTo>
                  <a:cubicBezTo>
                    <a:pt x="87" y="28"/>
                    <a:pt x="131" y="38"/>
                    <a:pt x="131" y="38"/>
                  </a:cubicBezTo>
                  <a:cubicBezTo>
                    <a:pt x="145" y="42"/>
                    <a:pt x="156" y="53"/>
                    <a:pt x="159" y="66"/>
                  </a:cubicBezTo>
                  <a:cubicBezTo>
                    <a:pt x="160" y="68"/>
                    <a:pt x="160" y="69"/>
                    <a:pt x="160" y="71"/>
                  </a:cubicBezTo>
                  <a:cubicBezTo>
                    <a:pt x="166" y="99"/>
                    <a:pt x="164" y="103"/>
                    <a:pt x="168" y="107"/>
                  </a:cubicBezTo>
                  <a:cubicBezTo>
                    <a:pt x="172" y="112"/>
                    <a:pt x="130" y="233"/>
                    <a:pt x="130" y="233"/>
                  </a:cubicBezTo>
                </a:path>
              </a:pathLst>
            </a:custGeom>
            <a:solidFill>
              <a:srgbClr val="4C498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ṥḻ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E042134-6901-4016-B949-5DFBD08652C9}"/>
                </a:ext>
              </a:extLst>
            </p:cNvPr>
            <p:cNvSpPr/>
            <p:nvPr/>
          </p:nvSpPr>
          <p:spPr bwMode="auto">
            <a:xfrm>
              <a:off x="7566025" y="4291013"/>
              <a:ext cx="0" cy="3175"/>
            </a:xfrm>
            <a:custGeom>
              <a:avLst/>
              <a:gdLst>
                <a:gd name="T0" fmla="*/ 0 h 3"/>
                <a:gd name="T1" fmla="*/ 3 h 3"/>
                <a:gd name="T2" fmla="*/ 3 h 3"/>
                <a:gd name="T3" fmla="*/ 0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2"/>
                    <a:pt x="0" y="3"/>
                  </a:cubicBezTo>
                  <a:cubicBezTo>
                    <a:pt x="0" y="3"/>
                    <a:pt x="0" y="3"/>
                    <a:pt x="0" y="3"/>
                  </a:cubicBezTo>
                  <a:cubicBezTo>
                    <a:pt x="0" y="2"/>
                    <a:pt x="0" y="1"/>
                    <a:pt x="0" y="0"/>
                  </a:cubicBezTo>
                  <a:cubicBezTo>
                    <a:pt x="0" y="0"/>
                    <a:pt x="0" y="0"/>
                    <a:pt x="0" y="0"/>
                  </a:cubicBezTo>
                </a:path>
              </a:pathLst>
            </a:custGeom>
            <a:solidFill>
              <a:srgbClr val="3B7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ṩ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FF8BB03-81C9-40F5-B04E-95B00AF7E1D6}"/>
                </a:ext>
              </a:extLst>
            </p:cNvPr>
            <p:cNvSpPr/>
            <p:nvPr/>
          </p:nvSpPr>
          <p:spPr bwMode="auto">
            <a:xfrm>
              <a:off x="7497763" y="4225926"/>
              <a:ext cx="68263" cy="68263"/>
            </a:xfrm>
            <a:custGeom>
              <a:avLst/>
              <a:gdLst>
                <a:gd name="T0" fmla="*/ 8 w 49"/>
                <a:gd name="T1" fmla="*/ 0 h 49"/>
                <a:gd name="T2" fmla="*/ 0 w 49"/>
                <a:gd name="T3" fmla="*/ 16 h 49"/>
                <a:gd name="T4" fmla="*/ 49 w 49"/>
                <a:gd name="T5" fmla="*/ 49 h 49"/>
                <a:gd name="T6" fmla="*/ 49 w 49"/>
                <a:gd name="T7" fmla="*/ 46 h 49"/>
                <a:gd name="T8" fmla="*/ 3 w 49"/>
                <a:gd name="T9" fmla="*/ 13 h 49"/>
                <a:gd name="T10" fmla="*/ 8 w 49"/>
                <a:gd name="T11" fmla="*/ 0 h 49"/>
              </a:gdLst>
              <a:ahLst/>
              <a:cxnLst>
                <a:cxn ang="0">
                  <a:pos x="T0" y="T1"/>
                </a:cxn>
                <a:cxn ang="0">
                  <a:pos x="T2" y="T3"/>
                </a:cxn>
                <a:cxn ang="0">
                  <a:pos x="T4" y="T5"/>
                </a:cxn>
                <a:cxn ang="0">
                  <a:pos x="T6" y="T7"/>
                </a:cxn>
                <a:cxn ang="0">
                  <a:pos x="T8" y="T9"/>
                </a:cxn>
                <a:cxn ang="0">
                  <a:pos x="T10" y="T11"/>
                </a:cxn>
              </a:cxnLst>
              <a:rect l="0" t="0" r="r" b="b"/>
              <a:pathLst>
                <a:path w="49" h="49">
                  <a:moveTo>
                    <a:pt x="8" y="0"/>
                  </a:moveTo>
                  <a:cubicBezTo>
                    <a:pt x="4" y="4"/>
                    <a:pt x="1" y="9"/>
                    <a:pt x="0" y="16"/>
                  </a:cubicBezTo>
                  <a:cubicBezTo>
                    <a:pt x="0" y="36"/>
                    <a:pt x="29" y="45"/>
                    <a:pt x="49" y="49"/>
                  </a:cubicBezTo>
                  <a:cubicBezTo>
                    <a:pt x="49" y="48"/>
                    <a:pt x="49" y="47"/>
                    <a:pt x="49" y="46"/>
                  </a:cubicBezTo>
                  <a:cubicBezTo>
                    <a:pt x="29" y="41"/>
                    <a:pt x="3" y="32"/>
                    <a:pt x="3" y="13"/>
                  </a:cubicBezTo>
                  <a:cubicBezTo>
                    <a:pt x="3" y="8"/>
                    <a:pt x="5" y="3"/>
                    <a:pt x="8" y="0"/>
                  </a:cubicBezTo>
                </a:path>
              </a:pathLst>
            </a:custGeom>
            <a:solidFill>
              <a:srgbClr val="44427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îśḷ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4E482-4089-4F9A-8073-FC8F3891D271}"/>
                </a:ext>
              </a:extLst>
            </p:cNvPr>
            <p:cNvSpPr/>
            <p:nvPr/>
          </p:nvSpPr>
          <p:spPr bwMode="auto">
            <a:xfrm>
              <a:off x="7500938" y="4203701"/>
              <a:ext cx="155575" cy="90488"/>
            </a:xfrm>
            <a:custGeom>
              <a:avLst/>
              <a:gdLst>
                <a:gd name="T0" fmla="*/ 109 w 112"/>
                <a:gd name="T1" fmla="*/ 56 h 66"/>
                <a:gd name="T2" fmla="*/ 101 w 112"/>
                <a:gd name="T3" fmla="*/ 61 h 66"/>
                <a:gd name="T4" fmla="*/ 68 w 112"/>
                <a:gd name="T5" fmla="*/ 66 h 66"/>
                <a:gd name="T6" fmla="*/ 1 w 112"/>
                <a:gd name="T7" fmla="*/ 30 h 66"/>
                <a:gd name="T8" fmla="*/ 50 w 112"/>
                <a:gd name="T9" fmla="*/ 1 h 66"/>
                <a:gd name="T10" fmla="*/ 61 w 112"/>
                <a:gd name="T11" fmla="*/ 0 h 66"/>
                <a:gd name="T12" fmla="*/ 109 w 112"/>
                <a:gd name="T13" fmla="*/ 56 h 66"/>
              </a:gdLst>
              <a:ahLst/>
              <a:cxnLst>
                <a:cxn ang="0">
                  <a:pos x="T0" y="T1"/>
                </a:cxn>
                <a:cxn ang="0">
                  <a:pos x="T2" y="T3"/>
                </a:cxn>
                <a:cxn ang="0">
                  <a:pos x="T4" y="T5"/>
                </a:cxn>
                <a:cxn ang="0">
                  <a:pos x="T6" y="T7"/>
                </a:cxn>
                <a:cxn ang="0">
                  <a:pos x="T8" y="T9"/>
                </a:cxn>
                <a:cxn ang="0">
                  <a:pos x="T10" y="T11"/>
                </a:cxn>
                <a:cxn ang="0">
                  <a:pos x="T12" y="T13"/>
                </a:cxn>
              </a:cxnLst>
              <a:rect l="0" t="0" r="r" b="b"/>
              <a:pathLst>
                <a:path w="112" h="66">
                  <a:moveTo>
                    <a:pt x="109" y="56"/>
                  </a:moveTo>
                  <a:cubicBezTo>
                    <a:pt x="109" y="58"/>
                    <a:pt x="105" y="60"/>
                    <a:pt x="101" y="61"/>
                  </a:cubicBezTo>
                  <a:cubicBezTo>
                    <a:pt x="90" y="63"/>
                    <a:pt x="79" y="65"/>
                    <a:pt x="68" y="66"/>
                  </a:cubicBezTo>
                  <a:cubicBezTo>
                    <a:pt x="68" y="66"/>
                    <a:pt x="0" y="61"/>
                    <a:pt x="1" y="30"/>
                  </a:cubicBezTo>
                  <a:cubicBezTo>
                    <a:pt x="2" y="8"/>
                    <a:pt x="33" y="2"/>
                    <a:pt x="50" y="1"/>
                  </a:cubicBezTo>
                  <a:cubicBezTo>
                    <a:pt x="54" y="0"/>
                    <a:pt x="58" y="0"/>
                    <a:pt x="61" y="0"/>
                  </a:cubicBezTo>
                  <a:cubicBezTo>
                    <a:pt x="61" y="0"/>
                    <a:pt x="112" y="50"/>
                    <a:pt x="109" y="56"/>
                  </a:cubicBezTo>
                </a:path>
              </a:pathLst>
            </a:custGeom>
            <a:solidFill>
              <a:srgbClr val="AE6E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ļ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8B98C3C-B91A-45CD-92C1-FA215DF8D879}"/>
                </a:ext>
              </a:extLst>
            </p:cNvPr>
            <p:cNvSpPr/>
            <p:nvPr/>
          </p:nvSpPr>
          <p:spPr bwMode="auto">
            <a:xfrm>
              <a:off x="7564438" y="4203701"/>
              <a:ext cx="82550" cy="84138"/>
            </a:xfrm>
            <a:custGeom>
              <a:avLst/>
              <a:gdLst>
                <a:gd name="T0" fmla="*/ 3 w 59"/>
                <a:gd name="T1" fmla="*/ 0 h 60"/>
                <a:gd name="T2" fmla="*/ 0 w 59"/>
                <a:gd name="T3" fmla="*/ 3 h 60"/>
                <a:gd name="T4" fmla="*/ 55 w 59"/>
                <a:gd name="T5" fmla="*/ 60 h 60"/>
                <a:gd name="T6" fmla="*/ 59 w 59"/>
                <a:gd name="T7" fmla="*/ 58 h 60"/>
                <a:gd name="T8" fmla="*/ 3 w 59"/>
                <a:gd name="T9" fmla="*/ 0 h 60"/>
              </a:gdLst>
              <a:ahLst/>
              <a:cxnLst>
                <a:cxn ang="0">
                  <a:pos x="T0" y="T1"/>
                </a:cxn>
                <a:cxn ang="0">
                  <a:pos x="T2" y="T3"/>
                </a:cxn>
                <a:cxn ang="0">
                  <a:pos x="T4" y="T5"/>
                </a:cxn>
                <a:cxn ang="0">
                  <a:pos x="T6" y="T7"/>
                </a:cxn>
                <a:cxn ang="0">
                  <a:pos x="T8" y="T9"/>
                </a:cxn>
              </a:cxnLst>
              <a:rect l="0" t="0" r="r" b="b"/>
              <a:pathLst>
                <a:path w="59" h="60">
                  <a:moveTo>
                    <a:pt x="3" y="0"/>
                  </a:moveTo>
                  <a:cubicBezTo>
                    <a:pt x="0" y="3"/>
                    <a:pt x="0" y="3"/>
                    <a:pt x="0" y="3"/>
                  </a:cubicBezTo>
                  <a:cubicBezTo>
                    <a:pt x="12" y="6"/>
                    <a:pt x="37" y="36"/>
                    <a:pt x="55" y="60"/>
                  </a:cubicBezTo>
                  <a:cubicBezTo>
                    <a:pt x="56" y="59"/>
                    <a:pt x="58" y="59"/>
                    <a:pt x="59" y="58"/>
                  </a:cubicBezTo>
                  <a:cubicBezTo>
                    <a:pt x="41" y="35"/>
                    <a:pt x="16" y="3"/>
                    <a:pt x="3" y="0"/>
                  </a:cubicBezTo>
                </a:path>
              </a:pathLst>
            </a:custGeom>
            <a:solidFill>
              <a:srgbClr val="9C63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işļ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A7724A-C1CF-44AB-BF8A-9C60460FB257}"/>
                </a:ext>
              </a:extLst>
            </p:cNvPr>
            <p:cNvSpPr/>
            <p:nvPr/>
          </p:nvSpPr>
          <p:spPr bwMode="auto">
            <a:xfrm>
              <a:off x="7569200" y="3694113"/>
              <a:ext cx="258763" cy="628650"/>
            </a:xfrm>
            <a:custGeom>
              <a:avLst/>
              <a:gdLst>
                <a:gd name="T0" fmla="*/ 43 w 186"/>
                <a:gd name="T1" fmla="*/ 0 h 452"/>
                <a:gd name="T2" fmla="*/ 63 w 186"/>
                <a:gd name="T3" fmla="*/ 3 h 452"/>
                <a:gd name="T4" fmla="*/ 87 w 186"/>
                <a:gd name="T5" fmla="*/ 40 h 452"/>
                <a:gd name="T6" fmla="*/ 96 w 186"/>
                <a:gd name="T7" fmla="*/ 63 h 452"/>
                <a:gd name="T8" fmla="*/ 135 w 186"/>
                <a:gd name="T9" fmla="*/ 112 h 452"/>
                <a:gd name="T10" fmla="*/ 158 w 186"/>
                <a:gd name="T11" fmla="*/ 150 h 452"/>
                <a:gd name="T12" fmla="*/ 181 w 186"/>
                <a:gd name="T13" fmla="*/ 182 h 452"/>
                <a:gd name="T14" fmla="*/ 186 w 186"/>
                <a:gd name="T15" fmla="*/ 225 h 452"/>
                <a:gd name="T16" fmla="*/ 172 w 186"/>
                <a:gd name="T17" fmla="*/ 273 h 452"/>
                <a:gd name="T18" fmla="*/ 153 w 186"/>
                <a:gd name="T19" fmla="*/ 327 h 452"/>
                <a:gd name="T20" fmla="*/ 118 w 186"/>
                <a:gd name="T21" fmla="*/ 374 h 452"/>
                <a:gd name="T22" fmla="*/ 101 w 186"/>
                <a:gd name="T23" fmla="*/ 403 h 452"/>
                <a:gd name="T24" fmla="*/ 75 w 186"/>
                <a:gd name="T25" fmla="*/ 452 h 452"/>
                <a:gd name="T26" fmla="*/ 0 w 186"/>
                <a:gd name="T27" fmla="*/ 367 h 452"/>
                <a:gd name="T28" fmla="*/ 34 w 186"/>
                <a:gd name="T29" fmla="*/ 342 h 452"/>
                <a:gd name="T30" fmla="*/ 57 w 186"/>
                <a:gd name="T31" fmla="*/ 298 h 452"/>
                <a:gd name="T32" fmla="*/ 77 w 186"/>
                <a:gd name="T33" fmla="*/ 262 h 452"/>
                <a:gd name="T34" fmla="*/ 88 w 186"/>
                <a:gd name="T35" fmla="*/ 246 h 452"/>
                <a:gd name="T36" fmla="*/ 88 w 186"/>
                <a:gd name="T37" fmla="*/ 226 h 452"/>
                <a:gd name="T38" fmla="*/ 56 w 186"/>
                <a:gd name="T39" fmla="*/ 166 h 452"/>
                <a:gd name="T40" fmla="*/ 25 w 186"/>
                <a:gd name="T41" fmla="*/ 130 h 452"/>
                <a:gd name="T42" fmla="*/ 10 w 186"/>
                <a:gd name="T43" fmla="*/ 93 h 452"/>
                <a:gd name="T44" fmla="*/ 43 w 186"/>
                <a:gd name="T4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6" h="452">
                  <a:moveTo>
                    <a:pt x="43" y="0"/>
                  </a:moveTo>
                  <a:cubicBezTo>
                    <a:pt x="63" y="3"/>
                    <a:pt x="63" y="3"/>
                    <a:pt x="63" y="3"/>
                  </a:cubicBezTo>
                  <a:cubicBezTo>
                    <a:pt x="71" y="16"/>
                    <a:pt x="79" y="28"/>
                    <a:pt x="87" y="40"/>
                  </a:cubicBezTo>
                  <a:cubicBezTo>
                    <a:pt x="93" y="47"/>
                    <a:pt x="96" y="55"/>
                    <a:pt x="96" y="63"/>
                  </a:cubicBezTo>
                  <a:cubicBezTo>
                    <a:pt x="96" y="63"/>
                    <a:pt x="125" y="107"/>
                    <a:pt x="135" y="112"/>
                  </a:cubicBezTo>
                  <a:cubicBezTo>
                    <a:pt x="144" y="117"/>
                    <a:pt x="158" y="150"/>
                    <a:pt x="158" y="150"/>
                  </a:cubicBezTo>
                  <a:cubicBezTo>
                    <a:pt x="158" y="150"/>
                    <a:pt x="181" y="165"/>
                    <a:pt x="181" y="182"/>
                  </a:cubicBezTo>
                  <a:cubicBezTo>
                    <a:pt x="182" y="196"/>
                    <a:pt x="183" y="211"/>
                    <a:pt x="186" y="225"/>
                  </a:cubicBezTo>
                  <a:cubicBezTo>
                    <a:pt x="186" y="227"/>
                    <a:pt x="182" y="258"/>
                    <a:pt x="172" y="273"/>
                  </a:cubicBezTo>
                  <a:cubicBezTo>
                    <a:pt x="163" y="288"/>
                    <a:pt x="153" y="321"/>
                    <a:pt x="153" y="327"/>
                  </a:cubicBezTo>
                  <a:cubicBezTo>
                    <a:pt x="154" y="333"/>
                    <a:pt x="126" y="365"/>
                    <a:pt x="118" y="374"/>
                  </a:cubicBezTo>
                  <a:cubicBezTo>
                    <a:pt x="112" y="384"/>
                    <a:pt x="106" y="393"/>
                    <a:pt x="101" y="403"/>
                  </a:cubicBezTo>
                  <a:cubicBezTo>
                    <a:pt x="75" y="452"/>
                    <a:pt x="75" y="452"/>
                    <a:pt x="75" y="452"/>
                  </a:cubicBezTo>
                  <a:cubicBezTo>
                    <a:pt x="75" y="452"/>
                    <a:pt x="20" y="371"/>
                    <a:pt x="0" y="367"/>
                  </a:cubicBezTo>
                  <a:cubicBezTo>
                    <a:pt x="0" y="367"/>
                    <a:pt x="23" y="346"/>
                    <a:pt x="34" y="342"/>
                  </a:cubicBezTo>
                  <a:cubicBezTo>
                    <a:pt x="45" y="338"/>
                    <a:pt x="56" y="306"/>
                    <a:pt x="57" y="298"/>
                  </a:cubicBezTo>
                  <a:cubicBezTo>
                    <a:pt x="57" y="291"/>
                    <a:pt x="67" y="266"/>
                    <a:pt x="77" y="262"/>
                  </a:cubicBezTo>
                  <a:cubicBezTo>
                    <a:pt x="87" y="258"/>
                    <a:pt x="93" y="253"/>
                    <a:pt x="88" y="246"/>
                  </a:cubicBezTo>
                  <a:cubicBezTo>
                    <a:pt x="84" y="240"/>
                    <a:pt x="88" y="226"/>
                    <a:pt x="88" y="226"/>
                  </a:cubicBezTo>
                  <a:cubicBezTo>
                    <a:pt x="88" y="226"/>
                    <a:pt x="59" y="188"/>
                    <a:pt x="56" y="166"/>
                  </a:cubicBezTo>
                  <a:cubicBezTo>
                    <a:pt x="52" y="145"/>
                    <a:pt x="25" y="130"/>
                    <a:pt x="25" y="130"/>
                  </a:cubicBezTo>
                  <a:cubicBezTo>
                    <a:pt x="10" y="93"/>
                    <a:pt x="10" y="93"/>
                    <a:pt x="10" y="93"/>
                  </a:cubicBezTo>
                  <a:cubicBezTo>
                    <a:pt x="43" y="0"/>
                    <a:pt x="43" y="0"/>
                    <a:pt x="43" y="0"/>
                  </a:cubicBezTo>
                </a:path>
              </a:pathLst>
            </a:custGeom>
            <a:solidFill>
              <a:srgbClr val="4C498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šḻ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5B1781A-7FDC-4123-A4B1-860DDCFF3514}"/>
                </a:ext>
              </a:extLst>
            </p:cNvPr>
            <p:cNvSpPr/>
            <p:nvPr/>
          </p:nvSpPr>
          <p:spPr bwMode="auto">
            <a:xfrm>
              <a:off x="7699375" y="3927476"/>
              <a:ext cx="85725" cy="60325"/>
            </a:xfrm>
            <a:custGeom>
              <a:avLst/>
              <a:gdLst>
                <a:gd name="T0" fmla="*/ 62 w 62"/>
                <a:gd name="T1" fmla="*/ 0 h 43"/>
                <a:gd name="T2" fmla="*/ 22 w 62"/>
                <a:gd name="T3" fmla="*/ 15 h 43"/>
                <a:gd name="T4" fmla="*/ 5 w 62"/>
                <a:gd name="T5" fmla="*/ 43 h 43"/>
                <a:gd name="T6" fmla="*/ 5 w 62"/>
                <a:gd name="T7" fmla="*/ 43 h 43"/>
                <a:gd name="T8" fmla="*/ 29 w 62"/>
                <a:gd name="T9" fmla="*/ 19 h 43"/>
                <a:gd name="T10" fmla="*/ 36 w 62"/>
                <a:gd name="T11" fmla="*/ 10 h 43"/>
                <a:gd name="T12" fmla="*/ 62 w 6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62" h="43">
                  <a:moveTo>
                    <a:pt x="62" y="0"/>
                  </a:moveTo>
                  <a:cubicBezTo>
                    <a:pt x="47" y="0"/>
                    <a:pt x="33" y="5"/>
                    <a:pt x="22" y="15"/>
                  </a:cubicBezTo>
                  <a:cubicBezTo>
                    <a:pt x="18" y="18"/>
                    <a:pt x="0" y="37"/>
                    <a:pt x="5" y="43"/>
                  </a:cubicBezTo>
                  <a:cubicBezTo>
                    <a:pt x="5" y="43"/>
                    <a:pt x="5" y="43"/>
                    <a:pt x="5" y="43"/>
                  </a:cubicBezTo>
                  <a:cubicBezTo>
                    <a:pt x="10" y="43"/>
                    <a:pt x="26" y="22"/>
                    <a:pt x="29" y="19"/>
                  </a:cubicBezTo>
                  <a:cubicBezTo>
                    <a:pt x="31" y="16"/>
                    <a:pt x="33" y="13"/>
                    <a:pt x="36" y="10"/>
                  </a:cubicBezTo>
                  <a:cubicBezTo>
                    <a:pt x="43" y="3"/>
                    <a:pt x="52" y="1"/>
                    <a:pt x="62" y="0"/>
                  </a:cubicBezTo>
                </a:path>
              </a:pathLst>
            </a:custGeom>
            <a:solidFill>
              <a:srgbClr val="44427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íṡl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CA7AEF-6E90-40DF-B0E9-0A411FACDB4E}"/>
                </a:ext>
              </a:extLst>
            </p:cNvPr>
            <p:cNvSpPr/>
            <p:nvPr/>
          </p:nvSpPr>
          <p:spPr bwMode="auto">
            <a:xfrm>
              <a:off x="7669213" y="3808413"/>
              <a:ext cx="34925" cy="107950"/>
            </a:xfrm>
            <a:custGeom>
              <a:avLst/>
              <a:gdLst>
                <a:gd name="T0" fmla="*/ 19 w 26"/>
                <a:gd name="T1" fmla="*/ 0 h 78"/>
                <a:gd name="T2" fmla="*/ 13 w 26"/>
                <a:gd name="T3" fmla="*/ 18 h 78"/>
                <a:gd name="T4" fmla="*/ 8 w 26"/>
                <a:gd name="T5" fmla="*/ 38 h 78"/>
                <a:gd name="T6" fmla="*/ 0 w 26"/>
                <a:gd name="T7" fmla="*/ 78 h 78"/>
                <a:gd name="T8" fmla="*/ 14 w 26"/>
                <a:gd name="T9" fmla="*/ 68 h 78"/>
                <a:gd name="T10" fmla="*/ 18 w 26"/>
                <a:gd name="T11" fmla="*/ 50 h 78"/>
                <a:gd name="T12" fmla="*/ 24 w 26"/>
                <a:gd name="T13" fmla="*/ 21 h 78"/>
                <a:gd name="T14" fmla="*/ 23 w 26"/>
                <a:gd name="T15" fmla="*/ 9 h 78"/>
                <a:gd name="T16" fmla="*/ 19 w 26"/>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78">
                  <a:moveTo>
                    <a:pt x="19" y="0"/>
                  </a:moveTo>
                  <a:cubicBezTo>
                    <a:pt x="15" y="4"/>
                    <a:pt x="14" y="13"/>
                    <a:pt x="13" y="18"/>
                  </a:cubicBezTo>
                  <a:cubicBezTo>
                    <a:pt x="11" y="25"/>
                    <a:pt x="9" y="32"/>
                    <a:pt x="8" y="38"/>
                  </a:cubicBezTo>
                  <a:cubicBezTo>
                    <a:pt x="7" y="42"/>
                    <a:pt x="0" y="78"/>
                    <a:pt x="0" y="78"/>
                  </a:cubicBezTo>
                  <a:cubicBezTo>
                    <a:pt x="6" y="77"/>
                    <a:pt x="11" y="73"/>
                    <a:pt x="14" y="68"/>
                  </a:cubicBezTo>
                  <a:cubicBezTo>
                    <a:pt x="16" y="62"/>
                    <a:pt x="18" y="56"/>
                    <a:pt x="18" y="50"/>
                  </a:cubicBezTo>
                  <a:cubicBezTo>
                    <a:pt x="20" y="40"/>
                    <a:pt x="22" y="30"/>
                    <a:pt x="24" y="21"/>
                  </a:cubicBezTo>
                  <a:cubicBezTo>
                    <a:pt x="26" y="17"/>
                    <a:pt x="25" y="12"/>
                    <a:pt x="23" y="9"/>
                  </a:cubicBezTo>
                  <a:cubicBezTo>
                    <a:pt x="22" y="6"/>
                    <a:pt x="21" y="3"/>
                    <a:pt x="19" y="0"/>
                  </a:cubicBezTo>
                </a:path>
              </a:pathLst>
            </a:custGeom>
            <a:solidFill>
              <a:srgbClr val="44427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ḻ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A016FB3-A426-4096-AF9A-CB6DD1C863ED}"/>
                </a:ext>
              </a:extLst>
            </p:cNvPr>
            <p:cNvSpPr/>
            <p:nvPr/>
          </p:nvSpPr>
          <p:spPr bwMode="auto">
            <a:xfrm>
              <a:off x="7242175" y="3238501"/>
              <a:ext cx="6350" cy="7938"/>
            </a:xfrm>
            <a:custGeom>
              <a:avLst/>
              <a:gdLst>
                <a:gd name="T0" fmla="*/ 5 w 5"/>
                <a:gd name="T1" fmla="*/ 0 h 5"/>
                <a:gd name="T2" fmla="*/ 0 w 5"/>
                <a:gd name="T3" fmla="*/ 5 h 5"/>
                <a:gd name="T4" fmla="*/ 1 w 5"/>
                <a:gd name="T5" fmla="*/ 5 h 5"/>
                <a:gd name="T6" fmla="*/ 5 w 5"/>
                <a:gd name="T7" fmla="*/ 0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cubicBezTo>
                    <a:pt x="3" y="1"/>
                    <a:pt x="2" y="3"/>
                    <a:pt x="0" y="5"/>
                  </a:cubicBezTo>
                  <a:cubicBezTo>
                    <a:pt x="1" y="5"/>
                    <a:pt x="1" y="5"/>
                    <a:pt x="1" y="5"/>
                  </a:cubicBezTo>
                  <a:cubicBezTo>
                    <a:pt x="2" y="3"/>
                    <a:pt x="4" y="2"/>
                    <a:pt x="5" y="0"/>
                  </a:cubicBezTo>
                  <a:cubicBezTo>
                    <a:pt x="5" y="0"/>
                    <a:pt x="5" y="0"/>
                    <a:pt x="5" y="0"/>
                  </a:cubicBezTo>
                </a:path>
              </a:pathLst>
            </a:custGeom>
            <a:solidFill>
              <a:srgbClr val="3B7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îSḷ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253DE29-C1EC-4C8F-857C-B8CD8F1A2846}"/>
                </a:ext>
              </a:extLst>
            </p:cNvPr>
            <p:cNvSpPr/>
            <p:nvPr/>
          </p:nvSpPr>
          <p:spPr bwMode="auto">
            <a:xfrm>
              <a:off x="7369175" y="3489326"/>
              <a:ext cx="79375" cy="155575"/>
            </a:xfrm>
            <a:custGeom>
              <a:avLst/>
              <a:gdLst>
                <a:gd name="T0" fmla="*/ 8 w 57"/>
                <a:gd name="T1" fmla="*/ 0 h 112"/>
                <a:gd name="T2" fmla="*/ 0 w 57"/>
                <a:gd name="T3" fmla="*/ 1 h 112"/>
                <a:gd name="T4" fmla="*/ 0 w 57"/>
                <a:gd name="T5" fmla="*/ 1 h 112"/>
                <a:gd name="T6" fmla="*/ 15 w 57"/>
                <a:gd name="T7" fmla="*/ 15 h 112"/>
                <a:gd name="T8" fmla="*/ 36 w 57"/>
                <a:gd name="T9" fmla="*/ 61 h 112"/>
                <a:gd name="T10" fmla="*/ 32 w 57"/>
                <a:gd name="T11" fmla="*/ 79 h 112"/>
                <a:gd name="T12" fmla="*/ 45 w 57"/>
                <a:gd name="T13" fmla="*/ 105 h 112"/>
                <a:gd name="T14" fmla="*/ 54 w 57"/>
                <a:gd name="T15" fmla="*/ 112 h 112"/>
                <a:gd name="T16" fmla="*/ 57 w 57"/>
                <a:gd name="T17" fmla="*/ 110 h 112"/>
                <a:gd name="T18" fmla="*/ 56 w 57"/>
                <a:gd name="T19" fmla="*/ 106 h 112"/>
                <a:gd name="T20" fmla="*/ 48 w 57"/>
                <a:gd name="T21" fmla="*/ 99 h 112"/>
                <a:gd name="T22" fmla="*/ 35 w 57"/>
                <a:gd name="T23" fmla="*/ 73 h 112"/>
                <a:gd name="T24" fmla="*/ 36 w 57"/>
                <a:gd name="T25" fmla="*/ 66 h 112"/>
                <a:gd name="T26" fmla="*/ 39 w 57"/>
                <a:gd name="T27" fmla="*/ 55 h 112"/>
                <a:gd name="T28" fmla="*/ 39 w 57"/>
                <a:gd name="T29" fmla="*/ 54 h 112"/>
                <a:gd name="T30" fmla="*/ 18 w 57"/>
                <a:gd name="T31" fmla="*/ 9 h 112"/>
                <a:gd name="T32" fmla="*/ 8 w 57"/>
                <a:gd name="T3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12">
                  <a:moveTo>
                    <a:pt x="8" y="0"/>
                  </a:moveTo>
                  <a:cubicBezTo>
                    <a:pt x="5" y="0"/>
                    <a:pt x="3" y="0"/>
                    <a:pt x="0" y="1"/>
                  </a:cubicBezTo>
                  <a:cubicBezTo>
                    <a:pt x="0" y="1"/>
                    <a:pt x="0" y="1"/>
                    <a:pt x="0" y="1"/>
                  </a:cubicBezTo>
                  <a:cubicBezTo>
                    <a:pt x="5" y="6"/>
                    <a:pt x="10" y="10"/>
                    <a:pt x="15" y="15"/>
                  </a:cubicBezTo>
                  <a:cubicBezTo>
                    <a:pt x="28" y="28"/>
                    <a:pt x="39" y="44"/>
                    <a:pt x="36" y="61"/>
                  </a:cubicBezTo>
                  <a:cubicBezTo>
                    <a:pt x="35" y="67"/>
                    <a:pt x="32" y="73"/>
                    <a:pt x="32" y="79"/>
                  </a:cubicBezTo>
                  <a:cubicBezTo>
                    <a:pt x="31" y="89"/>
                    <a:pt x="38" y="98"/>
                    <a:pt x="45" y="105"/>
                  </a:cubicBezTo>
                  <a:cubicBezTo>
                    <a:pt x="48" y="108"/>
                    <a:pt x="51" y="110"/>
                    <a:pt x="54" y="112"/>
                  </a:cubicBezTo>
                  <a:cubicBezTo>
                    <a:pt x="55" y="111"/>
                    <a:pt x="56" y="111"/>
                    <a:pt x="57" y="110"/>
                  </a:cubicBezTo>
                  <a:cubicBezTo>
                    <a:pt x="56" y="106"/>
                    <a:pt x="56" y="106"/>
                    <a:pt x="56" y="106"/>
                  </a:cubicBezTo>
                  <a:cubicBezTo>
                    <a:pt x="53" y="104"/>
                    <a:pt x="50" y="102"/>
                    <a:pt x="48" y="99"/>
                  </a:cubicBezTo>
                  <a:cubicBezTo>
                    <a:pt x="40" y="92"/>
                    <a:pt x="34" y="83"/>
                    <a:pt x="35" y="73"/>
                  </a:cubicBezTo>
                  <a:cubicBezTo>
                    <a:pt x="35" y="71"/>
                    <a:pt x="36" y="68"/>
                    <a:pt x="36" y="66"/>
                  </a:cubicBezTo>
                  <a:cubicBezTo>
                    <a:pt x="37" y="62"/>
                    <a:pt x="38" y="59"/>
                    <a:pt x="39" y="55"/>
                  </a:cubicBezTo>
                  <a:cubicBezTo>
                    <a:pt x="39" y="55"/>
                    <a:pt x="39" y="55"/>
                    <a:pt x="39" y="54"/>
                  </a:cubicBezTo>
                  <a:cubicBezTo>
                    <a:pt x="41" y="37"/>
                    <a:pt x="30" y="22"/>
                    <a:pt x="18" y="9"/>
                  </a:cubicBezTo>
                  <a:cubicBezTo>
                    <a:pt x="15" y="6"/>
                    <a:pt x="11" y="3"/>
                    <a:pt x="8" y="0"/>
                  </a:cubicBezTo>
                </a:path>
              </a:pathLst>
            </a:custGeom>
            <a:solidFill>
              <a:srgbClr val="9C63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ïš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35B28A-DA51-49C6-9D97-EAF737641FDC}"/>
                </a:ext>
              </a:extLst>
            </p:cNvPr>
            <p:cNvSpPr/>
            <p:nvPr/>
          </p:nvSpPr>
          <p:spPr bwMode="auto">
            <a:xfrm>
              <a:off x="7242175" y="3238501"/>
              <a:ext cx="138113" cy="252413"/>
            </a:xfrm>
            <a:custGeom>
              <a:avLst/>
              <a:gdLst>
                <a:gd name="T0" fmla="*/ 4 w 99"/>
                <a:gd name="T1" fmla="*/ 0 h 181"/>
                <a:gd name="T2" fmla="*/ 0 w 99"/>
                <a:gd name="T3" fmla="*/ 5 h 181"/>
                <a:gd name="T4" fmla="*/ 1 w 99"/>
                <a:gd name="T5" fmla="*/ 5 h 181"/>
                <a:gd name="T6" fmla="*/ 71 w 99"/>
                <a:gd name="T7" fmla="*/ 90 h 181"/>
                <a:gd name="T8" fmla="*/ 70 w 99"/>
                <a:gd name="T9" fmla="*/ 123 h 181"/>
                <a:gd name="T10" fmla="*/ 73 w 99"/>
                <a:gd name="T11" fmla="*/ 155 h 181"/>
                <a:gd name="T12" fmla="*/ 91 w 99"/>
                <a:gd name="T13" fmla="*/ 181 h 181"/>
                <a:gd name="T14" fmla="*/ 91 w 99"/>
                <a:gd name="T15" fmla="*/ 181 h 181"/>
                <a:gd name="T16" fmla="*/ 91 w 99"/>
                <a:gd name="T17" fmla="*/ 181 h 181"/>
                <a:gd name="T18" fmla="*/ 99 w 99"/>
                <a:gd name="T19" fmla="*/ 180 h 181"/>
                <a:gd name="T20" fmla="*/ 76 w 99"/>
                <a:gd name="T21" fmla="*/ 149 h 181"/>
                <a:gd name="T22" fmla="*/ 74 w 99"/>
                <a:gd name="T23" fmla="*/ 85 h 181"/>
                <a:gd name="T24" fmla="*/ 4 w 99"/>
                <a:gd name="T25"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181">
                  <a:moveTo>
                    <a:pt x="4" y="0"/>
                  </a:moveTo>
                  <a:cubicBezTo>
                    <a:pt x="3" y="2"/>
                    <a:pt x="1" y="3"/>
                    <a:pt x="0" y="5"/>
                  </a:cubicBezTo>
                  <a:cubicBezTo>
                    <a:pt x="1" y="5"/>
                    <a:pt x="1" y="5"/>
                    <a:pt x="1" y="5"/>
                  </a:cubicBezTo>
                  <a:cubicBezTo>
                    <a:pt x="34" y="22"/>
                    <a:pt x="67" y="51"/>
                    <a:pt x="71" y="90"/>
                  </a:cubicBezTo>
                  <a:cubicBezTo>
                    <a:pt x="71" y="101"/>
                    <a:pt x="71" y="112"/>
                    <a:pt x="70" y="123"/>
                  </a:cubicBezTo>
                  <a:cubicBezTo>
                    <a:pt x="69" y="134"/>
                    <a:pt x="70" y="145"/>
                    <a:pt x="73" y="155"/>
                  </a:cubicBezTo>
                  <a:cubicBezTo>
                    <a:pt x="77" y="165"/>
                    <a:pt x="83" y="174"/>
                    <a:pt x="91" y="181"/>
                  </a:cubicBezTo>
                  <a:cubicBezTo>
                    <a:pt x="91" y="181"/>
                    <a:pt x="91" y="181"/>
                    <a:pt x="91" y="181"/>
                  </a:cubicBezTo>
                  <a:cubicBezTo>
                    <a:pt x="91" y="181"/>
                    <a:pt x="91" y="181"/>
                    <a:pt x="91" y="181"/>
                  </a:cubicBezTo>
                  <a:cubicBezTo>
                    <a:pt x="94" y="180"/>
                    <a:pt x="96" y="180"/>
                    <a:pt x="99" y="180"/>
                  </a:cubicBezTo>
                  <a:cubicBezTo>
                    <a:pt x="89" y="171"/>
                    <a:pt x="80" y="161"/>
                    <a:pt x="76" y="149"/>
                  </a:cubicBezTo>
                  <a:cubicBezTo>
                    <a:pt x="68" y="129"/>
                    <a:pt x="76" y="106"/>
                    <a:pt x="74" y="85"/>
                  </a:cubicBezTo>
                  <a:cubicBezTo>
                    <a:pt x="70" y="46"/>
                    <a:pt x="37" y="16"/>
                    <a:pt x="4" y="0"/>
                  </a:cubicBezTo>
                </a:path>
              </a:pathLst>
            </a:custGeom>
            <a:solidFill>
              <a:srgbClr val="9C63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îṧľ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00F576-988D-4D5B-A0EF-39B5DC150D26}"/>
                </a:ext>
              </a:extLst>
            </p:cNvPr>
            <p:cNvSpPr/>
            <p:nvPr/>
          </p:nvSpPr>
          <p:spPr bwMode="auto">
            <a:xfrm>
              <a:off x="7445375" y="3641726"/>
              <a:ext cx="3175" cy="4763"/>
            </a:xfrm>
            <a:custGeom>
              <a:avLst/>
              <a:gdLst>
                <a:gd name="T0" fmla="*/ 3 w 3"/>
                <a:gd name="T1" fmla="*/ 0 h 4"/>
                <a:gd name="T2" fmla="*/ 0 w 3"/>
                <a:gd name="T3" fmla="*/ 2 h 4"/>
                <a:gd name="T4" fmla="*/ 3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2" y="1"/>
                    <a:pt x="1" y="1"/>
                    <a:pt x="0" y="2"/>
                  </a:cubicBezTo>
                  <a:cubicBezTo>
                    <a:pt x="1" y="3"/>
                    <a:pt x="2" y="3"/>
                    <a:pt x="3" y="4"/>
                  </a:cubicBezTo>
                  <a:cubicBezTo>
                    <a:pt x="3" y="0"/>
                    <a:pt x="3" y="0"/>
                    <a:pt x="3" y="0"/>
                  </a:cubicBezTo>
                </a:path>
              </a:pathLst>
            </a:custGeom>
            <a:solidFill>
              <a:srgbClr val="8C5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ïS1i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F9BBAAD-3169-46EC-9110-685803E9B8DD}"/>
                </a:ext>
              </a:extLst>
            </p:cNvPr>
            <p:cNvSpPr/>
            <p:nvPr/>
          </p:nvSpPr>
          <p:spPr bwMode="auto">
            <a:xfrm>
              <a:off x="7643813" y="3638551"/>
              <a:ext cx="0" cy="3175"/>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2"/>
                    <a:pt x="0" y="2"/>
                  </a:cubicBezTo>
                  <a:cubicBezTo>
                    <a:pt x="0" y="2"/>
                    <a:pt x="0" y="2"/>
                    <a:pt x="0" y="2"/>
                  </a:cubicBezTo>
                  <a:cubicBezTo>
                    <a:pt x="0" y="1"/>
                    <a:pt x="0" y="1"/>
                    <a:pt x="0" y="0"/>
                  </a:cubicBezTo>
                </a:path>
              </a:pathLst>
            </a:custGeom>
            <a:solidFill>
              <a:srgbClr val="3B7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ṥḻ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1968175-EA56-43F9-A4C9-CF502BFBB611}"/>
                </a:ext>
              </a:extLst>
            </p:cNvPr>
            <p:cNvSpPr/>
            <p:nvPr/>
          </p:nvSpPr>
          <p:spPr bwMode="auto">
            <a:xfrm>
              <a:off x="7446963" y="3635376"/>
              <a:ext cx="6350" cy="6350"/>
            </a:xfrm>
            <a:custGeom>
              <a:avLst/>
              <a:gdLst>
                <a:gd name="T0" fmla="*/ 0 w 4"/>
                <a:gd name="T1" fmla="*/ 0 h 4"/>
                <a:gd name="T2" fmla="*/ 1 w 4"/>
                <a:gd name="T3" fmla="*/ 4 h 4"/>
                <a:gd name="T4" fmla="*/ 4 w 4"/>
                <a:gd name="T5" fmla="*/ 2 h 4"/>
                <a:gd name="T6" fmla="*/ 0 w 4"/>
                <a:gd name="T7" fmla="*/ 0 h 4"/>
              </a:gdLst>
              <a:ahLst/>
              <a:cxnLst>
                <a:cxn ang="0">
                  <a:pos x="T0" y="T1"/>
                </a:cxn>
                <a:cxn ang="0">
                  <a:pos x="T2" y="T3"/>
                </a:cxn>
                <a:cxn ang="0">
                  <a:pos x="T4" y="T5"/>
                </a:cxn>
                <a:cxn ang="0">
                  <a:pos x="T6" y="T7"/>
                </a:cxn>
              </a:cxnLst>
              <a:rect l="0" t="0" r="r" b="b"/>
              <a:pathLst>
                <a:path w="4" h="4">
                  <a:moveTo>
                    <a:pt x="0" y="0"/>
                  </a:moveTo>
                  <a:cubicBezTo>
                    <a:pt x="1" y="4"/>
                    <a:pt x="1" y="4"/>
                    <a:pt x="1" y="4"/>
                  </a:cubicBezTo>
                  <a:cubicBezTo>
                    <a:pt x="2" y="3"/>
                    <a:pt x="3" y="3"/>
                    <a:pt x="4" y="2"/>
                  </a:cubicBezTo>
                  <a:cubicBezTo>
                    <a:pt x="3" y="1"/>
                    <a:pt x="1" y="0"/>
                    <a:pt x="0" y="0"/>
                  </a:cubicBezTo>
                </a:path>
              </a:pathLst>
            </a:custGeom>
            <a:solidFill>
              <a:srgbClr val="8C5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ṣľ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460B56-570A-4234-8BFB-FE4F1FD777A1}"/>
                </a:ext>
              </a:extLst>
            </p:cNvPr>
            <p:cNvSpPr/>
            <p:nvPr/>
          </p:nvSpPr>
          <p:spPr bwMode="auto">
            <a:xfrm>
              <a:off x="7448550" y="3638551"/>
              <a:ext cx="7938" cy="9525"/>
            </a:xfrm>
            <a:custGeom>
              <a:avLst/>
              <a:gdLst>
                <a:gd name="T0" fmla="*/ 3 w 6"/>
                <a:gd name="T1" fmla="*/ 0 h 7"/>
                <a:gd name="T2" fmla="*/ 0 w 6"/>
                <a:gd name="T3" fmla="*/ 2 h 7"/>
                <a:gd name="T4" fmla="*/ 0 w 6"/>
                <a:gd name="T5" fmla="*/ 6 h 7"/>
                <a:gd name="T6" fmla="*/ 2 w 6"/>
                <a:gd name="T7" fmla="*/ 7 h 7"/>
                <a:gd name="T8" fmla="*/ 2 w 6"/>
                <a:gd name="T9" fmla="*/ 7 h 7"/>
                <a:gd name="T10" fmla="*/ 6 w 6"/>
                <a:gd name="T11" fmla="*/ 5 h 7"/>
                <a:gd name="T12" fmla="*/ 6 w 6"/>
                <a:gd name="T13" fmla="*/ 4 h 7"/>
                <a:gd name="T14" fmla="*/ 5 w 6"/>
                <a:gd name="T15" fmla="*/ 1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cubicBezTo>
                    <a:pt x="2" y="1"/>
                    <a:pt x="1" y="1"/>
                    <a:pt x="0" y="2"/>
                  </a:cubicBezTo>
                  <a:cubicBezTo>
                    <a:pt x="0" y="6"/>
                    <a:pt x="0" y="6"/>
                    <a:pt x="0" y="6"/>
                  </a:cubicBezTo>
                  <a:cubicBezTo>
                    <a:pt x="1" y="6"/>
                    <a:pt x="1" y="6"/>
                    <a:pt x="2" y="7"/>
                  </a:cubicBezTo>
                  <a:cubicBezTo>
                    <a:pt x="2" y="7"/>
                    <a:pt x="2" y="7"/>
                    <a:pt x="2" y="7"/>
                  </a:cubicBezTo>
                  <a:cubicBezTo>
                    <a:pt x="3" y="6"/>
                    <a:pt x="5" y="5"/>
                    <a:pt x="6" y="5"/>
                  </a:cubicBezTo>
                  <a:cubicBezTo>
                    <a:pt x="6" y="4"/>
                    <a:pt x="6" y="4"/>
                    <a:pt x="6" y="4"/>
                  </a:cubicBezTo>
                  <a:cubicBezTo>
                    <a:pt x="5" y="1"/>
                    <a:pt x="5" y="1"/>
                    <a:pt x="5" y="1"/>
                  </a:cubicBezTo>
                  <a:cubicBezTo>
                    <a:pt x="5" y="1"/>
                    <a:pt x="4" y="0"/>
                    <a:pt x="3" y="0"/>
                  </a:cubicBezTo>
                </a:path>
              </a:pathLst>
            </a:custGeom>
            <a:solidFill>
              <a:srgbClr val="7E50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îşḷ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DC8BE1A-9C7C-4497-BA16-FDA67ACDF753}"/>
                </a:ext>
              </a:extLst>
            </p:cNvPr>
            <p:cNvSpPr/>
            <p:nvPr/>
          </p:nvSpPr>
          <p:spPr bwMode="auto">
            <a:xfrm>
              <a:off x="7451725" y="3646488"/>
              <a:ext cx="4763" cy="4763"/>
            </a:xfrm>
            <a:custGeom>
              <a:avLst/>
              <a:gdLst>
                <a:gd name="T0" fmla="*/ 4 w 4"/>
                <a:gd name="T1" fmla="*/ 0 h 4"/>
                <a:gd name="T2" fmla="*/ 0 w 4"/>
                <a:gd name="T3" fmla="*/ 2 h 4"/>
                <a:gd name="T4" fmla="*/ 4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0"/>
                    <a:pt x="1" y="1"/>
                    <a:pt x="0" y="2"/>
                  </a:cubicBezTo>
                  <a:cubicBezTo>
                    <a:pt x="1" y="3"/>
                    <a:pt x="3" y="3"/>
                    <a:pt x="4" y="4"/>
                  </a:cubicBezTo>
                  <a:cubicBezTo>
                    <a:pt x="4" y="0"/>
                    <a:pt x="4" y="0"/>
                    <a:pt x="4" y="0"/>
                  </a:cubicBezTo>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ṥ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187F00D-E9D5-492F-BA32-526197E0EDA8}"/>
                </a:ext>
              </a:extLst>
            </p:cNvPr>
            <p:cNvSpPr/>
            <p:nvPr/>
          </p:nvSpPr>
          <p:spPr bwMode="auto">
            <a:xfrm>
              <a:off x="7456488" y="3638551"/>
              <a:ext cx="187325" cy="61913"/>
            </a:xfrm>
            <a:custGeom>
              <a:avLst/>
              <a:gdLst>
                <a:gd name="T0" fmla="*/ 0 w 135"/>
                <a:gd name="T1" fmla="*/ 1 h 44"/>
                <a:gd name="T2" fmla="*/ 1 w 135"/>
                <a:gd name="T3" fmla="*/ 4 h 44"/>
                <a:gd name="T4" fmla="*/ 1 w 135"/>
                <a:gd name="T5" fmla="*/ 5 h 44"/>
                <a:gd name="T6" fmla="*/ 1 w 135"/>
                <a:gd name="T7" fmla="*/ 9 h 44"/>
                <a:gd name="T8" fmla="*/ 1 w 135"/>
                <a:gd name="T9" fmla="*/ 9 h 44"/>
                <a:gd name="T10" fmla="*/ 11 w 135"/>
                <a:gd name="T11" fmla="*/ 12 h 44"/>
                <a:gd name="T12" fmla="*/ 16 w 135"/>
                <a:gd name="T13" fmla="*/ 13 h 44"/>
                <a:gd name="T14" fmla="*/ 27 w 135"/>
                <a:gd name="T15" fmla="*/ 14 h 44"/>
                <a:gd name="T16" fmla="*/ 30 w 135"/>
                <a:gd name="T17" fmla="*/ 14 h 44"/>
                <a:gd name="T18" fmla="*/ 51 w 135"/>
                <a:gd name="T19" fmla="*/ 12 h 44"/>
                <a:gd name="T20" fmla="*/ 53 w 135"/>
                <a:gd name="T21" fmla="*/ 12 h 44"/>
                <a:gd name="T22" fmla="*/ 54 w 135"/>
                <a:gd name="T23" fmla="*/ 12 h 44"/>
                <a:gd name="T24" fmla="*/ 73 w 135"/>
                <a:gd name="T25" fmla="*/ 21 h 44"/>
                <a:gd name="T26" fmla="*/ 82 w 135"/>
                <a:gd name="T27" fmla="*/ 39 h 44"/>
                <a:gd name="T28" fmla="*/ 94 w 135"/>
                <a:gd name="T29" fmla="*/ 44 h 44"/>
                <a:gd name="T30" fmla="*/ 100 w 135"/>
                <a:gd name="T31" fmla="*/ 44 h 44"/>
                <a:gd name="T32" fmla="*/ 108 w 135"/>
                <a:gd name="T33" fmla="*/ 41 h 44"/>
                <a:gd name="T34" fmla="*/ 109 w 135"/>
                <a:gd name="T35" fmla="*/ 37 h 44"/>
                <a:gd name="T36" fmla="*/ 102 w 135"/>
                <a:gd name="T37" fmla="*/ 38 h 44"/>
                <a:gd name="T38" fmla="*/ 97 w 135"/>
                <a:gd name="T39" fmla="*/ 38 h 44"/>
                <a:gd name="T40" fmla="*/ 85 w 135"/>
                <a:gd name="T41" fmla="*/ 33 h 44"/>
                <a:gd name="T42" fmla="*/ 75 w 135"/>
                <a:gd name="T43" fmla="*/ 15 h 44"/>
                <a:gd name="T44" fmla="*/ 56 w 135"/>
                <a:gd name="T45" fmla="*/ 6 h 44"/>
                <a:gd name="T46" fmla="*/ 55 w 135"/>
                <a:gd name="T47" fmla="*/ 6 h 44"/>
                <a:gd name="T48" fmla="*/ 54 w 135"/>
                <a:gd name="T49" fmla="*/ 6 h 44"/>
                <a:gd name="T50" fmla="*/ 33 w 135"/>
                <a:gd name="T51" fmla="*/ 8 h 44"/>
                <a:gd name="T52" fmla="*/ 30 w 135"/>
                <a:gd name="T53" fmla="*/ 8 h 44"/>
                <a:gd name="T54" fmla="*/ 0 w 135"/>
                <a:gd name="T55" fmla="*/ 1 h 44"/>
                <a:gd name="T56" fmla="*/ 135 w 135"/>
                <a:gd name="T57" fmla="*/ 0 h 44"/>
                <a:gd name="T58" fmla="*/ 131 w 135"/>
                <a:gd name="T59" fmla="*/ 3 h 44"/>
                <a:gd name="T60" fmla="*/ 112 w 135"/>
                <a:gd name="T61" fmla="*/ 23 h 44"/>
                <a:gd name="T62" fmla="*/ 129 w 135"/>
                <a:gd name="T63" fmla="*/ 9 h 44"/>
                <a:gd name="T64" fmla="*/ 135 w 135"/>
                <a:gd name="T65" fmla="*/ 2 h 44"/>
                <a:gd name="T66" fmla="*/ 135 w 135"/>
                <a:gd name="T6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44">
                  <a:moveTo>
                    <a:pt x="0" y="1"/>
                  </a:moveTo>
                  <a:cubicBezTo>
                    <a:pt x="1" y="4"/>
                    <a:pt x="1" y="4"/>
                    <a:pt x="1" y="4"/>
                  </a:cubicBezTo>
                  <a:cubicBezTo>
                    <a:pt x="1" y="5"/>
                    <a:pt x="1" y="5"/>
                    <a:pt x="1" y="5"/>
                  </a:cubicBezTo>
                  <a:cubicBezTo>
                    <a:pt x="1" y="9"/>
                    <a:pt x="1" y="9"/>
                    <a:pt x="1" y="9"/>
                  </a:cubicBezTo>
                  <a:cubicBezTo>
                    <a:pt x="1" y="9"/>
                    <a:pt x="1" y="9"/>
                    <a:pt x="1" y="9"/>
                  </a:cubicBezTo>
                  <a:cubicBezTo>
                    <a:pt x="5" y="10"/>
                    <a:pt x="8" y="11"/>
                    <a:pt x="11" y="12"/>
                  </a:cubicBezTo>
                  <a:cubicBezTo>
                    <a:pt x="13" y="13"/>
                    <a:pt x="14" y="13"/>
                    <a:pt x="16" y="13"/>
                  </a:cubicBezTo>
                  <a:cubicBezTo>
                    <a:pt x="20" y="14"/>
                    <a:pt x="23" y="14"/>
                    <a:pt x="27" y="14"/>
                  </a:cubicBezTo>
                  <a:cubicBezTo>
                    <a:pt x="28" y="14"/>
                    <a:pt x="29" y="14"/>
                    <a:pt x="30" y="14"/>
                  </a:cubicBezTo>
                  <a:cubicBezTo>
                    <a:pt x="37" y="14"/>
                    <a:pt x="44" y="12"/>
                    <a:pt x="51" y="12"/>
                  </a:cubicBezTo>
                  <a:cubicBezTo>
                    <a:pt x="52" y="12"/>
                    <a:pt x="52" y="12"/>
                    <a:pt x="53" y="12"/>
                  </a:cubicBezTo>
                  <a:cubicBezTo>
                    <a:pt x="53" y="12"/>
                    <a:pt x="53" y="12"/>
                    <a:pt x="54" y="12"/>
                  </a:cubicBezTo>
                  <a:cubicBezTo>
                    <a:pt x="61" y="12"/>
                    <a:pt x="68" y="16"/>
                    <a:pt x="73" y="21"/>
                  </a:cubicBezTo>
                  <a:cubicBezTo>
                    <a:pt x="77" y="27"/>
                    <a:pt x="77" y="35"/>
                    <a:pt x="82" y="39"/>
                  </a:cubicBezTo>
                  <a:cubicBezTo>
                    <a:pt x="86" y="42"/>
                    <a:pt x="90" y="43"/>
                    <a:pt x="94" y="44"/>
                  </a:cubicBezTo>
                  <a:cubicBezTo>
                    <a:pt x="96" y="44"/>
                    <a:pt x="98" y="44"/>
                    <a:pt x="100" y="44"/>
                  </a:cubicBezTo>
                  <a:cubicBezTo>
                    <a:pt x="103" y="44"/>
                    <a:pt x="106" y="43"/>
                    <a:pt x="108" y="41"/>
                  </a:cubicBezTo>
                  <a:cubicBezTo>
                    <a:pt x="108" y="39"/>
                    <a:pt x="109" y="38"/>
                    <a:pt x="109" y="37"/>
                  </a:cubicBezTo>
                  <a:cubicBezTo>
                    <a:pt x="107" y="38"/>
                    <a:pt x="105" y="38"/>
                    <a:pt x="102" y="38"/>
                  </a:cubicBezTo>
                  <a:cubicBezTo>
                    <a:pt x="100" y="38"/>
                    <a:pt x="99" y="38"/>
                    <a:pt x="97" y="38"/>
                  </a:cubicBezTo>
                  <a:cubicBezTo>
                    <a:pt x="93" y="37"/>
                    <a:pt x="89" y="36"/>
                    <a:pt x="85" y="33"/>
                  </a:cubicBezTo>
                  <a:cubicBezTo>
                    <a:pt x="80" y="29"/>
                    <a:pt x="79" y="21"/>
                    <a:pt x="75" y="15"/>
                  </a:cubicBezTo>
                  <a:cubicBezTo>
                    <a:pt x="71" y="10"/>
                    <a:pt x="64" y="6"/>
                    <a:pt x="56" y="6"/>
                  </a:cubicBezTo>
                  <a:cubicBezTo>
                    <a:pt x="56" y="6"/>
                    <a:pt x="56" y="6"/>
                    <a:pt x="55" y="6"/>
                  </a:cubicBezTo>
                  <a:cubicBezTo>
                    <a:pt x="55" y="6"/>
                    <a:pt x="54" y="6"/>
                    <a:pt x="54" y="6"/>
                  </a:cubicBezTo>
                  <a:cubicBezTo>
                    <a:pt x="47" y="6"/>
                    <a:pt x="40" y="8"/>
                    <a:pt x="33" y="8"/>
                  </a:cubicBezTo>
                  <a:cubicBezTo>
                    <a:pt x="32" y="8"/>
                    <a:pt x="31" y="8"/>
                    <a:pt x="30" y="8"/>
                  </a:cubicBezTo>
                  <a:cubicBezTo>
                    <a:pt x="20" y="8"/>
                    <a:pt x="9" y="6"/>
                    <a:pt x="0" y="1"/>
                  </a:cubicBezTo>
                  <a:moveTo>
                    <a:pt x="135" y="0"/>
                  </a:moveTo>
                  <a:cubicBezTo>
                    <a:pt x="134" y="1"/>
                    <a:pt x="133" y="2"/>
                    <a:pt x="131" y="3"/>
                  </a:cubicBezTo>
                  <a:cubicBezTo>
                    <a:pt x="124" y="9"/>
                    <a:pt x="114" y="14"/>
                    <a:pt x="112" y="23"/>
                  </a:cubicBezTo>
                  <a:cubicBezTo>
                    <a:pt x="116" y="18"/>
                    <a:pt x="123" y="14"/>
                    <a:pt x="129" y="9"/>
                  </a:cubicBezTo>
                  <a:cubicBezTo>
                    <a:pt x="131" y="7"/>
                    <a:pt x="133" y="5"/>
                    <a:pt x="135" y="2"/>
                  </a:cubicBezTo>
                  <a:cubicBezTo>
                    <a:pt x="135" y="2"/>
                    <a:pt x="135" y="1"/>
                    <a:pt x="135" y="0"/>
                  </a:cubicBezTo>
                </a:path>
              </a:pathLst>
            </a:custGeom>
            <a:solidFill>
              <a:srgbClr val="44427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ïṩ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9C34985-173E-43D9-B2DF-FCFCAC53CDD3}"/>
                </a:ext>
              </a:extLst>
            </p:cNvPr>
            <p:cNvSpPr/>
            <p:nvPr/>
          </p:nvSpPr>
          <p:spPr bwMode="auto">
            <a:xfrm>
              <a:off x="7219950" y="3125788"/>
              <a:ext cx="447675" cy="566738"/>
            </a:xfrm>
            <a:custGeom>
              <a:avLst/>
              <a:gdLst>
                <a:gd name="T0" fmla="*/ 8 w 321"/>
                <a:gd name="T1" fmla="*/ 57 h 408"/>
                <a:gd name="T2" fmla="*/ 16 w 321"/>
                <a:gd name="T3" fmla="*/ 51 h 408"/>
                <a:gd name="T4" fmla="*/ 18 w 321"/>
                <a:gd name="T5" fmla="*/ 21 h 408"/>
                <a:gd name="T6" fmla="*/ 46 w 321"/>
                <a:gd name="T7" fmla="*/ 7 h 408"/>
                <a:gd name="T8" fmla="*/ 79 w 321"/>
                <a:gd name="T9" fmla="*/ 14 h 408"/>
                <a:gd name="T10" fmla="*/ 131 w 321"/>
                <a:gd name="T11" fmla="*/ 4 h 408"/>
                <a:gd name="T12" fmla="*/ 180 w 321"/>
                <a:gd name="T13" fmla="*/ 13 h 408"/>
                <a:gd name="T14" fmla="*/ 206 w 321"/>
                <a:gd name="T15" fmla="*/ 58 h 408"/>
                <a:gd name="T16" fmla="*/ 228 w 321"/>
                <a:gd name="T17" fmla="*/ 66 h 408"/>
                <a:gd name="T18" fmla="*/ 247 w 321"/>
                <a:gd name="T19" fmla="*/ 84 h 408"/>
                <a:gd name="T20" fmla="*/ 262 w 321"/>
                <a:gd name="T21" fmla="*/ 145 h 408"/>
                <a:gd name="T22" fmla="*/ 256 w 321"/>
                <a:gd name="T23" fmla="*/ 180 h 408"/>
                <a:gd name="T24" fmla="*/ 258 w 321"/>
                <a:gd name="T25" fmla="*/ 216 h 408"/>
                <a:gd name="T26" fmla="*/ 280 w 321"/>
                <a:gd name="T27" fmla="*/ 244 h 408"/>
                <a:gd name="T28" fmla="*/ 288 w 321"/>
                <a:gd name="T29" fmla="*/ 247 h 408"/>
                <a:gd name="T30" fmla="*/ 292 w 321"/>
                <a:gd name="T31" fmla="*/ 270 h 408"/>
                <a:gd name="T32" fmla="*/ 285 w 321"/>
                <a:gd name="T33" fmla="*/ 302 h 408"/>
                <a:gd name="T34" fmla="*/ 309 w 321"/>
                <a:gd name="T35" fmla="*/ 311 h 408"/>
                <a:gd name="T36" fmla="*/ 315 w 321"/>
                <a:gd name="T37" fmla="*/ 320 h 408"/>
                <a:gd name="T38" fmla="*/ 300 w 321"/>
                <a:gd name="T39" fmla="*/ 372 h 408"/>
                <a:gd name="T40" fmla="*/ 281 w 321"/>
                <a:gd name="T41" fmla="*/ 394 h 408"/>
                <a:gd name="T42" fmla="*/ 280 w 321"/>
                <a:gd name="T43" fmla="*/ 404 h 408"/>
                <a:gd name="T44" fmla="*/ 266 w 321"/>
                <a:gd name="T45" fmla="*/ 407 h 408"/>
                <a:gd name="T46" fmla="*/ 254 w 321"/>
                <a:gd name="T47" fmla="*/ 402 h 408"/>
                <a:gd name="T48" fmla="*/ 244 w 321"/>
                <a:gd name="T49" fmla="*/ 384 h 408"/>
                <a:gd name="T50" fmla="*/ 224 w 321"/>
                <a:gd name="T51" fmla="*/ 375 h 408"/>
                <a:gd name="T52" fmla="*/ 202 w 321"/>
                <a:gd name="T53" fmla="*/ 377 h 408"/>
                <a:gd name="T54" fmla="*/ 155 w 321"/>
                <a:gd name="T55" fmla="*/ 360 h 408"/>
                <a:gd name="T56" fmla="*/ 142 w 321"/>
                <a:gd name="T57" fmla="*/ 334 h 408"/>
                <a:gd name="T58" fmla="*/ 146 w 321"/>
                <a:gd name="T59" fmla="*/ 316 h 408"/>
                <a:gd name="T60" fmla="*/ 125 w 321"/>
                <a:gd name="T61" fmla="*/ 270 h 408"/>
                <a:gd name="T62" fmla="*/ 92 w 321"/>
                <a:gd name="T63" fmla="*/ 230 h 408"/>
                <a:gd name="T64" fmla="*/ 90 w 321"/>
                <a:gd name="T65" fmla="*/ 166 h 408"/>
                <a:gd name="T66" fmla="*/ 20 w 321"/>
                <a:gd name="T67" fmla="*/ 81 h 408"/>
                <a:gd name="T68" fmla="*/ 8 w 321"/>
                <a:gd name="T69" fmla="*/ 57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1" h="408">
                  <a:moveTo>
                    <a:pt x="8" y="57"/>
                  </a:moveTo>
                  <a:cubicBezTo>
                    <a:pt x="10" y="55"/>
                    <a:pt x="14" y="54"/>
                    <a:pt x="16" y="51"/>
                  </a:cubicBezTo>
                  <a:cubicBezTo>
                    <a:pt x="23" y="44"/>
                    <a:pt x="16" y="31"/>
                    <a:pt x="18" y="21"/>
                  </a:cubicBezTo>
                  <a:cubicBezTo>
                    <a:pt x="21" y="10"/>
                    <a:pt x="35" y="6"/>
                    <a:pt x="46" y="7"/>
                  </a:cubicBezTo>
                  <a:cubicBezTo>
                    <a:pt x="57" y="8"/>
                    <a:pt x="68" y="13"/>
                    <a:pt x="79" y="14"/>
                  </a:cubicBezTo>
                  <a:cubicBezTo>
                    <a:pt x="97" y="16"/>
                    <a:pt x="114" y="9"/>
                    <a:pt x="131" y="4"/>
                  </a:cubicBezTo>
                  <a:cubicBezTo>
                    <a:pt x="148" y="0"/>
                    <a:pt x="168" y="0"/>
                    <a:pt x="180" y="13"/>
                  </a:cubicBezTo>
                  <a:cubicBezTo>
                    <a:pt x="192" y="26"/>
                    <a:pt x="191" y="48"/>
                    <a:pt x="206" y="58"/>
                  </a:cubicBezTo>
                  <a:cubicBezTo>
                    <a:pt x="213" y="62"/>
                    <a:pt x="221" y="62"/>
                    <a:pt x="228" y="66"/>
                  </a:cubicBezTo>
                  <a:cubicBezTo>
                    <a:pt x="236" y="70"/>
                    <a:pt x="243" y="76"/>
                    <a:pt x="247" y="84"/>
                  </a:cubicBezTo>
                  <a:cubicBezTo>
                    <a:pt x="259" y="102"/>
                    <a:pt x="264" y="124"/>
                    <a:pt x="262" y="145"/>
                  </a:cubicBezTo>
                  <a:cubicBezTo>
                    <a:pt x="261" y="157"/>
                    <a:pt x="257" y="168"/>
                    <a:pt x="256" y="180"/>
                  </a:cubicBezTo>
                  <a:cubicBezTo>
                    <a:pt x="255" y="192"/>
                    <a:pt x="255" y="204"/>
                    <a:pt x="258" y="216"/>
                  </a:cubicBezTo>
                  <a:cubicBezTo>
                    <a:pt x="261" y="228"/>
                    <a:pt x="268" y="241"/>
                    <a:pt x="280" y="244"/>
                  </a:cubicBezTo>
                  <a:cubicBezTo>
                    <a:pt x="283" y="245"/>
                    <a:pt x="286" y="246"/>
                    <a:pt x="288" y="247"/>
                  </a:cubicBezTo>
                  <a:cubicBezTo>
                    <a:pt x="295" y="252"/>
                    <a:pt x="294" y="262"/>
                    <a:pt x="292" y="270"/>
                  </a:cubicBezTo>
                  <a:cubicBezTo>
                    <a:pt x="285" y="302"/>
                    <a:pt x="285" y="302"/>
                    <a:pt x="285" y="302"/>
                  </a:cubicBezTo>
                  <a:cubicBezTo>
                    <a:pt x="292" y="308"/>
                    <a:pt x="303" y="305"/>
                    <a:pt x="309" y="311"/>
                  </a:cubicBezTo>
                  <a:cubicBezTo>
                    <a:pt x="312" y="313"/>
                    <a:pt x="314" y="316"/>
                    <a:pt x="315" y="320"/>
                  </a:cubicBezTo>
                  <a:cubicBezTo>
                    <a:pt x="321" y="338"/>
                    <a:pt x="316" y="359"/>
                    <a:pt x="300" y="372"/>
                  </a:cubicBezTo>
                  <a:cubicBezTo>
                    <a:pt x="292" y="379"/>
                    <a:pt x="282" y="384"/>
                    <a:pt x="281" y="394"/>
                  </a:cubicBezTo>
                  <a:cubicBezTo>
                    <a:pt x="281" y="397"/>
                    <a:pt x="281" y="401"/>
                    <a:pt x="280" y="404"/>
                  </a:cubicBezTo>
                  <a:cubicBezTo>
                    <a:pt x="277" y="408"/>
                    <a:pt x="271" y="408"/>
                    <a:pt x="266" y="407"/>
                  </a:cubicBezTo>
                  <a:cubicBezTo>
                    <a:pt x="262" y="406"/>
                    <a:pt x="258" y="405"/>
                    <a:pt x="254" y="402"/>
                  </a:cubicBezTo>
                  <a:cubicBezTo>
                    <a:pt x="249" y="398"/>
                    <a:pt x="248" y="390"/>
                    <a:pt x="244" y="384"/>
                  </a:cubicBezTo>
                  <a:cubicBezTo>
                    <a:pt x="240" y="378"/>
                    <a:pt x="232" y="375"/>
                    <a:pt x="224" y="375"/>
                  </a:cubicBezTo>
                  <a:cubicBezTo>
                    <a:pt x="217" y="375"/>
                    <a:pt x="210" y="377"/>
                    <a:pt x="202" y="377"/>
                  </a:cubicBezTo>
                  <a:cubicBezTo>
                    <a:pt x="185" y="378"/>
                    <a:pt x="168" y="372"/>
                    <a:pt x="155" y="360"/>
                  </a:cubicBezTo>
                  <a:cubicBezTo>
                    <a:pt x="147" y="353"/>
                    <a:pt x="141" y="344"/>
                    <a:pt x="142" y="334"/>
                  </a:cubicBezTo>
                  <a:cubicBezTo>
                    <a:pt x="142" y="328"/>
                    <a:pt x="145" y="322"/>
                    <a:pt x="146" y="316"/>
                  </a:cubicBezTo>
                  <a:cubicBezTo>
                    <a:pt x="149" y="299"/>
                    <a:pt x="138" y="283"/>
                    <a:pt x="125" y="270"/>
                  </a:cubicBezTo>
                  <a:cubicBezTo>
                    <a:pt x="113" y="258"/>
                    <a:pt x="98" y="247"/>
                    <a:pt x="92" y="230"/>
                  </a:cubicBezTo>
                  <a:cubicBezTo>
                    <a:pt x="84" y="210"/>
                    <a:pt x="92" y="187"/>
                    <a:pt x="90" y="166"/>
                  </a:cubicBezTo>
                  <a:cubicBezTo>
                    <a:pt x="86" y="127"/>
                    <a:pt x="53" y="97"/>
                    <a:pt x="20" y="81"/>
                  </a:cubicBezTo>
                  <a:cubicBezTo>
                    <a:pt x="12" y="77"/>
                    <a:pt x="0" y="67"/>
                    <a:pt x="8" y="57"/>
                  </a:cubicBezTo>
                </a:path>
              </a:pathLst>
            </a:custGeom>
            <a:solidFill>
              <a:srgbClr val="4440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iśḷ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4451DA9-7B42-434B-BE7E-09B6145BBA26}"/>
                </a:ext>
              </a:extLst>
            </p:cNvPr>
            <p:cNvSpPr/>
            <p:nvPr/>
          </p:nvSpPr>
          <p:spPr bwMode="auto">
            <a:xfrm>
              <a:off x="7224713" y="3135313"/>
              <a:ext cx="46038" cy="90488"/>
            </a:xfrm>
            <a:custGeom>
              <a:avLst/>
              <a:gdLst>
                <a:gd name="T0" fmla="*/ 33 w 33"/>
                <a:gd name="T1" fmla="*/ 0 h 65"/>
                <a:gd name="T2" fmla="*/ 15 w 33"/>
                <a:gd name="T3" fmla="*/ 14 h 65"/>
                <a:gd name="T4" fmla="*/ 13 w 33"/>
                <a:gd name="T5" fmla="*/ 44 h 65"/>
                <a:gd name="T6" fmla="*/ 5 w 33"/>
                <a:gd name="T7" fmla="*/ 50 h 65"/>
                <a:gd name="T8" fmla="*/ 5 w 33"/>
                <a:gd name="T9" fmla="*/ 65 h 65"/>
                <a:gd name="T10" fmla="*/ 5 w 33"/>
                <a:gd name="T11" fmla="*/ 50 h 65"/>
                <a:gd name="T12" fmla="*/ 13 w 33"/>
                <a:gd name="T13" fmla="*/ 44 h 65"/>
                <a:gd name="T14" fmla="*/ 15 w 33"/>
                <a:gd name="T15" fmla="*/ 14 h 65"/>
                <a:gd name="T16" fmla="*/ 33 w 33"/>
                <a:gd name="T17" fmla="*/ 0 h 65"/>
                <a:gd name="T18" fmla="*/ 33 w 33"/>
                <a:gd name="T1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65">
                  <a:moveTo>
                    <a:pt x="33" y="0"/>
                  </a:moveTo>
                  <a:cubicBezTo>
                    <a:pt x="25" y="1"/>
                    <a:pt x="17" y="6"/>
                    <a:pt x="15" y="14"/>
                  </a:cubicBezTo>
                  <a:cubicBezTo>
                    <a:pt x="13" y="24"/>
                    <a:pt x="20" y="36"/>
                    <a:pt x="13" y="44"/>
                  </a:cubicBezTo>
                  <a:cubicBezTo>
                    <a:pt x="10" y="46"/>
                    <a:pt x="7" y="48"/>
                    <a:pt x="5" y="50"/>
                  </a:cubicBezTo>
                  <a:cubicBezTo>
                    <a:pt x="0" y="55"/>
                    <a:pt x="2" y="60"/>
                    <a:pt x="5" y="65"/>
                  </a:cubicBezTo>
                  <a:cubicBezTo>
                    <a:pt x="2" y="60"/>
                    <a:pt x="1" y="55"/>
                    <a:pt x="5" y="50"/>
                  </a:cubicBezTo>
                  <a:cubicBezTo>
                    <a:pt x="7" y="48"/>
                    <a:pt x="11" y="47"/>
                    <a:pt x="13" y="44"/>
                  </a:cubicBezTo>
                  <a:cubicBezTo>
                    <a:pt x="20" y="37"/>
                    <a:pt x="13" y="24"/>
                    <a:pt x="15" y="14"/>
                  </a:cubicBezTo>
                  <a:cubicBezTo>
                    <a:pt x="17" y="7"/>
                    <a:pt x="25" y="2"/>
                    <a:pt x="33" y="0"/>
                  </a:cubicBezTo>
                  <a:cubicBezTo>
                    <a:pt x="33" y="0"/>
                    <a:pt x="33" y="0"/>
                    <a:pt x="33" y="0"/>
                  </a:cubicBezTo>
                </a:path>
              </a:pathLst>
            </a:custGeom>
            <a:solidFill>
              <a:srgbClr val="3B7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ŝľï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469F42B-18C0-457B-A3F8-6BE3C2F7ABC9}"/>
                </a:ext>
              </a:extLst>
            </p:cNvPr>
            <p:cNvSpPr/>
            <p:nvPr/>
          </p:nvSpPr>
          <p:spPr bwMode="auto">
            <a:xfrm>
              <a:off x="7419975" y="3563938"/>
              <a:ext cx="3175" cy="15875"/>
            </a:xfrm>
            <a:custGeom>
              <a:avLst/>
              <a:gdLst>
                <a:gd name="T0" fmla="*/ 3 w 3"/>
                <a:gd name="T1" fmla="*/ 0 h 12"/>
                <a:gd name="T2" fmla="*/ 3 w 3"/>
                <a:gd name="T3" fmla="*/ 1 h 12"/>
                <a:gd name="T4" fmla="*/ 0 w 3"/>
                <a:gd name="T5" fmla="*/ 12 h 12"/>
                <a:gd name="T6" fmla="*/ 3 w 3"/>
                <a:gd name="T7" fmla="*/ 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3" y="1"/>
                    <a:pt x="3" y="1"/>
                    <a:pt x="3" y="1"/>
                  </a:cubicBezTo>
                  <a:cubicBezTo>
                    <a:pt x="2" y="5"/>
                    <a:pt x="1" y="8"/>
                    <a:pt x="0" y="12"/>
                  </a:cubicBezTo>
                  <a:cubicBezTo>
                    <a:pt x="1" y="9"/>
                    <a:pt x="2" y="5"/>
                    <a:pt x="3" y="1"/>
                  </a:cubicBezTo>
                  <a:cubicBezTo>
                    <a:pt x="3" y="1"/>
                    <a:pt x="3" y="1"/>
                    <a:pt x="3" y="0"/>
                  </a:cubicBezTo>
                </a:path>
              </a:pathLst>
            </a:custGeom>
            <a:solidFill>
              <a:srgbClr val="8C5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ṩļ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AA5B66-3AC1-452B-8337-605B68134A5D}"/>
                </a:ext>
              </a:extLst>
            </p:cNvPr>
            <p:cNvSpPr/>
            <p:nvPr/>
          </p:nvSpPr>
          <p:spPr bwMode="auto">
            <a:xfrm>
              <a:off x="7610475" y="3679826"/>
              <a:ext cx="1588" cy="7938"/>
            </a:xfrm>
            <a:custGeom>
              <a:avLst/>
              <a:gdLst>
                <a:gd name="T0" fmla="*/ 1 w 1"/>
                <a:gd name="T1" fmla="*/ 0 h 6"/>
                <a:gd name="T2" fmla="*/ 0 w 1"/>
                <a:gd name="T3" fmla="*/ 6 h 6"/>
                <a:gd name="T4" fmla="*/ 0 w 1"/>
                <a:gd name="T5" fmla="*/ 5 h 6"/>
                <a:gd name="T6" fmla="*/ 1 w 1"/>
                <a:gd name="T7" fmla="*/ 0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1" y="2"/>
                    <a:pt x="0" y="4"/>
                    <a:pt x="0" y="6"/>
                  </a:cubicBezTo>
                  <a:cubicBezTo>
                    <a:pt x="0" y="5"/>
                    <a:pt x="0" y="5"/>
                    <a:pt x="0" y="5"/>
                  </a:cubicBezTo>
                  <a:cubicBezTo>
                    <a:pt x="1" y="4"/>
                    <a:pt x="1" y="2"/>
                    <a:pt x="1" y="0"/>
                  </a:cubicBezTo>
                  <a:cubicBezTo>
                    <a:pt x="1" y="0"/>
                    <a:pt x="1" y="0"/>
                    <a:pt x="1" y="0"/>
                  </a:cubicBezTo>
                </a:path>
              </a:pathLst>
            </a:custGeom>
            <a:solidFill>
              <a:srgbClr val="44427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942B760-2C43-4298-8A37-4ECD480203B6}"/>
                </a:ext>
              </a:extLst>
            </p:cNvPr>
            <p:cNvSpPr/>
            <p:nvPr/>
          </p:nvSpPr>
          <p:spPr bwMode="auto">
            <a:xfrm>
              <a:off x="7226300" y="3135313"/>
              <a:ext cx="385763" cy="555625"/>
            </a:xfrm>
            <a:custGeom>
              <a:avLst/>
              <a:gdLst>
                <a:gd name="T0" fmla="*/ 32 w 277"/>
                <a:gd name="T1" fmla="*/ 0 h 400"/>
                <a:gd name="T2" fmla="*/ 14 w 277"/>
                <a:gd name="T3" fmla="*/ 14 h 400"/>
                <a:gd name="T4" fmla="*/ 12 w 277"/>
                <a:gd name="T5" fmla="*/ 44 h 400"/>
                <a:gd name="T6" fmla="*/ 4 w 277"/>
                <a:gd name="T7" fmla="*/ 50 h 400"/>
                <a:gd name="T8" fmla="*/ 4 w 277"/>
                <a:gd name="T9" fmla="*/ 65 h 400"/>
                <a:gd name="T10" fmla="*/ 16 w 277"/>
                <a:gd name="T11" fmla="*/ 73 h 400"/>
                <a:gd name="T12" fmla="*/ 86 w 277"/>
                <a:gd name="T13" fmla="*/ 158 h 400"/>
                <a:gd name="T14" fmla="*/ 88 w 277"/>
                <a:gd name="T15" fmla="*/ 223 h 400"/>
                <a:gd name="T16" fmla="*/ 121 w 277"/>
                <a:gd name="T17" fmla="*/ 263 h 400"/>
                <a:gd name="T18" fmla="*/ 142 w 277"/>
                <a:gd name="T19" fmla="*/ 308 h 400"/>
                <a:gd name="T20" fmla="*/ 142 w 277"/>
                <a:gd name="T21" fmla="*/ 309 h 400"/>
                <a:gd name="T22" fmla="*/ 139 w 277"/>
                <a:gd name="T23" fmla="*/ 320 h 400"/>
                <a:gd name="T24" fmla="*/ 138 w 277"/>
                <a:gd name="T25" fmla="*/ 327 h 400"/>
                <a:gd name="T26" fmla="*/ 151 w 277"/>
                <a:gd name="T27" fmla="*/ 353 h 400"/>
                <a:gd name="T28" fmla="*/ 195 w 277"/>
                <a:gd name="T29" fmla="*/ 370 h 400"/>
                <a:gd name="T30" fmla="*/ 198 w 277"/>
                <a:gd name="T31" fmla="*/ 370 h 400"/>
                <a:gd name="T32" fmla="*/ 219 w 277"/>
                <a:gd name="T33" fmla="*/ 368 h 400"/>
                <a:gd name="T34" fmla="*/ 221 w 277"/>
                <a:gd name="T35" fmla="*/ 368 h 400"/>
                <a:gd name="T36" fmla="*/ 222 w 277"/>
                <a:gd name="T37" fmla="*/ 368 h 400"/>
                <a:gd name="T38" fmla="*/ 241 w 277"/>
                <a:gd name="T39" fmla="*/ 377 h 400"/>
                <a:gd name="T40" fmla="*/ 250 w 277"/>
                <a:gd name="T41" fmla="*/ 395 h 400"/>
                <a:gd name="T42" fmla="*/ 262 w 277"/>
                <a:gd name="T43" fmla="*/ 399 h 400"/>
                <a:gd name="T44" fmla="*/ 268 w 277"/>
                <a:gd name="T45" fmla="*/ 400 h 400"/>
                <a:gd name="T46" fmla="*/ 276 w 277"/>
                <a:gd name="T47" fmla="*/ 397 h 400"/>
                <a:gd name="T48" fmla="*/ 277 w 277"/>
                <a:gd name="T49" fmla="*/ 391 h 400"/>
                <a:gd name="T50" fmla="*/ 266 w 277"/>
                <a:gd name="T51" fmla="*/ 386 h 400"/>
                <a:gd name="T52" fmla="*/ 256 w 277"/>
                <a:gd name="T53" fmla="*/ 368 h 400"/>
                <a:gd name="T54" fmla="*/ 237 w 277"/>
                <a:gd name="T55" fmla="*/ 359 h 400"/>
                <a:gd name="T56" fmla="*/ 236 w 277"/>
                <a:gd name="T57" fmla="*/ 359 h 400"/>
                <a:gd name="T58" fmla="*/ 235 w 277"/>
                <a:gd name="T59" fmla="*/ 359 h 400"/>
                <a:gd name="T60" fmla="*/ 214 w 277"/>
                <a:gd name="T61" fmla="*/ 361 h 400"/>
                <a:gd name="T62" fmla="*/ 211 w 277"/>
                <a:gd name="T63" fmla="*/ 361 h 400"/>
                <a:gd name="T64" fmla="*/ 166 w 277"/>
                <a:gd name="T65" fmla="*/ 344 h 400"/>
                <a:gd name="T66" fmla="*/ 154 w 277"/>
                <a:gd name="T67" fmla="*/ 318 h 400"/>
                <a:gd name="T68" fmla="*/ 158 w 277"/>
                <a:gd name="T69" fmla="*/ 300 h 400"/>
                <a:gd name="T70" fmla="*/ 137 w 277"/>
                <a:gd name="T71" fmla="*/ 254 h 400"/>
                <a:gd name="T72" fmla="*/ 103 w 277"/>
                <a:gd name="T73" fmla="*/ 214 h 400"/>
                <a:gd name="T74" fmla="*/ 101 w 277"/>
                <a:gd name="T75" fmla="*/ 149 h 400"/>
                <a:gd name="T76" fmla="*/ 31 w 277"/>
                <a:gd name="T77" fmla="*/ 65 h 400"/>
                <a:gd name="T78" fmla="*/ 19 w 277"/>
                <a:gd name="T79" fmla="*/ 41 h 400"/>
                <a:gd name="T80" fmla="*/ 27 w 277"/>
                <a:gd name="T81" fmla="*/ 35 h 400"/>
                <a:gd name="T82" fmla="*/ 30 w 277"/>
                <a:gd name="T83" fmla="*/ 5 h 400"/>
                <a:gd name="T84" fmla="*/ 32 w 277"/>
                <a:gd name="T85"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7" h="400">
                  <a:moveTo>
                    <a:pt x="32" y="0"/>
                  </a:moveTo>
                  <a:cubicBezTo>
                    <a:pt x="24" y="2"/>
                    <a:pt x="16" y="7"/>
                    <a:pt x="14" y="14"/>
                  </a:cubicBezTo>
                  <a:cubicBezTo>
                    <a:pt x="12" y="24"/>
                    <a:pt x="19" y="37"/>
                    <a:pt x="12" y="44"/>
                  </a:cubicBezTo>
                  <a:cubicBezTo>
                    <a:pt x="10" y="47"/>
                    <a:pt x="6" y="48"/>
                    <a:pt x="4" y="50"/>
                  </a:cubicBezTo>
                  <a:cubicBezTo>
                    <a:pt x="0" y="55"/>
                    <a:pt x="1" y="60"/>
                    <a:pt x="4" y="65"/>
                  </a:cubicBezTo>
                  <a:cubicBezTo>
                    <a:pt x="7" y="68"/>
                    <a:pt x="12" y="72"/>
                    <a:pt x="16" y="73"/>
                  </a:cubicBezTo>
                  <a:cubicBezTo>
                    <a:pt x="49" y="90"/>
                    <a:pt x="82" y="119"/>
                    <a:pt x="86" y="158"/>
                  </a:cubicBezTo>
                  <a:cubicBezTo>
                    <a:pt x="88" y="180"/>
                    <a:pt x="80" y="203"/>
                    <a:pt x="88" y="223"/>
                  </a:cubicBezTo>
                  <a:cubicBezTo>
                    <a:pt x="94" y="239"/>
                    <a:pt x="109" y="251"/>
                    <a:pt x="121" y="263"/>
                  </a:cubicBezTo>
                  <a:cubicBezTo>
                    <a:pt x="133" y="275"/>
                    <a:pt x="145" y="291"/>
                    <a:pt x="142" y="308"/>
                  </a:cubicBezTo>
                  <a:cubicBezTo>
                    <a:pt x="142" y="309"/>
                    <a:pt x="142" y="309"/>
                    <a:pt x="142" y="309"/>
                  </a:cubicBezTo>
                  <a:cubicBezTo>
                    <a:pt x="141" y="313"/>
                    <a:pt x="140" y="317"/>
                    <a:pt x="139" y="320"/>
                  </a:cubicBezTo>
                  <a:cubicBezTo>
                    <a:pt x="139" y="322"/>
                    <a:pt x="138" y="325"/>
                    <a:pt x="138" y="327"/>
                  </a:cubicBezTo>
                  <a:cubicBezTo>
                    <a:pt x="137" y="337"/>
                    <a:pt x="144" y="346"/>
                    <a:pt x="151" y="353"/>
                  </a:cubicBezTo>
                  <a:cubicBezTo>
                    <a:pt x="163" y="364"/>
                    <a:pt x="179" y="370"/>
                    <a:pt x="195" y="370"/>
                  </a:cubicBezTo>
                  <a:cubicBezTo>
                    <a:pt x="196" y="370"/>
                    <a:pt x="197" y="370"/>
                    <a:pt x="198" y="370"/>
                  </a:cubicBezTo>
                  <a:cubicBezTo>
                    <a:pt x="205" y="370"/>
                    <a:pt x="212" y="368"/>
                    <a:pt x="219" y="368"/>
                  </a:cubicBezTo>
                  <a:cubicBezTo>
                    <a:pt x="220" y="368"/>
                    <a:pt x="220" y="368"/>
                    <a:pt x="221" y="368"/>
                  </a:cubicBezTo>
                  <a:cubicBezTo>
                    <a:pt x="221" y="368"/>
                    <a:pt x="221" y="368"/>
                    <a:pt x="222" y="368"/>
                  </a:cubicBezTo>
                  <a:cubicBezTo>
                    <a:pt x="229" y="368"/>
                    <a:pt x="236" y="371"/>
                    <a:pt x="241" y="377"/>
                  </a:cubicBezTo>
                  <a:cubicBezTo>
                    <a:pt x="245" y="383"/>
                    <a:pt x="245" y="391"/>
                    <a:pt x="250" y="395"/>
                  </a:cubicBezTo>
                  <a:cubicBezTo>
                    <a:pt x="254" y="398"/>
                    <a:pt x="258" y="399"/>
                    <a:pt x="262" y="399"/>
                  </a:cubicBezTo>
                  <a:cubicBezTo>
                    <a:pt x="264" y="400"/>
                    <a:pt x="266" y="400"/>
                    <a:pt x="268" y="400"/>
                  </a:cubicBezTo>
                  <a:cubicBezTo>
                    <a:pt x="271" y="400"/>
                    <a:pt x="274" y="399"/>
                    <a:pt x="276" y="397"/>
                  </a:cubicBezTo>
                  <a:cubicBezTo>
                    <a:pt x="276" y="395"/>
                    <a:pt x="277" y="393"/>
                    <a:pt x="277" y="391"/>
                  </a:cubicBezTo>
                  <a:cubicBezTo>
                    <a:pt x="273" y="390"/>
                    <a:pt x="269" y="389"/>
                    <a:pt x="266" y="386"/>
                  </a:cubicBezTo>
                  <a:cubicBezTo>
                    <a:pt x="261" y="382"/>
                    <a:pt x="260" y="374"/>
                    <a:pt x="256" y="368"/>
                  </a:cubicBezTo>
                  <a:cubicBezTo>
                    <a:pt x="251" y="363"/>
                    <a:pt x="244" y="359"/>
                    <a:pt x="237" y="359"/>
                  </a:cubicBezTo>
                  <a:cubicBezTo>
                    <a:pt x="237" y="359"/>
                    <a:pt x="236" y="359"/>
                    <a:pt x="236" y="359"/>
                  </a:cubicBezTo>
                  <a:cubicBezTo>
                    <a:pt x="236" y="359"/>
                    <a:pt x="235" y="359"/>
                    <a:pt x="235" y="359"/>
                  </a:cubicBezTo>
                  <a:cubicBezTo>
                    <a:pt x="228" y="359"/>
                    <a:pt x="221" y="361"/>
                    <a:pt x="214" y="361"/>
                  </a:cubicBezTo>
                  <a:cubicBezTo>
                    <a:pt x="213" y="361"/>
                    <a:pt x="212" y="361"/>
                    <a:pt x="211" y="361"/>
                  </a:cubicBezTo>
                  <a:cubicBezTo>
                    <a:pt x="194" y="361"/>
                    <a:pt x="179" y="355"/>
                    <a:pt x="166" y="344"/>
                  </a:cubicBezTo>
                  <a:cubicBezTo>
                    <a:pt x="159" y="337"/>
                    <a:pt x="153" y="328"/>
                    <a:pt x="154" y="318"/>
                  </a:cubicBezTo>
                  <a:cubicBezTo>
                    <a:pt x="154" y="312"/>
                    <a:pt x="157" y="306"/>
                    <a:pt x="158" y="300"/>
                  </a:cubicBezTo>
                  <a:cubicBezTo>
                    <a:pt x="161" y="283"/>
                    <a:pt x="149" y="267"/>
                    <a:pt x="137" y="254"/>
                  </a:cubicBezTo>
                  <a:cubicBezTo>
                    <a:pt x="124" y="242"/>
                    <a:pt x="110" y="231"/>
                    <a:pt x="103" y="214"/>
                  </a:cubicBezTo>
                  <a:cubicBezTo>
                    <a:pt x="96" y="194"/>
                    <a:pt x="103" y="171"/>
                    <a:pt x="101" y="149"/>
                  </a:cubicBezTo>
                  <a:cubicBezTo>
                    <a:pt x="98" y="111"/>
                    <a:pt x="64" y="81"/>
                    <a:pt x="31" y="65"/>
                  </a:cubicBezTo>
                  <a:cubicBezTo>
                    <a:pt x="23" y="61"/>
                    <a:pt x="11" y="51"/>
                    <a:pt x="19" y="41"/>
                  </a:cubicBezTo>
                  <a:cubicBezTo>
                    <a:pt x="22" y="39"/>
                    <a:pt x="25" y="37"/>
                    <a:pt x="27" y="35"/>
                  </a:cubicBezTo>
                  <a:cubicBezTo>
                    <a:pt x="34" y="28"/>
                    <a:pt x="27" y="15"/>
                    <a:pt x="30" y="5"/>
                  </a:cubicBezTo>
                  <a:cubicBezTo>
                    <a:pt x="30" y="4"/>
                    <a:pt x="31" y="2"/>
                    <a:pt x="32" y="0"/>
                  </a:cubicBezTo>
                </a:path>
              </a:pathLst>
            </a:custGeom>
            <a:solidFill>
              <a:srgbClr val="3D39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iŝli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90F8D5A-A449-4DE1-B86C-1CDC25192C6B}"/>
                </a:ext>
              </a:extLst>
            </p:cNvPr>
            <p:cNvSpPr/>
            <p:nvPr/>
          </p:nvSpPr>
          <p:spPr bwMode="auto">
            <a:xfrm>
              <a:off x="5846763" y="1104901"/>
              <a:ext cx="1493838" cy="2238375"/>
            </a:xfrm>
            <a:custGeom>
              <a:avLst/>
              <a:gdLst>
                <a:gd name="T0" fmla="*/ 676 w 1074"/>
                <a:gd name="T1" fmla="*/ 1611 h 1611"/>
                <a:gd name="T2" fmla="*/ 399 w 1074"/>
                <a:gd name="T3" fmla="*/ 1611 h 1611"/>
                <a:gd name="T4" fmla="*/ 399 w 1074"/>
                <a:gd name="T5" fmla="*/ 1338 h 1611"/>
                <a:gd name="T6" fmla="*/ 676 w 1074"/>
                <a:gd name="T7" fmla="*/ 1338 h 1611"/>
                <a:gd name="T8" fmla="*/ 676 w 1074"/>
                <a:gd name="T9" fmla="*/ 1611 h 1611"/>
                <a:gd name="T10" fmla="*/ 672 w 1074"/>
                <a:gd name="T11" fmla="*/ 1200 h 1611"/>
                <a:gd name="T12" fmla="*/ 403 w 1074"/>
                <a:gd name="T13" fmla="*/ 1200 h 1611"/>
                <a:gd name="T14" fmla="*/ 806 w 1074"/>
                <a:gd name="T15" fmla="*/ 533 h 1611"/>
                <a:gd name="T16" fmla="*/ 537 w 1074"/>
                <a:gd name="T17" fmla="*/ 267 h 1611"/>
                <a:gd name="T18" fmla="*/ 269 w 1074"/>
                <a:gd name="T19" fmla="*/ 537 h 1611"/>
                <a:gd name="T20" fmla="*/ 0 w 1074"/>
                <a:gd name="T21" fmla="*/ 537 h 1611"/>
                <a:gd name="T22" fmla="*/ 535 w 1074"/>
                <a:gd name="T23" fmla="*/ 0 h 1611"/>
                <a:gd name="T24" fmla="*/ 537 w 1074"/>
                <a:gd name="T25" fmla="*/ 0 h 1611"/>
                <a:gd name="T26" fmla="*/ 1074 w 1074"/>
                <a:gd name="T27" fmla="*/ 533 h 1611"/>
                <a:gd name="T28" fmla="*/ 671 w 1074"/>
                <a:gd name="T29" fmla="*/ 1200 h 1611"/>
                <a:gd name="T30" fmla="*/ 672 w 1074"/>
                <a:gd name="T31" fmla="*/ 1200 h 1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4" h="1611">
                  <a:moveTo>
                    <a:pt x="676" y="1611"/>
                  </a:moveTo>
                  <a:cubicBezTo>
                    <a:pt x="399" y="1611"/>
                    <a:pt x="399" y="1611"/>
                    <a:pt x="399" y="1611"/>
                  </a:cubicBezTo>
                  <a:cubicBezTo>
                    <a:pt x="399" y="1338"/>
                    <a:pt x="399" y="1338"/>
                    <a:pt x="399" y="1338"/>
                  </a:cubicBezTo>
                  <a:cubicBezTo>
                    <a:pt x="676" y="1338"/>
                    <a:pt x="676" y="1338"/>
                    <a:pt x="676" y="1338"/>
                  </a:cubicBezTo>
                  <a:lnTo>
                    <a:pt x="676" y="1611"/>
                  </a:lnTo>
                  <a:close/>
                  <a:moveTo>
                    <a:pt x="672" y="1200"/>
                  </a:moveTo>
                  <a:cubicBezTo>
                    <a:pt x="403" y="1200"/>
                    <a:pt x="403" y="1200"/>
                    <a:pt x="403" y="1200"/>
                  </a:cubicBezTo>
                  <a:cubicBezTo>
                    <a:pt x="403" y="776"/>
                    <a:pt x="806" y="801"/>
                    <a:pt x="806" y="533"/>
                  </a:cubicBezTo>
                  <a:cubicBezTo>
                    <a:pt x="806" y="385"/>
                    <a:pt x="685" y="267"/>
                    <a:pt x="537" y="267"/>
                  </a:cubicBezTo>
                  <a:cubicBezTo>
                    <a:pt x="389" y="267"/>
                    <a:pt x="269" y="394"/>
                    <a:pt x="269" y="537"/>
                  </a:cubicBezTo>
                  <a:cubicBezTo>
                    <a:pt x="0" y="537"/>
                    <a:pt x="0" y="537"/>
                    <a:pt x="0" y="537"/>
                  </a:cubicBezTo>
                  <a:cubicBezTo>
                    <a:pt x="0" y="241"/>
                    <a:pt x="239" y="0"/>
                    <a:pt x="535" y="0"/>
                  </a:cubicBezTo>
                  <a:cubicBezTo>
                    <a:pt x="536" y="0"/>
                    <a:pt x="536" y="0"/>
                    <a:pt x="537" y="0"/>
                  </a:cubicBezTo>
                  <a:cubicBezTo>
                    <a:pt x="834" y="0"/>
                    <a:pt x="1074" y="236"/>
                    <a:pt x="1074" y="533"/>
                  </a:cubicBezTo>
                  <a:cubicBezTo>
                    <a:pt x="1074" y="868"/>
                    <a:pt x="671" y="906"/>
                    <a:pt x="671" y="1200"/>
                  </a:cubicBezTo>
                  <a:lnTo>
                    <a:pt x="672" y="1200"/>
                  </a:lnTo>
                  <a:close/>
                </a:path>
              </a:pathLst>
            </a:custGeom>
            <a:solidFill>
              <a:srgbClr val="4285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ṧḻ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D07E01F-0348-4368-9F82-340CE12C553A}"/>
                </a:ext>
              </a:extLst>
            </p:cNvPr>
            <p:cNvSpPr/>
            <p:nvPr/>
          </p:nvSpPr>
          <p:spPr bwMode="auto">
            <a:xfrm>
              <a:off x="4624388" y="2655888"/>
              <a:ext cx="384175" cy="573088"/>
            </a:xfrm>
            <a:custGeom>
              <a:avLst/>
              <a:gdLst>
                <a:gd name="T0" fmla="*/ 174 w 276"/>
                <a:gd name="T1" fmla="*/ 343 h 413"/>
                <a:gd name="T2" fmla="*/ 102 w 276"/>
                <a:gd name="T3" fmla="*/ 343 h 413"/>
                <a:gd name="T4" fmla="*/ 102 w 276"/>
                <a:gd name="T5" fmla="*/ 413 h 413"/>
                <a:gd name="T6" fmla="*/ 174 w 276"/>
                <a:gd name="T7" fmla="*/ 413 h 413"/>
                <a:gd name="T8" fmla="*/ 174 w 276"/>
                <a:gd name="T9" fmla="*/ 343 h 413"/>
                <a:gd name="T10" fmla="*/ 138 w 276"/>
                <a:gd name="T11" fmla="*/ 0 h 413"/>
                <a:gd name="T12" fmla="*/ 0 w 276"/>
                <a:gd name="T13" fmla="*/ 136 h 413"/>
                <a:gd name="T14" fmla="*/ 69 w 276"/>
                <a:gd name="T15" fmla="*/ 136 h 413"/>
                <a:gd name="T16" fmla="*/ 138 w 276"/>
                <a:gd name="T17" fmla="*/ 67 h 413"/>
                <a:gd name="T18" fmla="*/ 138 w 276"/>
                <a:gd name="T19" fmla="*/ 67 h 413"/>
                <a:gd name="T20" fmla="*/ 138 w 276"/>
                <a:gd name="T21" fmla="*/ 67 h 413"/>
                <a:gd name="T22" fmla="*/ 207 w 276"/>
                <a:gd name="T23" fmla="*/ 135 h 413"/>
                <a:gd name="T24" fmla="*/ 103 w 276"/>
                <a:gd name="T25" fmla="*/ 307 h 413"/>
                <a:gd name="T26" fmla="*/ 172 w 276"/>
                <a:gd name="T27" fmla="*/ 307 h 413"/>
                <a:gd name="T28" fmla="*/ 172 w 276"/>
                <a:gd name="T29" fmla="*/ 307 h 413"/>
                <a:gd name="T30" fmla="*/ 276 w 276"/>
                <a:gd name="T31" fmla="*/ 135 h 413"/>
                <a:gd name="T32" fmla="*/ 140 w 276"/>
                <a:gd name="T33" fmla="*/ 0 h 413"/>
                <a:gd name="T34" fmla="*/ 138 w 276"/>
                <a:gd name="T35"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6" h="413">
                  <a:moveTo>
                    <a:pt x="174" y="343"/>
                  </a:moveTo>
                  <a:cubicBezTo>
                    <a:pt x="102" y="343"/>
                    <a:pt x="102" y="343"/>
                    <a:pt x="102" y="343"/>
                  </a:cubicBezTo>
                  <a:cubicBezTo>
                    <a:pt x="102" y="413"/>
                    <a:pt x="102" y="413"/>
                    <a:pt x="102" y="413"/>
                  </a:cubicBezTo>
                  <a:cubicBezTo>
                    <a:pt x="174" y="413"/>
                    <a:pt x="174" y="413"/>
                    <a:pt x="174" y="413"/>
                  </a:cubicBezTo>
                  <a:cubicBezTo>
                    <a:pt x="174" y="343"/>
                    <a:pt x="174" y="343"/>
                    <a:pt x="174" y="343"/>
                  </a:cubicBezTo>
                  <a:moveTo>
                    <a:pt x="138" y="0"/>
                  </a:moveTo>
                  <a:cubicBezTo>
                    <a:pt x="62" y="0"/>
                    <a:pt x="1" y="61"/>
                    <a:pt x="0" y="136"/>
                  </a:cubicBezTo>
                  <a:cubicBezTo>
                    <a:pt x="69" y="136"/>
                    <a:pt x="69" y="136"/>
                    <a:pt x="69" y="136"/>
                  </a:cubicBezTo>
                  <a:cubicBezTo>
                    <a:pt x="69" y="98"/>
                    <a:pt x="100" y="68"/>
                    <a:pt x="138" y="67"/>
                  </a:cubicBezTo>
                  <a:cubicBezTo>
                    <a:pt x="138" y="67"/>
                    <a:pt x="138" y="67"/>
                    <a:pt x="138" y="67"/>
                  </a:cubicBezTo>
                  <a:cubicBezTo>
                    <a:pt x="138" y="67"/>
                    <a:pt x="138" y="67"/>
                    <a:pt x="138" y="67"/>
                  </a:cubicBezTo>
                  <a:cubicBezTo>
                    <a:pt x="176" y="67"/>
                    <a:pt x="207" y="97"/>
                    <a:pt x="207" y="135"/>
                  </a:cubicBezTo>
                  <a:cubicBezTo>
                    <a:pt x="207" y="205"/>
                    <a:pt x="103" y="198"/>
                    <a:pt x="103" y="307"/>
                  </a:cubicBezTo>
                  <a:cubicBezTo>
                    <a:pt x="172" y="307"/>
                    <a:pt x="172" y="307"/>
                    <a:pt x="172" y="307"/>
                  </a:cubicBezTo>
                  <a:cubicBezTo>
                    <a:pt x="172" y="307"/>
                    <a:pt x="172" y="307"/>
                    <a:pt x="172" y="307"/>
                  </a:cubicBezTo>
                  <a:cubicBezTo>
                    <a:pt x="172" y="232"/>
                    <a:pt x="276" y="222"/>
                    <a:pt x="276" y="135"/>
                  </a:cubicBezTo>
                  <a:cubicBezTo>
                    <a:pt x="275" y="61"/>
                    <a:pt x="214" y="1"/>
                    <a:pt x="140" y="0"/>
                  </a:cubicBezTo>
                  <a:cubicBezTo>
                    <a:pt x="139" y="0"/>
                    <a:pt x="139" y="0"/>
                    <a:pt x="138" y="0"/>
                  </a:cubicBezTo>
                </a:path>
              </a:pathLst>
            </a:custGeom>
            <a:solidFill>
              <a:srgbClr val="4285F4">
                <a:alpha val="20000"/>
              </a:srgbClr>
            </a:solidFill>
            <a:ln>
              <a:noFill/>
            </a:ln>
          </p:spPr>
          <p:txBody>
            <a:bodyPr anchor="ctr"/>
            <a:lstStyle/>
            <a:p>
              <a:pPr algn="ctr"/>
              <a:endParaRPr/>
            </a:p>
          </p:txBody>
        </p:sp>
        <p:sp>
          <p:nvSpPr>
            <p:cNvPr id="102" name="iŝḻ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6B516E-1B8A-4821-AC19-73F089F88CFC}"/>
                </a:ext>
              </a:extLst>
            </p:cNvPr>
            <p:cNvSpPr/>
            <p:nvPr/>
          </p:nvSpPr>
          <p:spPr bwMode="auto">
            <a:xfrm>
              <a:off x="5376863" y="3335338"/>
              <a:ext cx="384175" cy="574675"/>
            </a:xfrm>
            <a:custGeom>
              <a:avLst/>
              <a:gdLst>
                <a:gd name="T0" fmla="*/ 174 w 277"/>
                <a:gd name="T1" fmla="*/ 343 h 413"/>
                <a:gd name="T2" fmla="*/ 103 w 277"/>
                <a:gd name="T3" fmla="*/ 343 h 413"/>
                <a:gd name="T4" fmla="*/ 103 w 277"/>
                <a:gd name="T5" fmla="*/ 413 h 413"/>
                <a:gd name="T6" fmla="*/ 174 w 277"/>
                <a:gd name="T7" fmla="*/ 413 h 413"/>
                <a:gd name="T8" fmla="*/ 174 w 277"/>
                <a:gd name="T9" fmla="*/ 343 h 413"/>
                <a:gd name="T10" fmla="*/ 138 w 277"/>
                <a:gd name="T11" fmla="*/ 0 h 413"/>
                <a:gd name="T12" fmla="*/ 0 w 277"/>
                <a:gd name="T13" fmla="*/ 136 h 413"/>
                <a:gd name="T14" fmla="*/ 69 w 277"/>
                <a:gd name="T15" fmla="*/ 136 h 413"/>
                <a:gd name="T16" fmla="*/ 138 w 277"/>
                <a:gd name="T17" fmla="*/ 67 h 413"/>
                <a:gd name="T18" fmla="*/ 138 w 277"/>
                <a:gd name="T19" fmla="*/ 67 h 413"/>
                <a:gd name="T20" fmla="*/ 139 w 277"/>
                <a:gd name="T21" fmla="*/ 67 h 413"/>
                <a:gd name="T22" fmla="*/ 207 w 277"/>
                <a:gd name="T23" fmla="*/ 135 h 413"/>
                <a:gd name="T24" fmla="*/ 104 w 277"/>
                <a:gd name="T25" fmla="*/ 307 h 413"/>
                <a:gd name="T26" fmla="*/ 173 w 277"/>
                <a:gd name="T27" fmla="*/ 307 h 413"/>
                <a:gd name="T28" fmla="*/ 276 w 277"/>
                <a:gd name="T29" fmla="*/ 135 h 413"/>
                <a:gd name="T30" fmla="*/ 140 w 277"/>
                <a:gd name="T31" fmla="*/ 0 h 413"/>
                <a:gd name="T32" fmla="*/ 138 w 277"/>
                <a:gd name="T33"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7" h="413">
                  <a:moveTo>
                    <a:pt x="174" y="343"/>
                  </a:moveTo>
                  <a:cubicBezTo>
                    <a:pt x="103" y="343"/>
                    <a:pt x="103" y="343"/>
                    <a:pt x="103" y="343"/>
                  </a:cubicBezTo>
                  <a:cubicBezTo>
                    <a:pt x="103" y="413"/>
                    <a:pt x="103" y="413"/>
                    <a:pt x="103" y="413"/>
                  </a:cubicBezTo>
                  <a:cubicBezTo>
                    <a:pt x="174" y="413"/>
                    <a:pt x="174" y="413"/>
                    <a:pt x="174" y="413"/>
                  </a:cubicBezTo>
                  <a:cubicBezTo>
                    <a:pt x="174" y="343"/>
                    <a:pt x="174" y="343"/>
                    <a:pt x="174" y="343"/>
                  </a:cubicBezTo>
                  <a:moveTo>
                    <a:pt x="138" y="0"/>
                  </a:moveTo>
                  <a:cubicBezTo>
                    <a:pt x="62" y="0"/>
                    <a:pt x="1" y="60"/>
                    <a:pt x="0" y="136"/>
                  </a:cubicBezTo>
                  <a:cubicBezTo>
                    <a:pt x="69" y="136"/>
                    <a:pt x="69" y="136"/>
                    <a:pt x="69" y="136"/>
                  </a:cubicBezTo>
                  <a:cubicBezTo>
                    <a:pt x="69" y="98"/>
                    <a:pt x="100" y="67"/>
                    <a:pt x="138" y="67"/>
                  </a:cubicBezTo>
                  <a:cubicBezTo>
                    <a:pt x="138" y="67"/>
                    <a:pt x="138" y="67"/>
                    <a:pt x="138" y="67"/>
                  </a:cubicBezTo>
                  <a:cubicBezTo>
                    <a:pt x="138" y="67"/>
                    <a:pt x="139" y="67"/>
                    <a:pt x="139" y="67"/>
                  </a:cubicBezTo>
                  <a:cubicBezTo>
                    <a:pt x="176" y="67"/>
                    <a:pt x="207" y="97"/>
                    <a:pt x="207" y="135"/>
                  </a:cubicBezTo>
                  <a:cubicBezTo>
                    <a:pt x="207" y="204"/>
                    <a:pt x="104" y="198"/>
                    <a:pt x="104" y="307"/>
                  </a:cubicBezTo>
                  <a:cubicBezTo>
                    <a:pt x="173" y="307"/>
                    <a:pt x="173" y="307"/>
                    <a:pt x="173" y="307"/>
                  </a:cubicBezTo>
                  <a:cubicBezTo>
                    <a:pt x="173" y="231"/>
                    <a:pt x="277" y="222"/>
                    <a:pt x="276" y="135"/>
                  </a:cubicBezTo>
                  <a:cubicBezTo>
                    <a:pt x="275" y="60"/>
                    <a:pt x="214" y="1"/>
                    <a:pt x="140" y="0"/>
                  </a:cubicBezTo>
                  <a:cubicBezTo>
                    <a:pt x="139" y="0"/>
                    <a:pt x="139" y="0"/>
                    <a:pt x="138" y="0"/>
                  </a:cubicBezTo>
                </a:path>
              </a:pathLst>
            </a:custGeom>
            <a:solidFill>
              <a:srgbClr val="4285F4">
                <a:alpha val="20000"/>
              </a:srgbClr>
            </a:solidFill>
            <a:ln>
              <a:noFill/>
            </a:ln>
          </p:spPr>
          <p:txBody>
            <a:bodyPr anchor="ctr"/>
            <a:lstStyle/>
            <a:p>
              <a:pPr algn="ctr"/>
              <a:endParaRPr/>
            </a:p>
          </p:txBody>
        </p:sp>
        <p:sp>
          <p:nvSpPr>
            <p:cNvPr id="103" name="ïṥḻî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458CC67-6606-49BB-A8C1-87BC69B260B6}"/>
                </a:ext>
              </a:extLst>
            </p:cNvPr>
            <p:cNvSpPr/>
            <p:nvPr/>
          </p:nvSpPr>
          <p:spPr bwMode="auto">
            <a:xfrm>
              <a:off x="5899150" y="2287588"/>
              <a:ext cx="279400" cy="417513"/>
            </a:xfrm>
            <a:custGeom>
              <a:avLst/>
              <a:gdLst>
                <a:gd name="T0" fmla="*/ 126 w 201"/>
                <a:gd name="T1" fmla="*/ 250 h 301"/>
                <a:gd name="T2" fmla="*/ 75 w 201"/>
                <a:gd name="T3" fmla="*/ 250 h 301"/>
                <a:gd name="T4" fmla="*/ 75 w 201"/>
                <a:gd name="T5" fmla="*/ 301 h 301"/>
                <a:gd name="T6" fmla="*/ 126 w 201"/>
                <a:gd name="T7" fmla="*/ 301 h 301"/>
                <a:gd name="T8" fmla="*/ 126 w 201"/>
                <a:gd name="T9" fmla="*/ 250 h 301"/>
                <a:gd name="T10" fmla="*/ 101 w 201"/>
                <a:gd name="T11" fmla="*/ 0 h 301"/>
                <a:gd name="T12" fmla="*/ 100 w 201"/>
                <a:gd name="T13" fmla="*/ 0 h 301"/>
                <a:gd name="T14" fmla="*/ 0 w 201"/>
                <a:gd name="T15" fmla="*/ 101 h 301"/>
                <a:gd name="T16" fmla="*/ 50 w 201"/>
                <a:gd name="T17" fmla="*/ 101 h 301"/>
                <a:gd name="T18" fmla="*/ 101 w 201"/>
                <a:gd name="T19" fmla="*/ 50 h 301"/>
                <a:gd name="T20" fmla="*/ 101 w 201"/>
                <a:gd name="T21" fmla="*/ 50 h 301"/>
                <a:gd name="T22" fmla="*/ 101 w 201"/>
                <a:gd name="T23" fmla="*/ 50 h 301"/>
                <a:gd name="T24" fmla="*/ 151 w 201"/>
                <a:gd name="T25" fmla="*/ 100 h 301"/>
                <a:gd name="T26" fmla="*/ 76 w 201"/>
                <a:gd name="T27" fmla="*/ 224 h 301"/>
                <a:gd name="T28" fmla="*/ 126 w 201"/>
                <a:gd name="T29" fmla="*/ 224 h 301"/>
                <a:gd name="T30" fmla="*/ 201 w 201"/>
                <a:gd name="T31" fmla="*/ 100 h 301"/>
                <a:gd name="T32" fmla="*/ 101 w 201"/>
                <a:gd name="T3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1" h="301">
                  <a:moveTo>
                    <a:pt x="126" y="250"/>
                  </a:moveTo>
                  <a:cubicBezTo>
                    <a:pt x="75" y="250"/>
                    <a:pt x="75" y="250"/>
                    <a:pt x="75" y="250"/>
                  </a:cubicBezTo>
                  <a:cubicBezTo>
                    <a:pt x="75" y="301"/>
                    <a:pt x="75" y="301"/>
                    <a:pt x="75" y="301"/>
                  </a:cubicBezTo>
                  <a:cubicBezTo>
                    <a:pt x="126" y="301"/>
                    <a:pt x="126" y="301"/>
                    <a:pt x="126" y="301"/>
                  </a:cubicBezTo>
                  <a:cubicBezTo>
                    <a:pt x="126" y="250"/>
                    <a:pt x="126" y="250"/>
                    <a:pt x="126" y="250"/>
                  </a:cubicBezTo>
                  <a:moveTo>
                    <a:pt x="101" y="0"/>
                  </a:moveTo>
                  <a:cubicBezTo>
                    <a:pt x="100" y="0"/>
                    <a:pt x="100" y="0"/>
                    <a:pt x="100" y="0"/>
                  </a:cubicBezTo>
                  <a:cubicBezTo>
                    <a:pt x="45" y="0"/>
                    <a:pt x="0" y="45"/>
                    <a:pt x="0" y="101"/>
                  </a:cubicBezTo>
                  <a:cubicBezTo>
                    <a:pt x="50" y="101"/>
                    <a:pt x="50" y="101"/>
                    <a:pt x="50" y="101"/>
                  </a:cubicBezTo>
                  <a:cubicBezTo>
                    <a:pt x="51" y="73"/>
                    <a:pt x="73" y="51"/>
                    <a:pt x="101" y="50"/>
                  </a:cubicBezTo>
                  <a:cubicBezTo>
                    <a:pt x="101" y="50"/>
                    <a:pt x="101" y="50"/>
                    <a:pt x="101" y="50"/>
                  </a:cubicBezTo>
                  <a:cubicBezTo>
                    <a:pt x="101" y="50"/>
                    <a:pt x="101" y="50"/>
                    <a:pt x="101" y="50"/>
                  </a:cubicBezTo>
                  <a:cubicBezTo>
                    <a:pt x="128" y="50"/>
                    <a:pt x="151" y="72"/>
                    <a:pt x="151" y="100"/>
                  </a:cubicBezTo>
                  <a:cubicBezTo>
                    <a:pt x="151" y="150"/>
                    <a:pt x="76" y="145"/>
                    <a:pt x="76" y="224"/>
                  </a:cubicBezTo>
                  <a:cubicBezTo>
                    <a:pt x="126" y="224"/>
                    <a:pt x="126" y="224"/>
                    <a:pt x="126" y="224"/>
                  </a:cubicBezTo>
                  <a:cubicBezTo>
                    <a:pt x="126" y="170"/>
                    <a:pt x="201" y="162"/>
                    <a:pt x="201" y="100"/>
                  </a:cubicBezTo>
                  <a:cubicBezTo>
                    <a:pt x="201" y="45"/>
                    <a:pt x="156" y="0"/>
                    <a:pt x="101" y="0"/>
                  </a:cubicBezTo>
                </a:path>
              </a:pathLst>
            </a:custGeom>
            <a:solidFill>
              <a:srgbClr val="4285F4">
                <a:alpha val="20000"/>
              </a:srgbClr>
            </a:solidFill>
            <a:ln>
              <a:noFill/>
            </a:ln>
          </p:spPr>
          <p:txBody>
            <a:bodyPr anchor="ctr"/>
            <a:lstStyle/>
            <a:p>
              <a:pPr algn="ctr"/>
              <a:endParaRPr/>
            </a:p>
          </p:txBody>
        </p:sp>
        <p:sp>
          <p:nvSpPr>
            <p:cNvPr id="104" name="iśľí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53E740-F289-48E0-A883-45072325A891}"/>
                </a:ext>
              </a:extLst>
            </p:cNvPr>
            <p:cNvSpPr/>
            <p:nvPr/>
          </p:nvSpPr>
          <p:spPr bwMode="auto">
            <a:xfrm>
              <a:off x="7204075" y="2570163"/>
              <a:ext cx="158750" cy="234950"/>
            </a:xfrm>
            <a:custGeom>
              <a:avLst/>
              <a:gdLst>
                <a:gd name="T0" fmla="*/ 72 w 114"/>
                <a:gd name="T1" fmla="*/ 140 h 169"/>
                <a:gd name="T2" fmla="*/ 43 w 114"/>
                <a:gd name="T3" fmla="*/ 140 h 169"/>
                <a:gd name="T4" fmla="*/ 43 w 114"/>
                <a:gd name="T5" fmla="*/ 169 h 169"/>
                <a:gd name="T6" fmla="*/ 72 w 114"/>
                <a:gd name="T7" fmla="*/ 169 h 169"/>
                <a:gd name="T8" fmla="*/ 72 w 114"/>
                <a:gd name="T9" fmla="*/ 140 h 169"/>
                <a:gd name="T10" fmla="*/ 57 w 114"/>
                <a:gd name="T11" fmla="*/ 0 h 169"/>
                <a:gd name="T12" fmla="*/ 0 w 114"/>
                <a:gd name="T13" fmla="*/ 56 h 169"/>
                <a:gd name="T14" fmla="*/ 29 w 114"/>
                <a:gd name="T15" fmla="*/ 56 h 169"/>
                <a:gd name="T16" fmla="*/ 57 w 114"/>
                <a:gd name="T17" fmla="*/ 27 h 169"/>
                <a:gd name="T18" fmla="*/ 57 w 114"/>
                <a:gd name="T19" fmla="*/ 27 h 169"/>
                <a:gd name="T20" fmla="*/ 85 w 114"/>
                <a:gd name="T21" fmla="*/ 55 h 169"/>
                <a:gd name="T22" fmla="*/ 43 w 114"/>
                <a:gd name="T23" fmla="*/ 126 h 169"/>
                <a:gd name="T24" fmla="*/ 71 w 114"/>
                <a:gd name="T25" fmla="*/ 126 h 169"/>
                <a:gd name="T26" fmla="*/ 114 w 114"/>
                <a:gd name="T27" fmla="*/ 55 h 169"/>
                <a:gd name="T28" fmla="*/ 58 w 114"/>
                <a:gd name="T29" fmla="*/ 0 h 169"/>
                <a:gd name="T30" fmla="*/ 57 w 114"/>
                <a:gd name="T31"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169">
                  <a:moveTo>
                    <a:pt x="72" y="140"/>
                  </a:moveTo>
                  <a:cubicBezTo>
                    <a:pt x="43" y="140"/>
                    <a:pt x="43" y="140"/>
                    <a:pt x="43" y="140"/>
                  </a:cubicBezTo>
                  <a:cubicBezTo>
                    <a:pt x="43" y="169"/>
                    <a:pt x="43" y="169"/>
                    <a:pt x="43" y="169"/>
                  </a:cubicBezTo>
                  <a:cubicBezTo>
                    <a:pt x="72" y="169"/>
                    <a:pt x="72" y="169"/>
                    <a:pt x="72" y="169"/>
                  </a:cubicBezTo>
                  <a:cubicBezTo>
                    <a:pt x="72" y="140"/>
                    <a:pt x="72" y="140"/>
                    <a:pt x="72" y="140"/>
                  </a:cubicBezTo>
                  <a:moveTo>
                    <a:pt x="57" y="0"/>
                  </a:moveTo>
                  <a:cubicBezTo>
                    <a:pt x="26" y="0"/>
                    <a:pt x="1" y="25"/>
                    <a:pt x="0" y="56"/>
                  </a:cubicBezTo>
                  <a:cubicBezTo>
                    <a:pt x="29" y="56"/>
                    <a:pt x="29" y="56"/>
                    <a:pt x="29" y="56"/>
                  </a:cubicBezTo>
                  <a:cubicBezTo>
                    <a:pt x="29" y="40"/>
                    <a:pt x="41" y="28"/>
                    <a:pt x="57" y="27"/>
                  </a:cubicBezTo>
                  <a:cubicBezTo>
                    <a:pt x="57" y="27"/>
                    <a:pt x="57" y="27"/>
                    <a:pt x="57" y="27"/>
                  </a:cubicBezTo>
                  <a:cubicBezTo>
                    <a:pt x="73" y="27"/>
                    <a:pt x="85" y="40"/>
                    <a:pt x="85" y="55"/>
                  </a:cubicBezTo>
                  <a:cubicBezTo>
                    <a:pt x="85" y="84"/>
                    <a:pt x="43" y="81"/>
                    <a:pt x="43" y="126"/>
                  </a:cubicBezTo>
                  <a:cubicBezTo>
                    <a:pt x="71" y="126"/>
                    <a:pt x="71" y="126"/>
                    <a:pt x="71" y="126"/>
                  </a:cubicBezTo>
                  <a:cubicBezTo>
                    <a:pt x="71" y="95"/>
                    <a:pt x="114" y="90"/>
                    <a:pt x="114" y="55"/>
                  </a:cubicBezTo>
                  <a:cubicBezTo>
                    <a:pt x="113" y="25"/>
                    <a:pt x="88" y="1"/>
                    <a:pt x="58" y="0"/>
                  </a:cubicBezTo>
                  <a:cubicBezTo>
                    <a:pt x="58" y="0"/>
                    <a:pt x="57" y="0"/>
                    <a:pt x="57" y="0"/>
                  </a:cubicBezTo>
                </a:path>
              </a:pathLst>
            </a:custGeom>
            <a:solidFill>
              <a:srgbClr val="4285F4">
                <a:alpha val="20000"/>
              </a:srgbClr>
            </a:solidFill>
            <a:ln>
              <a:noFill/>
            </a:ln>
          </p:spPr>
          <p:txBody>
            <a:bodyPr anchor="ctr"/>
            <a:lstStyle/>
            <a:p>
              <a:pPr algn="ctr"/>
              <a:endParaRPr/>
            </a:p>
          </p:txBody>
        </p:sp>
        <p:sp>
          <p:nvSpPr>
            <p:cNvPr id="105" name="iṩľï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C907F72-52D8-4622-A8FB-B7CD5AF51B13}"/>
                </a:ext>
              </a:extLst>
            </p:cNvPr>
            <p:cNvSpPr/>
            <p:nvPr/>
          </p:nvSpPr>
          <p:spPr bwMode="auto">
            <a:xfrm>
              <a:off x="7827963" y="4391026"/>
              <a:ext cx="157163" cy="234950"/>
            </a:xfrm>
            <a:custGeom>
              <a:avLst/>
              <a:gdLst>
                <a:gd name="T0" fmla="*/ 71 w 113"/>
                <a:gd name="T1" fmla="*/ 140 h 169"/>
                <a:gd name="T2" fmla="*/ 42 w 113"/>
                <a:gd name="T3" fmla="*/ 140 h 169"/>
                <a:gd name="T4" fmla="*/ 42 w 113"/>
                <a:gd name="T5" fmla="*/ 169 h 169"/>
                <a:gd name="T6" fmla="*/ 71 w 113"/>
                <a:gd name="T7" fmla="*/ 169 h 169"/>
                <a:gd name="T8" fmla="*/ 71 w 113"/>
                <a:gd name="T9" fmla="*/ 140 h 169"/>
                <a:gd name="T10" fmla="*/ 56 w 113"/>
                <a:gd name="T11" fmla="*/ 0 h 169"/>
                <a:gd name="T12" fmla="*/ 0 w 113"/>
                <a:gd name="T13" fmla="*/ 56 h 169"/>
                <a:gd name="T14" fmla="*/ 28 w 113"/>
                <a:gd name="T15" fmla="*/ 56 h 169"/>
                <a:gd name="T16" fmla="*/ 56 w 113"/>
                <a:gd name="T17" fmla="*/ 27 h 169"/>
                <a:gd name="T18" fmla="*/ 56 w 113"/>
                <a:gd name="T19" fmla="*/ 27 h 169"/>
                <a:gd name="T20" fmla="*/ 85 w 113"/>
                <a:gd name="T21" fmla="*/ 55 h 169"/>
                <a:gd name="T22" fmla="*/ 42 w 113"/>
                <a:gd name="T23" fmla="*/ 126 h 169"/>
                <a:gd name="T24" fmla="*/ 70 w 113"/>
                <a:gd name="T25" fmla="*/ 126 h 169"/>
                <a:gd name="T26" fmla="*/ 71 w 113"/>
                <a:gd name="T27" fmla="*/ 126 h 169"/>
                <a:gd name="T28" fmla="*/ 113 w 113"/>
                <a:gd name="T29" fmla="*/ 55 h 169"/>
                <a:gd name="T30" fmla="*/ 57 w 113"/>
                <a:gd name="T31" fmla="*/ 0 h 169"/>
                <a:gd name="T32" fmla="*/ 56 w 11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69">
                  <a:moveTo>
                    <a:pt x="71" y="140"/>
                  </a:moveTo>
                  <a:cubicBezTo>
                    <a:pt x="42" y="140"/>
                    <a:pt x="42" y="140"/>
                    <a:pt x="42" y="140"/>
                  </a:cubicBezTo>
                  <a:cubicBezTo>
                    <a:pt x="42" y="169"/>
                    <a:pt x="42" y="169"/>
                    <a:pt x="42" y="169"/>
                  </a:cubicBezTo>
                  <a:cubicBezTo>
                    <a:pt x="71" y="169"/>
                    <a:pt x="71" y="169"/>
                    <a:pt x="71" y="169"/>
                  </a:cubicBezTo>
                  <a:cubicBezTo>
                    <a:pt x="71" y="140"/>
                    <a:pt x="71" y="140"/>
                    <a:pt x="71" y="140"/>
                  </a:cubicBezTo>
                  <a:moveTo>
                    <a:pt x="56" y="0"/>
                  </a:moveTo>
                  <a:cubicBezTo>
                    <a:pt x="25" y="0"/>
                    <a:pt x="0" y="25"/>
                    <a:pt x="0" y="56"/>
                  </a:cubicBezTo>
                  <a:cubicBezTo>
                    <a:pt x="28" y="56"/>
                    <a:pt x="28" y="56"/>
                    <a:pt x="28" y="56"/>
                  </a:cubicBezTo>
                  <a:cubicBezTo>
                    <a:pt x="28" y="40"/>
                    <a:pt x="41" y="27"/>
                    <a:pt x="56" y="27"/>
                  </a:cubicBezTo>
                  <a:cubicBezTo>
                    <a:pt x="56" y="27"/>
                    <a:pt x="56" y="27"/>
                    <a:pt x="56" y="27"/>
                  </a:cubicBezTo>
                  <a:cubicBezTo>
                    <a:pt x="72" y="27"/>
                    <a:pt x="84" y="40"/>
                    <a:pt x="85" y="55"/>
                  </a:cubicBezTo>
                  <a:cubicBezTo>
                    <a:pt x="85" y="83"/>
                    <a:pt x="42" y="81"/>
                    <a:pt x="42" y="126"/>
                  </a:cubicBezTo>
                  <a:cubicBezTo>
                    <a:pt x="70" y="126"/>
                    <a:pt x="70" y="126"/>
                    <a:pt x="70" y="126"/>
                  </a:cubicBezTo>
                  <a:cubicBezTo>
                    <a:pt x="71" y="126"/>
                    <a:pt x="71" y="126"/>
                    <a:pt x="71" y="126"/>
                  </a:cubicBezTo>
                  <a:cubicBezTo>
                    <a:pt x="71" y="95"/>
                    <a:pt x="113" y="90"/>
                    <a:pt x="113" y="55"/>
                  </a:cubicBezTo>
                  <a:cubicBezTo>
                    <a:pt x="112" y="25"/>
                    <a:pt x="88" y="1"/>
                    <a:pt x="57" y="0"/>
                  </a:cubicBezTo>
                  <a:cubicBezTo>
                    <a:pt x="57" y="0"/>
                    <a:pt x="57" y="0"/>
                    <a:pt x="56" y="0"/>
                  </a:cubicBezTo>
                </a:path>
              </a:pathLst>
            </a:custGeom>
            <a:solidFill>
              <a:srgbClr val="4285F4">
                <a:alpha val="20000"/>
              </a:srgbClr>
            </a:solidFill>
            <a:ln>
              <a:noFill/>
            </a:ln>
          </p:spPr>
          <p:txBody>
            <a:bodyPr anchor="ctr"/>
            <a:lstStyle/>
            <a:p>
              <a:pPr algn="ctr"/>
              <a:endParaRPr/>
            </a:p>
          </p:txBody>
        </p:sp>
      </p:grpSp>
    </p:spTree>
    <p:extLst>
      <p:ext uri="{BB962C8B-B14F-4D97-AF65-F5344CB8AC3E}">
        <p14:creationId xmlns:p14="http://schemas.microsoft.com/office/powerpoint/2010/main" val="513573695"/>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2727830361"/>
              </p:ext>
            </p:extLst>
          </p:nvPr>
        </p:nvGraphicFramePr>
        <p:xfrm>
          <a:off x="855023" y="2109787"/>
          <a:ext cx="7445829" cy="3048000"/>
        </p:xfrm>
        <a:graphic>
          <a:graphicData uri="http://schemas.openxmlformats.org/drawingml/2006/table">
            <a:tbl>
              <a:tblPr firstRow="1" firstCol="1" bandRow="1"/>
              <a:tblGrid>
                <a:gridCol w="809121"/>
                <a:gridCol w="6636708"/>
              </a:tblGrid>
              <a:tr h="0">
                <a:tc>
                  <a:txBody>
                    <a:bodyPr/>
                    <a:lstStyle/>
                    <a:p>
                      <a:pPr algn="ctr" latinLnBrk="1">
                        <a:lnSpc>
                          <a:spcPts val="2400"/>
                        </a:lnSpc>
                        <a:spcAft>
                          <a:spcPts val="0"/>
                        </a:spcAft>
                      </a:pPr>
                      <a:r>
                        <a:rPr lang="zh-CN" sz="1600" kern="0" dirty="0">
                          <a:solidFill>
                            <a:srgbClr val="0000FF"/>
                          </a:solidFill>
                          <a:effectLst/>
                          <a:latin typeface="Times New Roman"/>
                          <a:ea typeface="宋体"/>
                          <a:cs typeface="宋体"/>
                        </a:rPr>
                        <a:t>国家</a:t>
                      </a:r>
                      <a:endParaRPr lang="zh-CN" sz="1600" kern="100" dirty="0">
                        <a:effectLst/>
                        <a:latin typeface="Times New Roman"/>
                        <a:ea typeface="宋体"/>
                      </a:endParaRPr>
                    </a:p>
                  </a:txBody>
                  <a:tcPr marL="66675" marR="666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latinLnBrk="1">
                        <a:lnSpc>
                          <a:spcPts val="2400"/>
                        </a:lnSpc>
                        <a:spcAft>
                          <a:spcPts val="0"/>
                        </a:spcAft>
                      </a:pPr>
                      <a:r>
                        <a:rPr lang="zh-CN" sz="1600" kern="0" dirty="0" smtClean="0">
                          <a:solidFill>
                            <a:srgbClr val="0000FF"/>
                          </a:solidFill>
                          <a:effectLst/>
                          <a:latin typeface="Times New Roman"/>
                          <a:ea typeface="宋体"/>
                          <a:cs typeface="宋体"/>
                        </a:rPr>
                        <a:t>温度</a:t>
                      </a:r>
                      <a:r>
                        <a:rPr lang="zh-CN" altLang="en-US" sz="1600" kern="0" dirty="0" smtClean="0">
                          <a:solidFill>
                            <a:srgbClr val="0000FF"/>
                          </a:solidFill>
                          <a:effectLst/>
                          <a:latin typeface="Times New Roman"/>
                          <a:ea typeface="宋体"/>
                          <a:cs typeface="宋体"/>
                        </a:rPr>
                        <a:t>超出范围</a:t>
                      </a:r>
                      <a:endParaRPr lang="zh-CN" sz="1600" kern="100" dirty="0">
                        <a:effectLst/>
                        <a:latin typeface="Times New Roman"/>
                        <a:ea typeface="宋体"/>
                      </a:endParaRPr>
                    </a:p>
                  </a:txBody>
                  <a:tcPr marL="66675" marR="666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0">
                <a:tc>
                  <a:txBody>
                    <a:bodyPr/>
                    <a:lstStyle/>
                    <a:p>
                      <a:pPr algn="ctr" latinLnBrk="1">
                        <a:lnSpc>
                          <a:spcPts val="2400"/>
                        </a:lnSpc>
                        <a:spcAft>
                          <a:spcPts val="0"/>
                        </a:spcAft>
                      </a:pPr>
                      <a:r>
                        <a:rPr lang="zh-CN" sz="1600" kern="0" dirty="0">
                          <a:solidFill>
                            <a:srgbClr val="0000FF"/>
                          </a:solidFill>
                          <a:effectLst/>
                          <a:latin typeface="Times New Roman"/>
                          <a:ea typeface="宋体"/>
                          <a:cs typeface="宋体"/>
                        </a:rPr>
                        <a:t>中国</a:t>
                      </a:r>
                      <a:endParaRPr lang="zh-CN" sz="1600" kern="100" dirty="0">
                        <a:effectLst/>
                        <a:latin typeface="Times New Roman"/>
                        <a:ea typeface="宋体"/>
                      </a:endParaRPr>
                    </a:p>
                  </a:txBody>
                  <a:tcPr marL="66675" marR="6667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latinLnBrk="1">
                        <a:lnSpc>
                          <a:spcPts val="2400"/>
                        </a:lnSpc>
                        <a:spcAft>
                          <a:spcPts val="0"/>
                        </a:spcAft>
                      </a:pPr>
                      <a:r>
                        <a:rPr lang="en-US" sz="1600" kern="0" dirty="0">
                          <a:solidFill>
                            <a:srgbClr val="0000FF"/>
                          </a:solidFill>
                          <a:effectLst/>
                          <a:latin typeface="宋体"/>
                          <a:ea typeface="宋体"/>
                          <a:cs typeface="宋体"/>
                        </a:rPr>
                        <a:t>1</a:t>
                      </a:r>
                      <a:r>
                        <a:rPr lang="zh-CN" sz="1600" kern="0" dirty="0">
                          <a:solidFill>
                            <a:srgbClr val="0000FF"/>
                          </a:solidFill>
                          <a:effectLst/>
                          <a:latin typeface="Times New Roman"/>
                          <a:ea typeface="宋体"/>
                          <a:cs typeface="宋体"/>
                        </a:rPr>
                        <a:t>、</a:t>
                      </a:r>
                      <a:r>
                        <a:rPr lang="zh-CN" sz="1600" kern="0" dirty="0">
                          <a:solidFill>
                            <a:srgbClr val="FF0000"/>
                          </a:solidFill>
                          <a:effectLst/>
                          <a:latin typeface="Times New Roman"/>
                          <a:ea typeface="宋体"/>
                          <a:cs typeface="宋体"/>
                        </a:rPr>
                        <a:t>可以通过长期、加速稳定性数据评估温度偏差</a:t>
                      </a:r>
                      <a:endParaRPr lang="zh-CN" sz="1600" kern="100" dirty="0">
                        <a:solidFill>
                          <a:srgbClr val="FF0000"/>
                        </a:solidFill>
                        <a:effectLst/>
                        <a:latin typeface="Times New Roman"/>
                        <a:ea typeface="宋体"/>
                      </a:endParaRPr>
                    </a:p>
                    <a:p>
                      <a:pPr algn="l" latinLnBrk="1">
                        <a:lnSpc>
                          <a:spcPts val="2400"/>
                        </a:lnSpc>
                        <a:spcAft>
                          <a:spcPts val="0"/>
                        </a:spcAft>
                      </a:pPr>
                      <a:r>
                        <a:rPr lang="en-US" sz="1600" kern="0" dirty="0">
                          <a:solidFill>
                            <a:srgbClr val="0000FF"/>
                          </a:solidFill>
                          <a:effectLst/>
                          <a:latin typeface="宋体"/>
                          <a:ea typeface="宋体"/>
                          <a:cs typeface="宋体"/>
                        </a:rPr>
                        <a:t>2</a:t>
                      </a:r>
                      <a:r>
                        <a:rPr lang="zh-CN" sz="1600" kern="0" dirty="0">
                          <a:solidFill>
                            <a:srgbClr val="0000FF"/>
                          </a:solidFill>
                          <a:effectLst/>
                          <a:latin typeface="Times New Roman"/>
                          <a:ea typeface="宋体"/>
                          <a:cs typeface="宋体"/>
                        </a:rPr>
                        <a:t>、不允许以加速试验数据评估结果为依据直接放宽储运条件</a:t>
                      </a:r>
                      <a:endParaRPr lang="zh-CN" sz="1600" kern="100" dirty="0">
                        <a:effectLst/>
                        <a:latin typeface="Times New Roman"/>
                        <a:ea typeface="宋体"/>
                      </a:endParaRPr>
                    </a:p>
                    <a:p>
                      <a:pPr algn="l" latinLnBrk="1">
                        <a:lnSpc>
                          <a:spcPts val="2400"/>
                        </a:lnSpc>
                        <a:spcAft>
                          <a:spcPts val="0"/>
                        </a:spcAft>
                      </a:pPr>
                      <a:r>
                        <a:rPr lang="en-US" sz="1600" kern="0" dirty="0">
                          <a:solidFill>
                            <a:srgbClr val="0000FF"/>
                          </a:solidFill>
                          <a:effectLst/>
                          <a:latin typeface="宋体"/>
                          <a:ea typeface="宋体"/>
                          <a:cs typeface="宋体"/>
                        </a:rPr>
                        <a:t>3</a:t>
                      </a:r>
                      <a:r>
                        <a:rPr lang="zh-CN" sz="1600" kern="0" dirty="0">
                          <a:solidFill>
                            <a:srgbClr val="0000FF"/>
                          </a:solidFill>
                          <a:effectLst/>
                          <a:latin typeface="Times New Roman"/>
                          <a:ea typeface="宋体"/>
                          <a:cs typeface="宋体"/>
                        </a:rPr>
                        <a:t>、运输验证（考虑最差条件）</a:t>
                      </a:r>
                      <a:endParaRPr lang="zh-CN" sz="1600" kern="100" dirty="0">
                        <a:effectLst/>
                        <a:latin typeface="Times New Roman"/>
                        <a:ea typeface="宋体"/>
                      </a:endParaRPr>
                    </a:p>
                  </a:txBody>
                  <a:tcPr marL="66675" marR="666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0">
                <a:tc>
                  <a:txBody>
                    <a:bodyPr/>
                    <a:lstStyle/>
                    <a:p>
                      <a:pPr algn="ctr" latinLnBrk="1">
                        <a:lnSpc>
                          <a:spcPts val="2400"/>
                        </a:lnSpc>
                        <a:spcAft>
                          <a:spcPts val="0"/>
                        </a:spcAft>
                      </a:pPr>
                      <a:r>
                        <a:rPr lang="zh-CN" sz="1600" kern="0" dirty="0">
                          <a:solidFill>
                            <a:srgbClr val="0000FF"/>
                          </a:solidFill>
                          <a:effectLst/>
                          <a:latin typeface="Times New Roman"/>
                          <a:ea typeface="宋体"/>
                          <a:cs typeface="宋体"/>
                        </a:rPr>
                        <a:t>欧盟</a:t>
                      </a:r>
                      <a:endParaRPr lang="zh-CN" sz="1600" kern="100" dirty="0">
                        <a:effectLst/>
                        <a:latin typeface="Times New Roman"/>
                        <a:ea typeface="宋体"/>
                      </a:endParaRPr>
                    </a:p>
                  </a:txBody>
                  <a:tcPr marL="66675" marR="6667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latinLnBrk="1">
                        <a:lnSpc>
                          <a:spcPts val="2400"/>
                        </a:lnSpc>
                        <a:spcAft>
                          <a:spcPts val="0"/>
                        </a:spcAft>
                      </a:pPr>
                      <a:r>
                        <a:rPr lang="en-US" sz="1600" kern="0" dirty="0">
                          <a:solidFill>
                            <a:srgbClr val="0000FF"/>
                          </a:solidFill>
                          <a:effectLst/>
                          <a:latin typeface="宋体"/>
                          <a:ea typeface="宋体"/>
                          <a:cs typeface="宋体"/>
                        </a:rPr>
                        <a:t>1</a:t>
                      </a:r>
                      <a:r>
                        <a:rPr lang="zh-CN" sz="1600" kern="0" dirty="0">
                          <a:solidFill>
                            <a:srgbClr val="0000FF"/>
                          </a:solidFill>
                          <a:effectLst/>
                          <a:latin typeface="Times New Roman"/>
                          <a:ea typeface="宋体"/>
                          <a:cs typeface="宋体"/>
                        </a:rPr>
                        <a:t>、使用</a:t>
                      </a:r>
                      <a:r>
                        <a:rPr lang="en-US" sz="1600" kern="0" dirty="0">
                          <a:solidFill>
                            <a:srgbClr val="0000FF"/>
                          </a:solidFill>
                          <a:effectLst/>
                          <a:latin typeface="Times New Roman"/>
                          <a:ea typeface="宋体"/>
                          <a:cs typeface="宋体"/>
                        </a:rPr>
                        <a:t>MKT</a:t>
                      </a:r>
                      <a:r>
                        <a:rPr lang="zh-CN" sz="1600" kern="0" dirty="0">
                          <a:solidFill>
                            <a:srgbClr val="0000FF"/>
                          </a:solidFill>
                          <a:effectLst/>
                          <a:latin typeface="Times New Roman"/>
                          <a:ea typeface="宋体"/>
                          <a:cs typeface="宋体"/>
                        </a:rPr>
                        <a:t>评估温度偏差需要有足够信息支持</a:t>
                      </a:r>
                      <a:endParaRPr lang="zh-CN" sz="1600" kern="100" dirty="0">
                        <a:effectLst/>
                        <a:latin typeface="Times New Roman"/>
                        <a:ea typeface="宋体"/>
                      </a:endParaRPr>
                    </a:p>
                    <a:p>
                      <a:pPr algn="l" latinLnBrk="1">
                        <a:lnSpc>
                          <a:spcPts val="2400"/>
                        </a:lnSpc>
                        <a:spcAft>
                          <a:spcPts val="0"/>
                        </a:spcAft>
                      </a:pPr>
                      <a:r>
                        <a:rPr lang="en-US" sz="1600" kern="0" dirty="0">
                          <a:solidFill>
                            <a:srgbClr val="0000FF"/>
                          </a:solidFill>
                          <a:effectLst/>
                          <a:latin typeface="宋体"/>
                          <a:ea typeface="宋体"/>
                          <a:cs typeface="宋体"/>
                        </a:rPr>
                        <a:t>2</a:t>
                      </a:r>
                      <a:r>
                        <a:rPr lang="zh-CN" sz="1600" kern="0" dirty="0">
                          <a:solidFill>
                            <a:srgbClr val="0000FF"/>
                          </a:solidFill>
                          <a:effectLst/>
                          <a:latin typeface="Times New Roman"/>
                          <a:ea typeface="宋体"/>
                          <a:cs typeface="宋体"/>
                        </a:rPr>
                        <a:t>、并不是每一次运输中都要求对温度进行监控，但要进行风险评估</a:t>
                      </a:r>
                      <a:endParaRPr lang="zh-CN" sz="1600" kern="100" dirty="0">
                        <a:effectLst/>
                        <a:latin typeface="Times New Roman"/>
                        <a:ea typeface="宋体"/>
                      </a:endParaRPr>
                    </a:p>
                    <a:p>
                      <a:pPr algn="l" latinLnBrk="1">
                        <a:lnSpc>
                          <a:spcPts val="2400"/>
                        </a:lnSpc>
                        <a:spcAft>
                          <a:spcPts val="0"/>
                        </a:spcAft>
                      </a:pPr>
                      <a:r>
                        <a:rPr lang="en-US" sz="1600" kern="0" dirty="0">
                          <a:solidFill>
                            <a:srgbClr val="0000FF"/>
                          </a:solidFill>
                          <a:effectLst/>
                          <a:latin typeface="宋体"/>
                          <a:ea typeface="宋体"/>
                          <a:cs typeface="宋体"/>
                        </a:rPr>
                        <a:t>3</a:t>
                      </a:r>
                      <a:r>
                        <a:rPr lang="zh-CN" sz="1600" kern="0" dirty="0">
                          <a:solidFill>
                            <a:srgbClr val="0000FF"/>
                          </a:solidFill>
                          <a:effectLst/>
                          <a:latin typeface="Times New Roman"/>
                          <a:ea typeface="宋体"/>
                          <a:cs typeface="宋体"/>
                        </a:rPr>
                        <a:t>、如果没有风险评估，那就必须进行温度监控</a:t>
                      </a:r>
                      <a:endParaRPr lang="zh-CN" sz="1600" kern="100" dirty="0">
                        <a:effectLst/>
                        <a:latin typeface="Times New Roman"/>
                        <a:ea typeface="宋体"/>
                      </a:endParaRPr>
                    </a:p>
                    <a:p>
                      <a:pPr algn="l" latinLnBrk="1">
                        <a:lnSpc>
                          <a:spcPts val="2400"/>
                        </a:lnSpc>
                        <a:spcAft>
                          <a:spcPts val="0"/>
                        </a:spcAft>
                      </a:pPr>
                      <a:r>
                        <a:rPr lang="zh-CN" sz="1600" kern="0" dirty="0">
                          <a:solidFill>
                            <a:srgbClr val="FF0000"/>
                          </a:solidFill>
                          <a:effectLst/>
                          <a:latin typeface="Times New Roman"/>
                          <a:ea typeface="宋体"/>
                          <a:cs typeface="宋体"/>
                        </a:rPr>
                        <a:t>不能使用</a:t>
                      </a:r>
                      <a:r>
                        <a:rPr lang="en-US" sz="1600" kern="0" dirty="0">
                          <a:solidFill>
                            <a:srgbClr val="FF0000"/>
                          </a:solidFill>
                          <a:effectLst/>
                          <a:latin typeface="Times New Roman"/>
                          <a:ea typeface="宋体"/>
                          <a:cs typeface="宋体"/>
                        </a:rPr>
                        <a:t>MKT</a:t>
                      </a:r>
                      <a:r>
                        <a:rPr lang="zh-CN" sz="1600" kern="0" dirty="0">
                          <a:solidFill>
                            <a:srgbClr val="FF0000"/>
                          </a:solidFill>
                          <a:effectLst/>
                          <a:latin typeface="Times New Roman"/>
                          <a:ea typeface="宋体"/>
                          <a:cs typeface="宋体"/>
                        </a:rPr>
                        <a:t>作为降低风险的措施</a:t>
                      </a:r>
                      <a:endParaRPr lang="zh-CN" sz="1600" kern="100" dirty="0">
                        <a:solidFill>
                          <a:srgbClr val="FF0000"/>
                        </a:solidFill>
                        <a:effectLst/>
                        <a:latin typeface="Times New Roman"/>
                        <a:ea typeface="宋体"/>
                      </a:endParaRPr>
                    </a:p>
                  </a:txBody>
                  <a:tcPr marL="66675" marR="666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0">
                <a:tc>
                  <a:txBody>
                    <a:bodyPr/>
                    <a:lstStyle/>
                    <a:p>
                      <a:pPr algn="ctr" latinLnBrk="1">
                        <a:lnSpc>
                          <a:spcPts val="2400"/>
                        </a:lnSpc>
                        <a:spcAft>
                          <a:spcPts val="0"/>
                        </a:spcAft>
                      </a:pPr>
                      <a:r>
                        <a:rPr lang="zh-CN" sz="1600" kern="0" dirty="0">
                          <a:solidFill>
                            <a:srgbClr val="0000FF"/>
                          </a:solidFill>
                          <a:effectLst/>
                          <a:latin typeface="Times New Roman"/>
                          <a:ea typeface="宋体"/>
                          <a:cs typeface="宋体"/>
                        </a:rPr>
                        <a:t>美国</a:t>
                      </a:r>
                      <a:endParaRPr lang="zh-CN" sz="1600" kern="100" dirty="0">
                        <a:effectLst/>
                        <a:latin typeface="Times New Roman"/>
                        <a:ea typeface="宋体"/>
                      </a:endParaRPr>
                    </a:p>
                  </a:txBody>
                  <a:tcPr marL="66675" marR="6667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latinLnBrk="1">
                        <a:lnSpc>
                          <a:spcPts val="2400"/>
                        </a:lnSpc>
                        <a:spcAft>
                          <a:spcPts val="0"/>
                        </a:spcAft>
                      </a:pPr>
                      <a:r>
                        <a:rPr lang="en-US" sz="1600" kern="0" dirty="0">
                          <a:solidFill>
                            <a:srgbClr val="0000FF"/>
                          </a:solidFill>
                          <a:effectLst/>
                          <a:latin typeface="宋体"/>
                          <a:ea typeface="宋体"/>
                          <a:cs typeface="宋体"/>
                        </a:rPr>
                        <a:t>1</a:t>
                      </a:r>
                      <a:r>
                        <a:rPr lang="zh-CN" sz="1600" kern="0" dirty="0">
                          <a:solidFill>
                            <a:srgbClr val="0000FF"/>
                          </a:solidFill>
                          <a:effectLst/>
                          <a:latin typeface="Times New Roman"/>
                          <a:ea typeface="宋体"/>
                          <a:cs typeface="宋体"/>
                        </a:rPr>
                        <a:t>、允许计算</a:t>
                      </a:r>
                      <a:r>
                        <a:rPr lang="en-US" sz="1600" kern="0" dirty="0">
                          <a:solidFill>
                            <a:srgbClr val="0000FF"/>
                          </a:solidFill>
                          <a:effectLst/>
                          <a:latin typeface="Times New Roman"/>
                          <a:ea typeface="宋体"/>
                          <a:cs typeface="宋体"/>
                        </a:rPr>
                        <a:t>MKT</a:t>
                      </a:r>
                      <a:r>
                        <a:rPr lang="zh-CN" sz="1600" kern="0" dirty="0">
                          <a:solidFill>
                            <a:srgbClr val="0000FF"/>
                          </a:solidFill>
                          <a:effectLst/>
                          <a:latin typeface="Times New Roman"/>
                          <a:ea typeface="宋体"/>
                          <a:cs typeface="宋体"/>
                        </a:rPr>
                        <a:t>来评价储运条件是否符合（药典特别规定的品种除外）</a:t>
                      </a:r>
                      <a:endParaRPr lang="zh-CN" sz="1600" kern="100" dirty="0">
                        <a:effectLst/>
                        <a:latin typeface="Times New Roman"/>
                        <a:ea typeface="宋体"/>
                      </a:endParaRPr>
                    </a:p>
                    <a:p>
                      <a:pPr algn="l" latinLnBrk="1">
                        <a:lnSpc>
                          <a:spcPts val="2400"/>
                        </a:lnSpc>
                        <a:spcAft>
                          <a:spcPts val="0"/>
                        </a:spcAft>
                      </a:pPr>
                      <a:r>
                        <a:rPr lang="en-US" sz="1600" kern="0" dirty="0">
                          <a:solidFill>
                            <a:srgbClr val="0000FF"/>
                          </a:solidFill>
                          <a:effectLst/>
                          <a:latin typeface="宋体"/>
                          <a:ea typeface="宋体"/>
                          <a:cs typeface="宋体"/>
                        </a:rPr>
                        <a:t>2</a:t>
                      </a:r>
                      <a:r>
                        <a:rPr lang="zh-CN" sz="1600" kern="0" dirty="0">
                          <a:solidFill>
                            <a:srgbClr val="0000FF"/>
                          </a:solidFill>
                          <a:effectLst/>
                          <a:latin typeface="Times New Roman"/>
                          <a:ea typeface="宋体"/>
                          <a:cs typeface="宋体"/>
                        </a:rPr>
                        <a:t>、</a:t>
                      </a:r>
                      <a:r>
                        <a:rPr lang="zh-CN" sz="1600" kern="0" dirty="0">
                          <a:solidFill>
                            <a:srgbClr val="FF0000"/>
                          </a:solidFill>
                          <a:effectLst/>
                          <a:latin typeface="Times New Roman"/>
                          <a:ea typeface="宋体"/>
                          <a:cs typeface="宋体"/>
                        </a:rPr>
                        <a:t>允许低温（指低于规定储存温度）储运</a:t>
                      </a:r>
                      <a:r>
                        <a:rPr lang="zh-CN" sz="1600" kern="0" dirty="0">
                          <a:solidFill>
                            <a:srgbClr val="0000FF"/>
                          </a:solidFill>
                          <a:effectLst/>
                          <a:latin typeface="Times New Roman"/>
                          <a:ea typeface="宋体"/>
                          <a:cs typeface="宋体"/>
                        </a:rPr>
                        <a:t>。</a:t>
                      </a:r>
                      <a:endParaRPr lang="zh-CN" sz="1600" kern="100" dirty="0">
                        <a:effectLst/>
                        <a:latin typeface="Times New Roman"/>
                        <a:ea typeface="宋体"/>
                      </a:endParaRPr>
                    </a:p>
                  </a:txBody>
                  <a:tcPr marL="66675" marR="666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3" name="Rectangle 1"/>
          <p:cNvSpPr>
            <a:spLocks noChangeArrowheads="1"/>
          </p:cNvSpPr>
          <p:nvPr/>
        </p:nvSpPr>
        <p:spPr bwMode="auto">
          <a:xfrm>
            <a:off x="1085871" y="1288159"/>
            <a:ext cx="603242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sz="2400" b="1" dirty="0" smtClean="0">
                <a:solidFill>
                  <a:srgbClr val="0366B8"/>
                </a:solidFill>
                <a:effectLst>
                  <a:outerShdw blurRad="38100" dist="38100" dir="2700000" algn="tl">
                    <a:srgbClr val="000000">
                      <a:alpha val="43137"/>
                    </a:srgbClr>
                  </a:outerShdw>
                </a:effectLst>
                <a:latin typeface="Microsoft YaHei"/>
              </a:rPr>
              <a:t>各国</a:t>
            </a:r>
            <a:r>
              <a:rPr lang="zh-CN" sz="2400" b="1" dirty="0">
                <a:solidFill>
                  <a:srgbClr val="0366B8"/>
                </a:solidFill>
                <a:effectLst>
                  <a:outerShdw blurRad="38100" dist="38100" dir="2700000" algn="tl">
                    <a:srgbClr val="000000">
                      <a:alpha val="43137"/>
                    </a:srgbClr>
                  </a:outerShdw>
                </a:effectLst>
                <a:latin typeface="Microsoft YaHei"/>
              </a:rPr>
              <a:t>对药品储运过程中温度</a:t>
            </a:r>
            <a:r>
              <a:rPr lang="zh-CN" sz="2400" b="1" dirty="0" smtClean="0">
                <a:solidFill>
                  <a:srgbClr val="0366B8"/>
                </a:solidFill>
                <a:effectLst>
                  <a:outerShdw blurRad="38100" dist="38100" dir="2700000" algn="tl">
                    <a:srgbClr val="000000">
                      <a:alpha val="43137"/>
                    </a:srgbClr>
                  </a:outerShdw>
                </a:effectLst>
                <a:latin typeface="Microsoft YaHei"/>
              </a:rPr>
              <a:t>超</a:t>
            </a:r>
            <a:r>
              <a:rPr lang="zh-CN" altLang="en-US" sz="2400" b="1" dirty="0" smtClean="0">
                <a:solidFill>
                  <a:srgbClr val="0366B8"/>
                </a:solidFill>
                <a:effectLst>
                  <a:outerShdw blurRad="38100" dist="38100" dir="2700000" algn="tl">
                    <a:srgbClr val="000000">
                      <a:alpha val="43137"/>
                    </a:srgbClr>
                  </a:outerShdw>
                </a:effectLst>
                <a:latin typeface="Microsoft YaHei"/>
              </a:rPr>
              <a:t>出范围</a:t>
            </a:r>
            <a:r>
              <a:rPr lang="zh-CN" sz="2400" b="1" dirty="0" smtClean="0">
                <a:solidFill>
                  <a:srgbClr val="0366B8"/>
                </a:solidFill>
                <a:effectLst>
                  <a:outerShdw blurRad="38100" dist="38100" dir="2700000" algn="tl">
                    <a:srgbClr val="000000">
                      <a:alpha val="43137"/>
                    </a:srgbClr>
                  </a:outerShdw>
                </a:effectLst>
                <a:latin typeface="Microsoft YaHei"/>
              </a:rPr>
              <a:t>的态度</a:t>
            </a:r>
            <a:endParaRPr lang="zh-CN" sz="2400" b="1" dirty="0">
              <a:solidFill>
                <a:srgbClr val="0366B8"/>
              </a:solidFill>
              <a:effectLst>
                <a:outerShdw blurRad="38100" dist="38100" dir="2700000" algn="tl">
                  <a:srgbClr val="000000">
                    <a:alpha val="43137"/>
                  </a:srgbClr>
                </a:outerShdw>
              </a:effectLst>
              <a:latin typeface="Microsoft YaHei"/>
            </a:endParaRPr>
          </a:p>
        </p:txBody>
      </p:sp>
    </p:spTree>
    <p:extLst>
      <p:ext uri="{BB962C8B-B14F-4D97-AF65-F5344CB8AC3E}">
        <p14:creationId xmlns:p14="http://schemas.microsoft.com/office/powerpoint/2010/main" val="219460834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TextBox 142"/>
          <p:cNvSpPr txBox="1"/>
          <p:nvPr/>
        </p:nvSpPr>
        <p:spPr>
          <a:xfrm>
            <a:off x="2238375" y="626816"/>
            <a:ext cx="6656243" cy="5078313"/>
          </a:xfrm>
          <a:prstGeom prst="rect">
            <a:avLst/>
          </a:prstGeom>
          <a:noFill/>
        </p:spPr>
        <p:txBody>
          <a:bodyPr wrap="square" rtlCol="0">
            <a:spAutoFit/>
          </a:bodyPr>
          <a:lstStyle/>
          <a:p>
            <a:r>
              <a:rPr lang="en-US" altLang="zh-CN" sz="2400" b="1" dirty="0" smtClean="0">
                <a:solidFill>
                  <a:schemeClr val="accent1"/>
                </a:solidFill>
                <a:effectLst>
                  <a:outerShdw blurRad="38100" dist="38100" dir="2700000" algn="tl">
                    <a:srgbClr val="000000">
                      <a:alpha val="43137"/>
                    </a:srgbClr>
                  </a:outerShdw>
                </a:effectLst>
                <a:latin typeface="+mn-ea"/>
              </a:rPr>
              <a:t>GSP </a:t>
            </a:r>
            <a:r>
              <a:rPr lang="zh-CN" altLang="en-US" sz="2400" b="1" dirty="0" smtClean="0">
                <a:solidFill>
                  <a:schemeClr val="accent1"/>
                </a:solidFill>
                <a:effectLst>
                  <a:outerShdw blurRad="38100" dist="38100" dir="2700000" algn="tl">
                    <a:srgbClr val="000000">
                      <a:alpha val="43137"/>
                    </a:srgbClr>
                  </a:outerShdw>
                </a:effectLst>
                <a:latin typeface="+mn-ea"/>
              </a:rPr>
              <a:t>附录</a:t>
            </a:r>
            <a:r>
              <a:rPr lang="en-US" altLang="zh-CN" sz="2400" b="1" dirty="0">
                <a:solidFill>
                  <a:schemeClr val="accent1"/>
                </a:solidFill>
                <a:effectLst>
                  <a:outerShdw blurRad="38100" dist="38100" dir="2700000" algn="tl">
                    <a:srgbClr val="000000">
                      <a:alpha val="43137"/>
                    </a:srgbClr>
                  </a:outerShdw>
                </a:effectLst>
                <a:latin typeface="+mn-ea"/>
              </a:rPr>
              <a:t>1</a:t>
            </a:r>
            <a:r>
              <a:rPr lang="zh-CN" altLang="en-US" sz="2400" b="1" dirty="0">
                <a:solidFill>
                  <a:schemeClr val="accent1"/>
                </a:solidFill>
                <a:effectLst>
                  <a:outerShdw blurRad="38100" dist="38100" dir="2700000" algn="tl">
                    <a:srgbClr val="000000">
                      <a:alpha val="43137"/>
                    </a:srgbClr>
                  </a:outerShdw>
                </a:effectLst>
                <a:latin typeface="+mn-ea"/>
              </a:rPr>
              <a:t>：冷藏、冷冻药品的储存与运输管理</a:t>
            </a:r>
            <a:endParaRPr lang="en-US" altLang="zh-CN" sz="2400" b="1" dirty="0" smtClean="0">
              <a:solidFill>
                <a:schemeClr val="accent1"/>
              </a:solidFill>
              <a:effectLst>
                <a:outerShdw blurRad="38100" dist="38100" dir="2700000" algn="tl">
                  <a:srgbClr val="000000">
                    <a:alpha val="43137"/>
                  </a:srgbClr>
                </a:outerShdw>
              </a:effectLst>
              <a:latin typeface="+mn-ea"/>
            </a:endParaRPr>
          </a:p>
          <a:p>
            <a:pPr indent="406400" algn="just">
              <a:lnSpc>
                <a:spcPct val="150000"/>
              </a:lnSpc>
              <a:spcAft>
                <a:spcPts val="0"/>
              </a:spcAft>
            </a:pPr>
            <a:r>
              <a:rPr lang="zh-CN" altLang="en-US" sz="2000" dirty="0">
                <a:solidFill>
                  <a:schemeClr val="accent1"/>
                </a:solidFill>
                <a:latin typeface="宋体" pitchFamily="2" charset="-122"/>
                <a:ea typeface="宋体" pitchFamily="2" charset="-122"/>
              </a:rPr>
              <a:t>第五条  储存、运输过程中，冷藏、冷冻药品的码放应当符合以下要求：</a:t>
            </a:r>
          </a:p>
          <a:p>
            <a:pPr indent="406400" algn="just">
              <a:lnSpc>
                <a:spcPct val="150000"/>
              </a:lnSpc>
              <a:spcAft>
                <a:spcPts val="0"/>
              </a:spcAft>
            </a:pPr>
            <a:r>
              <a:rPr lang="zh-CN" altLang="en-US" sz="2000" dirty="0">
                <a:solidFill>
                  <a:schemeClr val="accent1"/>
                </a:solidFill>
                <a:latin typeface="宋体" pitchFamily="2" charset="-122"/>
                <a:ea typeface="宋体" pitchFamily="2" charset="-122"/>
              </a:rPr>
              <a:t>（一）冷库内药品的堆垛间距，药品与地面、墙壁、库顶部的间距符合</a:t>
            </a:r>
            <a:r>
              <a:rPr lang="en-US" altLang="zh-CN" sz="2000" dirty="0">
                <a:solidFill>
                  <a:schemeClr val="accent1"/>
                </a:solidFill>
                <a:latin typeface="宋体" pitchFamily="2" charset="-122"/>
                <a:ea typeface="宋体" pitchFamily="2" charset="-122"/>
              </a:rPr>
              <a:t>《</a:t>
            </a:r>
            <a:r>
              <a:rPr lang="zh-CN" altLang="en-US" sz="2000" dirty="0">
                <a:solidFill>
                  <a:schemeClr val="accent1"/>
                </a:solidFill>
                <a:latin typeface="宋体" pitchFamily="2" charset="-122"/>
                <a:ea typeface="宋体" pitchFamily="2" charset="-122"/>
              </a:rPr>
              <a:t>规范</a:t>
            </a:r>
            <a:r>
              <a:rPr lang="en-US" altLang="zh-CN" sz="2000" dirty="0">
                <a:solidFill>
                  <a:schemeClr val="accent1"/>
                </a:solidFill>
                <a:latin typeface="宋体" pitchFamily="2" charset="-122"/>
                <a:ea typeface="宋体" pitchFamily="2" charset="-122"/>
              </a:rPr>
              <a:t>》</a:t>
            </a:r>
            <a:r>
              <a:rPr lang="zh-CN" altLang="en-US" sz="2000" dirty="0">
                <a:solidFill>
                  <a:schemeClr val="accent1"/>
                </a:solidFill>
                <a:latin typeface="宋体" pitchFamily="2" charset="-122"/>
                <a:ea typeface="宋体" pitchFamily="2" charset="-122"/>
              </a:rPr>
              <a:t>的要求；</a:t>
            </a:r>
            <a:r>
              <a:rPr lang="zh-CN" altLang="en-US" sz="2000" dirty="0">
                <a:solidFill>
                  <a:srgbClr val="FF0000"/>
                </a:solidFill>
                <a:latin typeface="宋体" pitchFamily="2" charset="-122"/>
                <a:ea typeface="宋体" pitchFamily="2" charset="-122"/>
              </a:rPr>
              <a:t>冷库内制冷机组出风口</a:t>
            </a:r>
            <a:r>
              <a:rPr lang="en-US" altLang="zh-CN" sz="2000" dirty="0">
                <a:solidFill>
                  <a:srgbClr val="FF0000"/>
                </a:solidFill>
                <a:latin typeface="宋体" pitchFamily="2" charset="-122"/>
                <a:ea typeface="宋体" pitchFamily="2" charset="-122"/>
              </a:rPr>
              <a:t>100</a:t>
            </a:r>
            <a:r>
              <a:rPr lang="zh-CN" altLang="en-US" sz="2000" dirty="0">
                <a:solidFill>
                  <a:srgbClr val="FF0000"/>
                </a:solidFill>
                <a:latin typeface="宋体" pitchFamily="2" charset="-122"/>
                <a:ea typeface="宋体" pitchFamily="2" charset="-122"/>
              </a:rPr>
              <a:t>厘米范围内</a:t>
            </a:r>
            <a:r>
              <a:rPr lang="en-US" altLang="zh-CN" sz="2000" dirty="0">
                <a:solidFill>
                  <a:srgbClr val="FF0000"/>
                </a:solidFill>
                <a:latin typeface="宋体" pitchFamily="2" charset="-122"/>
                <a:ea typeface="宋体" pitchFamily="2" charset="-122"/>
              </a:rPr>
              <a:t>,</a:t>
            </a:r>
            <a:r>
              <a:rPr lang="zh-CN" altLang="en-US" sz="2000" dirty="0">
                <a:solidFill>
                  <a:srgbClr val="FF0000"/>
                </a:solidFill>
                <a:latin typeface="宋体" pitchFamily="2" charset="-122"/>
                <a:ea typeface="宋体" pitchFamily="2" charset="-122"/>
              </a:rPr>
              <a:t>以及高于冷风机出风口的位置</a:t>
            </a:r>
            <a:r>
              <a:rPr lang="en-US" altLang="zh-CN" sz="2000" dirty="0">
                <a:solidFill>
                  <a:srgbClr val="FF0000"/>
                </a:solidFill>
                <a:latin typeface="宋体" pitchFamily="2" charset="-122"/>
                <a:ea typeface="宋体" pitchFamily="2" charset="-122"/>
              </a:rPr>
              <a:t>,</a:t>
            </a:r>
            <a:r>
              <a:rPr lang="zh-CN" altLang="en-US" sz="2000" dirty="0">
                <a:solidFill>
                  <a:srgbClr val="FF0000"/>
                </a:solidFill>
                <a:latin typeface="宋体" pitchFamily="2" charset="-122"/>
                <a:ea typeface="宋体" pitchFamily="2" charset="-122"/>
              </a:rPr>
              <a:t>不得码放药品。</a:t>
            </a:r>
          </a:p>
          <a:p>
            <a:pPr indent="406400" algn="just">
              <a:lnSpc>
                <a:spcPct val="150000"/>
              </a:lnSpc>
              <a:spcAft>
                <a:spcPts val="0"/>
              </a:spcAft>
            </a:pPr>
            <a:r>
              <a:rPr lang="zh-CN" altLang="en-US" sz="2000" dirty="0">
                <a:solidFill>
                  <a:schemeClr val="accent1"/>
                </a:solidFill>
                <a:latin typeface="宋体" pitchFamily="2" charset="-122"/>
                <a:ea typeface="宋体" pitchFamily="2" charset="-122"/>
              </a:rPr>
              <a:t>（二）冷藏车厢内，</a:t>
            </a:r>
            <a:r>
              <a:rPr lang="zh-CN" altLang="en-US" sz="2000" dirty="0">
                <a:solidFill>
                  <a:srgbClr val="FF0000"/>
                </a:solidFill>
                <a:latin typeface="宋体" pitchFamily="2" charset="-122"/>
                <a:ea typeface="宋体" pitchFamily="2" charset="-122"/>
              </a:rPr>
              <a:t>药品与厢内前板距离不小于</a:t>
            </a:r>
            <a:r>
              <a:rPr lang="en-US" altLang="zh-CN" sz="2000" dirty="0">
                <a:solidFill>
                  <a:srgbClr val="FF0000"/>
                </a:solidFill>
                <a:latin typeface="宋体" pitchFamily="2" charset="-122"/>
                <a:ea typeface="宋体" pitchFamily="2" charset="-122"/>
              </a:rPr>
              <a:t>10</a:t>
            </a:r>
            <a:r>
              <a:rPr lang="zh-CN" altLang="en-US" sz="2000" dirty="0">
                <a:solidFill>
                  <a:srgbClr val="FF0000"/>
                </a:solidFill>
                <a:latin typeface="宋体" pitchFamily="2" charset="-122"/>
                <a:ea typeface="宋体" pitchFamily="2" charset="-122"/>
              </a:rPr>
              <a:t>厘米，与后板、侧板、底板间距不小于</a:t>
            </a:r>
            <a:r>
              <a:rPr lang="en-US" altLang="zh-CN" sz="2000" dirty="0">
                <a:solidFill>
                  <a:srgbClr val="FF0000"/>
                </a:solidFill>
                <a:latin typeface="宋体" pitchFamily="2" charset="-122"/>
                <a:ea typeface="宋体" pitchFamily="2" charset="-122"/>
              </a:rPr>
              <a:t>5</a:t>
            </a:r>
            <a:r>
              <a:rPr lang="zh-CN" altLang="en-US" sz="2000" dirty="0">
                <a:solidFill>
                  <a:srgbClr val="FF0000"/>
                </a:solidFill>
                <a:latin typeface="宋体" pitchFamily="2" charset="-122"/>
                <a:ea typeface="宋体" pitchFamily="2" charset="-122"/>
              </a:rPr>
              <a:t>厘米，药品码放高度不得超过制冷机组出风口下沿，确保气流正常循环和温度均匀分布。</a:t>
            </a:r>
          </a:p>
        </p:txBody>
      </p:sp>
    </p:spTree>
    <p:extLst>
      <p:ext uri="{BB962C8B-B14F-4D97-AF65-F5344CB8AC3E}">
        <p14:creationId xmlns:p14="http://schemas.microsoft.com/office/powerpoint/2010/main" val="1105632432"/>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723898" y="457200"/>
            <a:ext cx="6877051" cy="7715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zh-CN" altLang="en-US" sz="2400" b="1" dirty="0">
                <a:solidFill>
                  <a:srgbClr val="0366B8"/>
                </a:solidFill>
                <a:effectLst>
                  <a:outerShdw blurRad="38100" dist="38100" dir="2700000" algn="tl">
                    <a:srgbClr val="000000">
                      <a:alpha val="43137"/>
                    </a:srgbClr>
                  </a:outerShdw>
                </a:effectLst>
                <a:latin typeface="Microsoft YaHei"/>
              </a:rPr>
              <a:t>什么是</a:t>
            </a:r>
            <a:r>
              <a:rPr lang="en-US" altLang="zh-CN" sz="2400" b="1" dirty="0">
                <a:solidFill>
                  <a:srgbClr val="0366B8"/>
                </a:solidFill>
                <a:effectLst>
                  <a:outerShdw blurRad="38100" dist="38100" dir="2700000" algn="tl">
                    <a:srgbClr val="000000">
                      <a:alpha val="43137"/>
                    </a:srgbClr>
                  </a:outerShdw>
                </a:effectLst>
                <a:latin typeface="Microsoft YaHei"/>
              </a:rPr>
              <a:t>MKT</a:t>
            </a:r>
            <a:r>
              <a:rPr lang="zh-CN" altLang="en-US" sz="2400" b="1" dirty="0">
                <a:solidFill>
                  <a:srgbClr val="0366B8"/>
                </a:solidFill>
                <a:effectLst>
                  <a:outerShdw blurRad="38100" dist="38100" dir="2700000" algn="tl">
                    <a:srgbClr val="000000">
                      <a:alpha val="43137"/>
                    </a:srgbClr>
                  </a:outerShdw>
                </a:effectLst>
                <a:latin typeface="Microsoft YaHei"/>
              </a:rPr>
              <a:t>？</a:t>
            </a:r>
            <a:r>
              <a:rPr lang="zh-CN" altLang="en-US" dirty="0" smtClean="0">
                <a:solidFill>
                  <a:srgbClr val="FFFFFF"/>
                </a:solidFill>
                <a:latin typeface="方正姚体" pitchFamily="2" charset="-122"/>
                <a:ea typeface="方正姚体" pitchFamily="2" charset="-122"/>
              </a:rPr>
              <a:t>问题</a:t>
            </a:r>
            <a:endParaRPr lang="zh-CN" altLang="en-US" dirty="0">
              <a:solidFill>
                <a:srgbClr val="FFFFFF"/>
              </a:solidFill>
              <a:latin typeface="方正姚体" pitchFamily="2" charset="-122"/>
              <a:ea typeface="方正姚体" pitchFamily="2" charset="-122"/>
            </a:endParaRPr>
          </a:p>
        </p:txBody>
      </p:sp>
      <p:sp>
        <p:nvSpPr>
          <p:cNvPr id="3" name="TextBox 2"/>
          <p:cNvSpPr txBox="1"/>
          <p:nvPr/>
        </p:nvSpPr>
        <p:spPr>
          <a:xfrm>
            <a:off x="628650" y="1248459"/>
            <a:ext cx="7877175" cy="4662815"/>
          </a:xfrm>
          <a:prstGeom prst="rect">
            <a:avLst/>
          </a:prstGeom>
          <a:noFill/>
        </p:spPr>
        <p:txBody>
          <a:bodyPr wrap="square" rtlCol="0">
            <a:spAutoFit/>
          </a:bodyPr>
          <a:lstStyle/>
          <a:p>
            <a:pPr>
              <a:lnSpc>
                <a:spcPct val="150000"/>
              </a:lnSpc>
            </a:pPr>
            <a:r>
              <a:rPr lang="zh-CN" altLang="en-US" kern="100" dirty="0" smtClean="0">
                <a:solidFill>
                  <a:schemeClr val="accent1"/>
                </a:solidFill>
                <a:latin typeface="Times New Roman"/>
                <a:ea typeface="宋体"/>
                <a:cs typeface="Times New Roman"/>
              </a:rPr>
              <a:t>美国</a:t>
            </a:r>
            <a:r>
              <a:rPr lang="en-US" altLang="zh-CN" kern="100" dirty="0" smtClean="0">
                <a:solidFill>
                  <a:schemeClr val="accent1"/>
                </a:solidFill>
                <a:latin typeface="Times New Roman"/>
                <a:ea typeface="宋体"/>
                <a:cs typeface="Times New Roman"/>
              </a:rPr>
              <a:t>USP</a:t>
            </a:r>
            <a:r>
              <a:rPr lang="zh-CN" altLang="en-US" kern="100" dirty="0" smtClean="0">
                <a:solidFill>
                  <a:schemeClr val="accent1"/>
                </a:solidFill>
                <a:latin typeface="Times New Roman"/>
                <a:ea typeface="宋体"/>
                <a:cs typeface="Times New Roman"/>
              </a:rPr>
              <a:t>中提到，由于开启放置设备而导致的短期偏离是不可避免的。因设备失控而导致的偏离超过</a:t>
            </a:r>
            <a:r>
              <a:rPr lang="en-US" altLang="zh-CN" kern="100" dirty="0" smtClean="0">
                <a:solidFill>
                  <a:schemeClr val="accent1"/>
                </a:solidFill>
                <a:latin typeface="Times New Roman"/>
                <a:ea typeface="宋体"/>
                <a:cs typeface="Times New Roman"/>
              </a:rPr>
              <a:t>24</a:t>
            </a:r>
            <a:r>
              <a:rPr lang="zh-CN" altLang="en-US" kern="100" dirty="0" smtClean="0">
                <a:solidFill>
                  <a:schemeClr val="accent1"/>
                </a:solidFill>
                <a:latin typeface="Times New Roman"/>
                <a:ea typeface="宋体"/>
                <a:cs typeface="Times New Roman"/>
              </a:rPr>
              <a:t>小时，应记录及评估对药品质量的影响。</a:t>
            </a:r>
            <a:endParaRPr lang="en-US" altLang="zh-CN" kern="100" dirty="0" smtClean="0">
              <a:solidFill>
                <a:schemeClr val="accent1"/>
              </a:solidFill>
              <a:latin typeface="Times New Roman"/>
              <a:ea typeface="宋体"/>
              <a:cs typeface="Times New Roman"/>
            </a:endParaRPr>
          </a:p>
          <a:p>
            <a:pPr>
              <a:lnSpc>
                <a:spcPct val="150000"/>
              </a:lnSpc>
            </a:pPr>
            <a:r>
              <a:rPr lang="en-US" altLang="zh-CN" kern="100" dirty="0" smtClean="0">
                <a:solidFill>
                  <a:schemeClr val="accent1"/>
                </a:solidFill>
                <a:latin typeface="Times New Roman"/>
                <a:ea typeface="宋体"/>
                <a:cs typeface="Times New Roman"/>
              </a:rPr>
              <a:t>MKT</a:t>
            </a:r>
            <a:r>
              <a:rPr lang="zh-CN" altLang="en-US" kern="100" dirty="0" smtClean="0">
                <a:solidFill>
                  <a:schemeClr val="accent1"/>
                </a:solidFill>
                <a:latin typeface="Times New Roman"/>
                <a:ea typeface="宋体"/>
                <a:cs typeface="Times New Roman"/>
              </a:rPr>
              <a:t>是用单一温度来近似计算一段时间温度不断变化的影响。</a:t>
            </a:r>
            <a:endParaRPr lang="en-US" altLang="zh-CN" kern="100" dirty="0" smtClean="0">
              <a:solidFill>
                <a:schemeClr val="accent1"/>
              </a:solidFill>
              <a:latin typeface="Times New Roman"/>
              <a:ea typeface="宋体"/>
              <a:cs typeface="Times New Roman"/>
            </a:endParaRPr>
          </a:p>
          <a:p>
            <a:pPr>
              <a:lnSpc>
                <a:spcPct val="150000"/>
              </a:lnSpc>
            </a:pPr>
            <a:r>
              <a:rPr lang="en-US" altLang="zh-CN" kern="100" dirty="0" smtClean="0">
                <a:solidFill>
                  <a:schemeClr val="accent1"/>
                </a:solidFill>
                <a:latin typeface="Times New Roman"/>
                <a:ea typeface="宋体"/>
                <a:cs typeface="Times New Roman"/>
              </a:rPr>
              <a:t>ICH Q1A</a:t>
            </a:r>
            <a:r>
              <a:rPr lang="zh-CN" altLang="en-US" kern="100" dirty="0" smtClean="0">
                <a:solidFill>
                  <a:schemeClr val="accent1"/>
                </a:solidFill>
                <a:latin typeface="Times New Roman"/>
                <a:ea typeface="宋体"/>
                <a:cs typeface="Times New Roman"/>
              </a:rPr>
              <a:t>（</a:t>
            </a:r>
            <a:r>
              <a:rPr lang="en-US" altLang="zh-CN" kern="100" dirty="0" smtClean="0">
                <a:solidFill>
                  <a:schemeClr val="accent1"/>
                </a:solidFill>
                <a:latin typeface="Times New Roman"/>
                <a:ea typeface="宋体"/>
                <a:cs typeface="Times New Roman"/>
              </a:rPr>
              <a:t>R2</a:t>
            </a:r>
            <a:r>
              <a:rPr lang="zh-CN" altLang="en-US" kern="100" dirty="0" smtClean="0">
                <a:solidFill>
                  <a:schemeClr val="accent1"/>
                </a:solidFill>
                <a:latin typeface="Times New Roman"/>
                <a:ea typeface="宋体"/>
                <a:cs typeface="Times New Roman"/>
              </a:rPr>
              <a:t>）定义</a:t>
            </a:r>
            <a:r>
              <a:rPr lang="zh-CN" altLang="en-US" kern="100" dirty="0">
                <a:solidFill>
                  <a:schemeClr val="accent1"/>
                </a:solidFill>
                <a:latin typeface="Times New Roman"/>
                <a:ea typeface="宋体"/>
                <a:cs typeface="Times New Roman"/>
              </a:rPr>
              <a:t>：单一推导</a:t>
            </a:r>
            <a:r>
              <a:rPr lang="zh-CN" altLang="en-US" kern="100" dirty="0" smtClean="0">
                <a:solidFill>
                  <a:schemeClr val="accent1"/>
                </a:solidFill>
                <a:latin typeface="Times New Roman"/>
                <a:ea typeface="宋体"/>
                <a:cs typeface="Times New Roman"/>
              </a:rPr>
              <a:t>温度。</a:t>
            </a:r>
            <a:r>
              <a:rPr lang="zh-CN" altLang="en-US" kern="100" dirty="0" smtClean="0">
                <a:solidFill>
                  <a:srgbClr val="FF0000"/>
                </a:solidFill>
                <a:latin typeface="Times New Roman"/>
                <a:ea typeface="宋体"/>
                <a:cs typeface="Times New Roman"/>
              </a:rPr>
              <a:t>如果</a:t>
            </a:r>
            <a:r>
              <a:rPr lang="zh-CN" altLang="en-US" kern="100" dirty="0">
                <a:solidFill>
                  <a:srgbClr val="FF0000"/>
                </a:solidFill>
                <a:latin typeface="Times New Roman"/>
                <a:ea typeface="宋体"/>
                <a:cs typeface="Times New Roman"/>
              </a:rPr>
              <a:t>在特定的</a:t>
            </a:r>
            <a:r>
              <a:rPr lang="zh-CN" altLang="en-US" kern="100" dirty="0" smtClean="0">
                <a:solidFill>
                  <a:srgbClr val="FF0000"/>
                </a:solidFill>
                <a:latin typeface="Times New Roman"/>
                <a:ea typeface="宋体"/>
                <a:cs typeface="Times New Roman"/>
              </a:rPr>
              <a:t>时间将药品维持在该温度下，</a:t>
            </a:r>
            <a:r>
              <a:rPr lang="zh-CN" altLang="en-US" kern="100" dirty="0">
                <a:solidFill>
                  <a:srgbClr val="FF0000"/>
                </a:solidFill>
                <a:latin typeface="Times New Roman"/>
                <a:ea typeface="宋体"/>
                <a:cs typeface="Times New Roman"/>
              </a:rPr>
              <a:t>和同时经历较高和较低温度的情况相比，该推导温度可以对药品</a:t>
            </a:r>
            <a:r>
              <a:rPr lang="zh-CN" altLang="en-US" kern="100" dirty="0" smtClean="0">
                <a:solidFill>
                  <a:srgbClr val="FF0000"/>
                </a:solidFill>
                <a:latin typeface="Times New Roman"/>
                <a:ea typeface="宋体"/>
                <a:cs typeface="Times New Roman"/>
              </a:rPr>
              <a:t>提供</a:t>
            </a:r>
            <a:r>
              <a:rPr lang="zh-CN" altLang="en-US" kern="100" dirty="0">
                <a:solidFill>
                  <a:srgbClr val="FF0000"/>
                </a:solidFill>
                <a:latin typeface="Times New Roman"/>
                <a:ea typeface="宋体"/>
                <a:cs typeface="Times New Roman"/>
              </a:rPr>
              <a:t>相同的热</a:t>
            </a:r>
            <a:r>
              <a:rPr lang="zh-CN" altLang="en-US" kern="100" dirty="0" smtClean="0">
                <a:solidFill>
                  <a:srgbClr val="FF0000"/>
                </a:solidFill>
                <a:latin typeface="Times New Roman"/>
                <a:ea typeface="宋体"/>
                <a:cs typeface="Times New Roman"/>
              </a:rPr>
              <a:t>挑战。</a:t>
            </a:r>
            <a:endParaRPr lang="en-US" altLang="zh-CN" kern="100" dirty="0" smtClean="0">
              <a:solidFill>
                <a:srgbClr val="FF0000"/>
              </a:solidFill>
              <a:latin typeface="Times New Roman"/>
              <a:ea typeface="宋体"/>
              <a:cs typeface="Times New Roman"/>
            </a:endParaRPr>
          </a:p>
          <a:p>
            <a:pPr>
              <a:lnSpc>
                <a:spcPct val="150000"/>
              </a:lnSpc>
            </a:pPr>
            <a:r>
              <a:rPr lang="zh-CN" altLang="en-US" kern="100" dirty="0" smtClean="0">
                <a:solidFill>
                  <a:schemeClr val="accent1"/>
                </a:solidFill>
                <a:latin typeface="Times New Roman"/>
                <a:ea typeface="宋体"/>
                <a:cs typeface="Times New Roman"/>
              </a:rPr>
              <a:t>举个简单例子：</a:t>
            </a:r>
            <a:endParaRPr lang="en-US" altLang="zh-CN" kern="100" dirty="0" smtClean="0">
              <a:solidFill>
                <a:schemeClr val="accent1"/>
              </a:solidFill>
              <a:latin typeface="Times New Roman"/>
              <a:ea typeface="宋体"/>
              <a:cs typeface="Times New Roman"/>
            </a:endParaRPr>
          </a:p>
          <a:p>
            <a:pPr>
              <a:lnSpc>
                <a:spcPct val="150000"/>
              </a:lnSpc>
            </a:pPr>
            <a:r>
              <a:rPr lang="zh-CN" altLang="en-US" kern="100" dirty="0">
                <a:solidFill>
                  <a:schemeClr val="accent1"/>
                </a:solidFill>
                <a:latin typeface="Times New Roman"/>
                <a:ea typeface="宋体"/>
                <a:cs typeface="Times New Roman"/>
              </a:rPr>
              <a:t>一</a:t>
            </a:r>
            <a:r>
              <a:rPr lang="zh-CN" altLang="en-US" kern="100" dirty="0" smtClean="0">
                <a:solidFill>
                  <a:schemeClr val="accent1"/>
                </a:solidFill>
                <a:latin typeface="Times New Roman"/>
                <a:ea typeface="宋体"/>
                <a:cs typeface="Times New Roman"/>
              </a:rPr>
              <a:t>个鸡蛋在</a:t>
            </a:r>
            <a:r>
              <a:rPr lang="en-US" altLang="zh-CN" kern="100" dirty="0" smtClean="0">
                <a:solidFill>
                  <a:schemeClr val="accent1"/>
                </a:solidFill>
                <a:latin typeface="Times New Roman"/>
                <a:ea typeface="宋体"/>
                <a:cs typeface="Times New Roman"/>
              </a:rPr>
              <a:t>20</a:t>
            </a:r>
            <a:r>
              <a:rPr lang="zh-CN" altLang="en-US" kern="100" dirty="0" smtClean="0">
                <a:solidFill>
                  <a:schemeClr val="accent1"/>
                </a:solidFill>
                <a:latin typeface="Times New Roman"/>
                <a:ea typeface="宋体"/>
                <a:cs typeface="Times New Roman"/>
              </a:rPr>
              <a:t>℃环境下放置</a:t>
            </a:r>
            <a:r>
              <a:rPr lang="en-US" altLang="zh-CN" kern="100" dirty="0" smtClean="0">
                <a:solidFill>
                  <a:schemeClr val="accent1"/>
                </a:solidFill>
                <a:latin typeface="Times New Roman"/>
                <a:ea typeface="宋体"/>
                <a:cs typeface="Times New Roman"/>
              </a:rPr>
              <a:t>2</a:t>
            </a:r>
            <a:r>
              <a:rPr lang="zh-CN" altLang="en-US" kern="100" dirty="0" smtClean="0">
                <a:solidFill>
                  <a:schemeClr val="accent1"/>
                </a:solidFill>
                <a:latin typeface="Times New Roman"/>
                <a:ea typeface="宋体"/>
                <a:cs typeface="Times New Roman"/>
              </a:rPr>
              <a:t>小时、</a:t>
            </a:r>
            <a:r>
              <a:rPr lang="en-US" altLang="zh-CN" kern="100" dirty="0" smtClean="0">
                <a:solidFill>
                  <a:schemeClr val="accent1"/>
                </a:solidFill>
                <a:latin typeface="Times New Roman"/>
                <a:ea typeface="宋体"/>
                <a:cs typeface="Times New Roman"/>
              </a:rPr>
              <a:t>2</a:t>
            </a:r>
            <a:r>
              <a:rPr lang="zh-CN" altLang="en-US" kern="100" dirty="0" smtClean="0">
                <a:solidFill>
                  <a:schemeClr val="accent1"/>
                </a:solidFill>
                <a:latin typeface="Times New Roman"/>
                <a:ea typeface="宋体"/>
                <a:cs typeface="Times New Roman"/>
              </a:rPr>
              <a:t>℃环境下放置</a:t>
            </a:r>
            <a:r>
              <a:rPr lang="en-US" altLang="zh-CN" kern="100" dirty="0" smtClean="0">
                <a:solidFill>
                  <a:schemeClr val="accent1"/>
                </a:solidFill>
                <a:latin typeface="Times New Roman"/>
                <a:ea typeface="宋体"/>
                <a:cs typeface="Times New Roman"/>
              </a:rPr>
              <a:t>4</a:t>
            </a:r>
            <a:r>
              <a:rPr lang="zh-CN" altLang="en-US" kern="100" dirty="0" smtClean="0">
                <a:solidFill>
                  <a:schemeClr val="accent1"/>
                </a:solidFill>
                <a:latin typeface="Times New Roman"/>
                <a:ea typeface="宋体"/>
                <a:cs typeface="Times New Roman"/>
              </a:rPr>
              <a:t>小时、</a:t>
            </a:r>
            <a:r>
              <a:rPr lang="en-US" altLang="zh-CN" kern="100" dirty="0" smtClean="0">
                <a:solidFill>
                  <a:schemeClr val="accent1"/>
                </a:solidFill>
                <a:latin typeface="Times New Roman"/>
                <a:ea typeface="宋体"/>
                <a:cs typeface="Times New Roman"/>
              </a:rPr>
              <a:t>25</a:t>
            </a:r>
            <a:r>
              <a:rPr lang="zh-CN" altLang="en-US" kern="100" dirty="0" smtClean="0">
                <a:solidFill>
                  <a:schemeClr val="accent1"/>
                </a:solidFill>
                <a:latin typeface="Times New Roman"/>
                <a:ea typeface="宋体"/>
                <a:cs typeface="Times New Roman"/>
              </a:rPr>
              <a:t>℃环境下放置</a:t>
            </a:r>
            <a:r>
              <a:rPr lang="en-US" altLang="zh-CN" kern="100" dirty="0" smtClean="0">
                <a:solidFill>
                  <a:schemeClr val="accent1"/>
                </a:solidFill>
                <a:latin typeface="Times New Roman"/>
                <a:ea typeface="宋体"/>
                <a:cs typeface="Times New Roman"/>
              </a:rPr>
              <a:t>1</a:t>
            </a:r>
            <a:r>
              <a:rPr lang="zh-CN" altLang="en-US" kern="100" dirty="0" smtClean="0">
                <a:solidFill>
                  <a:schemeClr val="accent1"/>
                </a:solidFill>
                <a:latin typeface="Times New Roman"/>
                <a:ea typeface="宋体"/>
                <a:cs typeface="Times New Roman"/>
              </a:rPr>
              <a:t>小时，使用</a:t>
            </a:r>
            <a:r>
              <a:rPr lang="en-US" altLang="zh-CN" kern="100" dirty="0" smtClean="0">
                <a:solidFill>
                  <a:schemeClr val="accent1"/>
                </a:solidFill>
                <a:latin typeface="Times New Roman"/>
                <a:ea typeface="宋体"/>
                <a:cs typeface="Times New Roman"/>
              </a:rPr>
              <a:t>MKT</a:t>
            </a:r>
            <a:r>
              <a:rPr lang="zh-CN" altLang="en-US" kern="100" dirty="0" smtClean="0">
                <a:solidFill>
                  <a:schemeClr val="accent1"/>
                </a:solidFill>
                <a:latin typeface="Times New Roman"/>
                <a:ea typeface="宋体"/>
                <a:cs typeface="Times New Roman"/>
              </a:rPr>
              <a:t>可以计算上述情况等同于在</a:t>
            </a:r>
            <a:r>
              <a:rPr lang="en-US" altLang="zh-CN" kern="100" dirty="0" smtClean="0">
                <a:solidFill>
                  <a:schemeClr val="accent1"/>
                </a:solidFill>
                <a:latin typeface="Times New Roman"/>
                <a:ea typeface="宋体"/>
                <a:cs typeface="Times New Roman"/>
              </a:rPr>
              <a:t>15.7</a:t>
            </a:r>
            <a:r>
              <a:rPr lang="zh-CN" altLang="en-US" kern="100" dirty="0" smtClean="0">
                <a:solidFill>
                  <a:schemeClr val="accent1"/>
                </a:solidFill>
                <a:latin typeface="Times New Roman"/>
                <a:ea typeface="宋体"/>
                <a:cs typeface="Times New Roman"/>
              </a:rPr>
              <a:t>℃放置</a:t>
            </a:r>
            <a:r>
              <a:rPr lang="en-US" altLang="zh-CN" kern="100" dirty="0" smtClean="0">
                <a:solidFill>
                  <a:schemeClr val="accent1"/>
                </a:solidFill>
                <a:latin typeface="Times New Roman"/>
                <a:ea typeface="宋体"/>
                <a:cs typeface="Times New Roman"/>
              </a:rPr>
              <a:t>7</a:t>
            </a:r>
            <a:r>
              <a:rPr lang="zh-CN" altLang="en-US" kern="100" dirty="0" smtClean="0">
                <a:solidFill>
                  <a:schemeClr val="accent1"/>
                </a:solidFill>
                <a:latin typeface="Times New Roman"/>
                <a:ea typeface="宋体"/>
                <a:cs typeface="Times New Roman"/>
              </a:rPr>
              <a:t>小时</a:t>
            </a:r>
            <a:r>
              <a:rPr lang="zh-CN" altLang="en-US" kern="100" dirty="0" smtClean="0">
                <a:latin typeface="Times New Roman"/>
                <a:ea typeface="宋体"/>
                <a:cs typeface="Times New Roman"/>
              </a:rPr>
              <a:t>；</a:t>
            </a:r>
            <a:endParaRPr lang="en-US" altLang="zh-CN" kern="100" dirty="0" smtClean="0">
              <a:latin typeface="Times New Roman"/>
              <a:ea typeface="宋体"/>
              <a:cs typeface="Times New Roman"/>
            </a:endParaRPr>
          </a:p>
          <a:p>
            <a:pPr>
              <a:lnSpc>
                <a:spcPct val="150000"/>
              </a:lnSpc>
            </a:pPr>
            <a:r>
              <a:rPr lang="zh-CN" altLang="en-US" kern="100" dirty="0">
                <a:solidFill>
                  <a:srgbClr val="FF0000"/>
                </a:solidFill>
                <a:latin typeface="Times New Roman"/>
                <a:ea typeface="宋体"/>
                <a:cs typeface="Times New Roman"/>
              </a:rPr>
              <a:t>只要在贮存或运输过程中不出现不可逆的极端温度，通过计算</a:t>
            </a:r>
            <a:r>
              <a:rPr lang="en-US" altLang="zh-CN" kern="100" dirty="0">
                <a:solidFill>
                  <a:srgbClr val="FF0000"/>
                </a:solidFill>
                <a:latin typeface="Times New Roman"/>
                <a:ea typeface="宋体"/>
                <a:cs typeface="Times New Roman"/>
              </a:rPr>
              <a:t>MKT</a:t>
            </a:r>
            <a:r>
              <a:rPr lang="zh-CN" altLang="en-US" kern="100" dirty="0">
                <a:solidFill>
                  <a:srgbClr val="FF0000"/>
                </a:solidFill>
                <a:latin typeface="Times New Roman"/>
                <a:ea typeface="宋体"/>
                <a:cs typeface="Times New Roman"/>
              </a:rPr>
              <a:t>值在贮存条件范围内，是可以接受的</a:t>
            </a:r>
            <a:r>
              <a:rPr lang="zh-CN" altLang="en-US" kern="100" dirty="0" smtClean="0">
                <a:solidFill>
                  <a:srgbClr val="FF0000"/>
                </a:solidFill>
                <a:latin typeface="Times New Roman"/>
                <a:ea typeface="宋体"/>
                <a:cs typeface="Times New Roman"/>
              </a:rPr>
              <a:t>。</a:t>
            </a:r>
            <a:endParaRPr lang="zh-CN" altLang="en-US" kern="100" dirty="0">
              <a:solidFill>
                <a:srgbClr val="FF0000"/>
              </a:solidFill>
              <a:latin typeface="Times New Roman"/>
              <a:ea typeface="宋体"/>
              <a:cs typeface="Times New Roman"/>
            </a:endParaRPr>
          </a:p>
        </p:txBody>
      </p:sp>
    </p:spTree>
    <p:extLst>
      <p:ext uri="{BB962C8B-B14F-4D97-AF65-F5344CB8AC3E}">
        <p14:creationId xmlns:p14="http://schemas.microsoft.com/office/powerpoint/2010/main" val="130777646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TextBox 103"/>
          <p:cNvSpPr txBox="1"/>
          <p:nvPr/>
        </p:nvSpPr>
        <p:spPr>
          <a:xfrm>
            <a:off x="1793174" y="929021"/>
            <a:ext cx="6970815" cy="4247317"/>
          </a:xfrm>
          <a:prstGeom prst="rect">
            <a:avLst/>
          </a:prstGeom>
          <a:noFill/>
        </p:spPr>
        <p:txBody>
          <a:bodyPr wrap="square" rtlCol="0">
            <a:spAutoFit/>
          </a:bodyPr>
          <a:lstStyle/>
          <a:p>
            <a:pPr>
              <a:lnSpc>
                <a:spcPct val="150000"/>
              </a:lnSpc>
            </a:pPr>
            <a:r>
              <a:rPr lang="en-US" altLang="zh-CN" kern="100" dirty="0">
                <a:solidFill>
                  <a:schemeClr val="accent1"/>
                </a:solidFill>
                <a:latin typeface="Times New Roman"/>
                <a:ea typeface="宋体"/>
                <a:cs typeface="Times New Roman"/>
              </a:rPr>
              <a:t>1</a:t>
            </a:r>
            <a:r>
              <a:rPr lang="zh-CN" altLang="en-US" kern="100" dirty="0" smtClean="0">
                <a:solidFill>
                  <a:schemeClr val="accent1"/>
                </a:solidFill>
                <a:latin typeface="Times New Roman"/>
                <a:ea typeface="宋体"/>
                <a:cs typeface="Times New Roman"/>
              </a:rPr>
              <a:t>、仓库温湿度日常</a:t>
            </a:r>
            <a:r>
              <a:rPr lang="zh-CN" altLang="en-US" kern="100" dirty="0">
                <a:solidFill>
                  <a:schemeClr val="accent1"/>
                </a:solidFill>
                <a:latin typeface="Times New Roman"/>
                <a:ea typeface="宋体"/>
                <a:cs typeface="Times New Roman"/>
              </a:rPr>
              <a:t>监测点数量不足；</a:t>
            </a:r>
            <a:endParaRPr lang="en-US" altLang="zh-CN" kern="100" dirty="0">
              <a:solidFill>
                <a:schemeClr val="accent1"/>
              </a:solidFill>
              <a:latin typeface="Times New Roman"/>
              <a:ea typeface="宋体"/>
              <a:cs typeface="Times New Roman"/>
            </a:endParaRPr>
          </a:p>
          <a:p>
            <a:pPr>
              <a:lnSpc>
                <a:spcPct val="150000"/>
              </a:lnSpc>
            </a:pPr>
            <a:r>
              <a:rPr lang="en-US" altLang="zh-CN" kern="100" dirty="0">
                <a:solidFill>
                  <a:schemeClr val="accent1"/>
                </a:solidFill>
                <a:latin typeface="Times New Roman"/>
                <a:ea typeface="宋体"/>
                <a:cs typeface="Times New Roman"/>
              </a:rPr>
              <a:t>2</a:t>
            </a:r>
            <a:r>
              <a:rPr lang="zh-CN" altLang="en-US" kern="100" dirty="0" smtClean="0">
                <a:solidFill>
                  <a:schemeClr val="accent1"/>
                </a:solidFill>
                <a:latin typeface="Times New Roman"/>
                <a:ea typeface="宋体"/>
                <a:cs typeface="Times New Roman"/>
              </a:rPr>
              <a:t>、温湿度验证</a:t>
            </a:r>
            <a:r>
              <a:rPr lang="zh-CN" altLang="en-US" kern="100" dirty="0">
                <a:solidFill>
                  <a:schemeClr val="accent1"/>
                </a:solidFill>
                <a:latin typeface="Times New Roman"/>
                <a:ea typeface="宋体"/>
                <a:cs typeface="Times New Roman"/>
              </a:rPr>
              <a:t>报告显示</a:t>
            </a:r>
            <a:r>
              <a:rPr lang="zh-CN" altLang="en-US" kern="100" dirty="0" smtClean="0">
                <a:solidFill>
                  <a:schemeClr val="accent1"/>
                </a:solidFill>
                <a:latin typeface="Times New Roman"/>
                <a:ea typeface="宋体"/>
                <a:cs typeface="Times New Roman"/>
              </a:rPr>
              <a:t>，共记录</a:t>
            </a:r>
            <a:r>
              <a:rPr lang="en-US" altLang="zh-CN" kern="100" dirty="0" smtClean="0">
                <a:solidFill>
                  <a:schemeClr val="accent1"/>
                </a:solidFill>
                <a:latin typeface="Times New Roman"/>
                <a:ea typeface="宋体"/>
                <a:cs typeface="Times New Roman"/>
              </a:rPr>
              <a:t>24</a:t>
            </a:r>
            <a:r>
              <a:rPr lang="zh-CN" altLang="en-US" kern="100" dirty="0" smtClean="0">
                <a:solidFill>
                  <a:schemeClr val="accent1"/>
                </a:solidFill>
                <a:latin typeface="Times New Roman"/>
                <a:ea typeface="宋体"/>
                <a:cs typeface="Times New Roman"/>
              </a:rPr>
              <a:t>小时</a:t>
            </a:r>
            <a:r>
              <a:rPr lang="zh-CN" altLang="en-US" kern="100" dirty="0">
                <a:solidFill>
                  <a:schemeClr val="accent1"/>
                </a:solidFill>
                <a:latin typeface="Times New Roman"/>
                <a:ea typeface="宋体"/>
                <a:cs typeface="Times New Roman"/>
              </a:rPr>
              <a:t>，每</a:t>
            </a:r>
            <a:r>
              <a:rPr lang="en-US" altLang="zh-CN" kern="100" dirty="0">
                <a:solidFill>
                  <a:schemeClr val="accent1"/>
                </a:solidFill>
                <a:latin typeface="Times New Roman"/>
                <a:ea typeface="宋体"/>
                <a:cs typeface="Times New Roman"/>
              </a:rPr>
              <a:t>2</a:t>
            </a:r>
            <a:r>
              <a:rPr lang="zh-CN" altLang="en-US" kern="100" dirty="0">
                <a:solidFill>
                  <a:schemeClr val="accent1"/>
                </a:solidFill>
                <a:latin typeface="Times New Roman"/>
                <a:ea typeface="宋体"/>
                <a:cs typeface="Times New Roman"/>
              </a:rPr>
              <a:t>小时采集一次温度数据，</a:t>
            </a:r>
            <a:r>
              <a:rPr lang="zh-CN" altLang="en-US" kern="100" dirty="0">
                <a:solidFill>
                  <a:srgbClr val="FF0000"/>
                </a:solidFill>
                <a:latin typeface="Times New Roman"/>
                <a:ea typeface="宋体"/>
                <a:cs typeface="Times New Roman"/>
              </a:rPr>
              <a:t>温度采集数据过少，</a:t>
            </a:r>
            <a:r>
              <a:rPr lang="zh-CN" altLang="en-US" kern="100" dirty="0" smtClean="0">
                <a:solidFill>
                  <a:srgbClr val="FF0000"/>
                </a:solidFill>
                <a:latin typeface="Times New Roman"/>
                <a:ea typeface="宋体"/>
                <a:cs typeface="Times New Roman"/>
              </a:rPr>
              <a:t>不能真实反应仓储温湿度分布情况</a:t>
            </a:r>
            <a:r>
              <a:rPr lang="zh-CN" altLang="en-US" kern="100" dirty="0" smtClean="0">
                <a:solidFill>
                  <a:schemeClr val="accent1"/>
                </a:solidFill>
                <a:latin typeface="Times New Roman"/>
                <a:ea typeface="宋体"/>
                <a:cs typeface="Times New Roman"/>
              </a:rPr>
              <a:t>；</a:t>
            </a:r>
            <a:endParaRPr lang="en-US" altLang="zh-CN" kern="100" dirty="0">
              <a:solidFill>
                <a:schemeClr val="accent1"/>
              </a:solidFill>
              <a:latin typeface="Times New Roman"/>
              <a:ea typeface="宋体"/>
              <a:cs typeface="Times New Roman"/>
            </a:endParaRPr>
          </a:p>
          <a:p>
            <a:pPr>
              <a:lnSpc>
                <a:spcPct val="150000"/>
              </a:lnSpc>
            </a:pPr>
            <a:r>
              <a:rPr lang="en-US" altLang="zh-CN" kern="100" dirty="0">
                <a:solidFill>
                  <a:schemeClr val="accent1"/>
                </a:solidFill>
                <a:latin typeface="Times New Roman"/>
                <a:ea typeface="宋体"/>
                <a:cs typeface="Times New Roman"/>
              </a:rPr>
              <a:t>3</a:t>
            </a:r>
            <a:r>
              <a:rPr lang="zh-CN" altLang="en-US" kern="100" dirty="0" smtClean="0">
                <a:solidFill>
                  <a:schemeClr val="accent1"/>
                </a:solidFill>
                <a:latin typeface="Times New Roman"/>
                <a:ea typeface="宋体"/>
                <a:cs typeface="Times New Roman"/>
              </a:rPr>
              <a:t>、仓库温湿</a:t>
            </a:r>
            <a:r>
              <a:rPr lang="zh-CN" altLang="en-US" kern="100" dirty="0">
                <a:solidFill>
                  <a:schemeClr val="accent1"/>
                </a:solidFill>
                <a:latin typeface="Times New Roman"/>
                <a:ea typeface="宋体"/>
                <a:cs typeface="Times New Roman"/>
              </a:rPr>
              <a:t>度日常监测点位置与验证不符；</a:t>
            </a:r>
            <a:endParaRPr lang="en-US" altLang="zh-CN" kern="100" dirty="0">
              <a:solidFill>
                <a:schemeClr val="accent1"/>
              </a:solidFill>
              <a:latin typeface="Times New Roman"/>
              <a:ea typeface="宋体"/>
              <a:cs typeface="Times New Roman"/>
            </a:endParaRPr>
          </a:p>
          <a:p>
            <a:pPr>
              <a:lnSpc>
                <a:spcPct val="150000"/>
              </a:lnSpc>
            </a:pPr>
            <a:r>
              <a:rPr lang="en-US" altLang="zh-CN" kern="100" dirty="0">
                <a:solidFill>
                  <a:schemeClr val="accent1"/>
                </a:solidFill>
                <a:latin typeface="Times New Roman"/>
                <a:ea typeface="宋体"/>
                <a:cs typeface="Times New Roman"/>
              </a:rPr>
              <a:t>4</a:t>
            </a:r>
            <a:r>
              <a:rPr lang="zh-CN" altLang="en-US" kern="100" dirty="0">
                <a:solidFill>
                  <a:schemeClr val="accent1"/>
                </a:solidFill>
                <a:latin typeface="Times New Roman"/>
                <a:ea typeface="宋体"/>
                <a:cs typeface="Times New Roman"/>
              </a:rPr>
              <a:t>、温湿度自动监测系统未设置权限管理；</a:t>
            </a:r>
            <a:endParaRPr lang="en-US" altLang="zh-CN" kern="100" dirty="0">
              <a:solidFill>
                <a:schemeClr val="accent1"/>
              </a:solidFill>
              <a:latin typeface="Times New Roman"/>
              <a:ea typeface="宋体"/>
              <a:cs typeface="Times New Roman"/>
            </a:endParaRPr>
          </a:p>
          <a:p>
            <a:pPr>
              <a:lnSpc>
                <a:spcPct val="150000"/>
              </a:lnSpc>
            </a:pPr>
            <a:r>
              <a:rPr lang="en-US" altLang="zh-CN" kern="100" dirty="0">
                <a:solidFill>
                  <a:schemeClr val="accent1"/>
                </a:solidFill>
                <a:latin typeface="Times New Roman"/>
                <a:ea typeface="宋体"/>
                <a:cs typeface="Times New Roman"/>
              </a:rPr>
              <a:t>5</a:t>
            </a:r>
            <a:r>
              <a:rPr lang="zh-CN" altLang="en-US" kern="100" dirty="0">
                <a:solidFill>
                  <a:schemeClr val="accent1"/>
                </a:solidFill>
                <a:latin typeface="Times New Roman"/>
                <a:ea typeface="宋体"/>
                <a:cs typeface="Times New Roman"/>
              </a:rPr>
              <a:t>、各采样点数据惊奇相识，数据不真实；</a:t>
            </a:r>
            <a:endParaRPr lang="en-US" altLang="zh-CN" kern="100" dirty="0">
              <a:solidFill>
                <a:schemeClr val="accent1"/>
              </a:solidFill>
              <a:latin typeface="Times New Roman"/>
              <a:ea typeface="宋体"/>
              <a:cs typeface="Times New Roman"/>
            </a:endParaRPr>
          </a:p>
          <a:p>
            <a:pPr>
              <a:lnSpc>
                <a:spcPct val="150000"/>
              </a:lnSpc>
            </a:pPr>
            <a:r>
              <a:rPr lang="en-US" altLang="zh-CN" kern="100" dirty="0">
                <a:solidFill>
                  <a:schemeClr val="accent1"/>
                </a:solidFill>
                <a:latin typeface="Times New Roman"/>
                <a:ea typeface="宋体"/>
                <a:cs typeface="Times New Roman"/>
              </a:rPr>
              <a:t>6</a:t>
            </a:r>
            <a:r>
              <a:rPr lang="zh-CN" altLang="en-US" kern="100" dirty="0" smtClean="0">
                <a:solidFill>
                  <a:schemeClr val="accent1"/>
                </a:solidFill>
                <a:latin typeface="Times New Roman"/>
                <a:ea typeface="宋体"/>
                <a:cs typeface="Times New Roman"/>
              </a:rPr>
              <a:t>、现场检查时冷库显示温度为</a:t>
            </a:r>
            <a:r>
              <a:rPr lang="en-US" altLang="zh-CN" kern="100" dirty="0" smtClean="0">
                <a:solidFill>
                  <a:schemeClr val="accent1"/>
                </a:solidFill>
                <a:latin typeface="Times New Roman"/>
                <a:ea typeface="宋体"/>
                <a:cs typeface="Times New Roman"/>
              </a:rPr>
              <a:t>9</a:t>
            </a:r>
            <a:r>
              <a:rPr lang="zh-CN" altLang="en-US" kern="100" dirty="0" smtClean="0">
                <a:solidFill>
                  <a:schemeClr val="accent1"/>
                </a:solidFill>
                <a:latin typeface="Times New Roman"/>
                <a:ea typeface="宋体"/>
                <a:cs typeface="Times New Roman"/>
              </a:rPr>
              <a:t>℃，但未报警。</a:t>
            </a:r>
            <a:endParaRPr lang="en-US" altLang="zh-CN" kern="100" dirty="0" smtClean="0">
              <a:solidFill>
                <a:schemeClr val="accent1"/>
              </a:solidFill>
              <a:latin typeface="Times New Roman"/>
              <a:ea typeface="宋体"/>
              <a:cs typeface="Times New Roman"/>
            </a:endParaRPr>
          </a:p>
          <a:p>
            <a:pPr>
              <a:lnSpc>
                <a:spcPct val="150000"/>
              </a:lnSpc>
            </a:pPr>
            <a:r>
              <a:rPr lang="en-US" altLang="zh-CN" kern="100" dirty="0">
                <a:solidFill>
                  <a:schemeClr val="accent1"/>
                </a:solidFill>
                <a:latin typeface="Times New Roman"/>
                <a:ea typeface="宋体"/>
                <a:cs typeface="Times New Roman"/>
              </a:rPr>
              <a:t>7</a:t>
            </a:r>
            <a:r>
              <a:rPr lang="zh-CN" altLang="en-US" kern="100" dirty="0" smtClean="0">
                <a:solidFill>
                  <a:schemeClr val="accent1"/>
                </a:solidFill>
                <a:latin typeface="Times New Roman"/>
                <a:ea typeface="宋体"/>
                <a:cs typeface="Times New Roman"/>
              </a:rPr>
              <a:t>、</a:t>
            </a:r>
            <a:r>
              <a:rPr lang="zh-CN" altLang="en-US" kern="100" dirty="0">
                <a:solidFill>
                  <a:schemeClr val="accent1"/>
                </a:solidFill>
                <a:latin typeface="Times New Roman"/>
                <a:ea typeface="宋体"/>
                <a:cs typeface="Times New Roman"/>
              </a:rPr>
              <a:t>温湿度自动监测系统历史数据的温湿度涉嫌与实际不符，且其中的数据可以手工</a:t>
            </a:r>
            <a:r>
              <a:rPr lang="zh-CN" altLang="en-US" kern="100" dirty="0" smtClean="0">
                <a:solidFill>
                  <a:schemeClr val="accent1"/>
                </a:solidFill>
                <a:latin typeface="Times New Roman"/>
                <a:ea typeface="宋体"/>
                <a:cs typeface="Times New Roman"/>
              </a:rPr>
              <a:t>修改；</a:t>
            </a:r>
            <a:r>
              <a:rPr lang="zh-CN" altLang="en-US" kern="100" dirty="0">
                <a:solidFill>
                  <a:schemeClr val="accent1"/>
                </a:solidFill>
                <a:latin typeface="Times New Roman"/>
                <a:ea typeface="宋体"/>
                <a:cs typeface="Times New Roman"/>
              </a:rPr>
              <a:t>冷库</a:t>
            </a:r>
            <a:r>
              <a:rPr lang="zh-CN" altLang="en-US" kern="100" dirty="0" smtClean="0">
                <a:solidFill>
                  <a:schemeClr val="accent1"/>
                </a:solidFill>
                <a:latin typeface="Times New Roman"/>
                <a:ea typeface="宋体"/>
                <a:cs typeface="Times New Roman"/>
              </a:rPr>
              <a:t>、温湿</a:t>
            </a:r>
            <a:r>
              <a:rPr lang="zh-CN" altLang="en-US" kern="100" dirty="0">
                <a:solidFill>
                  <a:schemeClr val="accent1"/>
                </a:solidFill>
                <a:latin typeface="Times New Roman"/>
                <a:ea typeface="宋体"/>
                <a:cs typeface="Times New Roman"/>
              </a:rPr>
              <a:t>度自动监测系统均未按制度规定进行定期验证，相关设备也未按制度规定进行定期校准。</a:t>
            </a:r>
            <a:endParaRPr lang="en-US" altLang="zh-CN" kern="100" dirty="0">
              <a:solidFill>
                <a:schemeClr val="accent1"/>
              </a:solidFill>
              <a:latin typeface="Times New Roman"/>
              <a:ea typeface="宋体"/>
              <a:cs typeface="Times New Roman"/>
            </a:endParaRPr>
          </a:p>
        </p:txBody>
      </p:sp>
      <p:sp>
        <p:nvSpPr>
          <p:cNvPr id="103" name="TextBox 102"/>
          <p:cNvSpPr txBox="1"/>
          <p:nvPr/>
        </p:nvSpPr>
        <p:spPr>
          <a:xfrm>
            <a:off x="2074656" y="468653"/>
            <a:ext cx="4152900" cy="461665"/>
          </a:xfrm>
          <a:prstGeom prst="rect">
            <a:avLst/>
          </a:prstGeom>
          <a:noFill/>
        </p:spPr>
        <p:txBody>
          <a:bodyPr wrap="square" rtlCol="0">
            <a:spAutoFit/>
          </a:bodyPr>
          <a:lstStyle/>
          <a:p>
            <a:pPr algn="ctr"/>
            <a:r>
              <a:rPr lang="zh-CN" altLang="en-US" sz="2400" b="1" dirty="0">
                <a:solidFill>
                  <a:srgbClr val="0366B8"/>
                </a:solidFill>
                <a:effectLst>
                  <a:outerShdw blurRad="38100" dist="38100" dir="2700000" algn="tl">
                    <a:srgbClr val="000000">
                      <a:alpha val="43137"/>
                    </a:srgbClr>
                  </a:outerShdw>
                </a:effectLst>
                <a:latin typeface="Microsoft YaHei"/>
              </a:rPr>
              <a:t>常见检查</a:t>
            </a:r>
            <a:r>
              <a:rPr lang="zh-CN" altLang="en-US" sz="2400" b="1" dirty="0" smtClean="0">
                <a:solidFill>
                  <a:srgbClr val="0366B8"/>
                </a:solidFill>
                <a:effectLst>
                  <a:outerShdw blurRad="38100" dist="38100" dir="2700000" algn="tl">
                    <a:srgbClr val="000000">
                      <a:alpha val="43137"/>
                    </a:srgbClr>
                  </a:outerShdw>
                </a:effectLst>
                <a:latin typeface="Microsoft YaHei"/>
              </a:rPr>
              <a:t>缺陷</a:t>
            </a:r>
            <a:r>
              <a:rPr lang="zh-CN" altLang="en-US" sz="2400" b="1" dirty="0">
                <a:solidFill>
                  <a:srgbClr val="0366B8"/>
                </a:solidFill>
                <a:effectLst>
                  <a:outerShdw blurRad="38100" dist="38100" dir="2700000" algn="tl">
                    <a:srgbClr val="000000">
                      <a:alpha val="43137"/>
                    </a:srgbClr>
                  </a:outerShdw>
                </a:effectLst>
                <a:latin typeface="Microsoft YaHei"/>
              </a:rPr>
              <a:t>分享</a:t>
            </a:r>
          </a:p>
        </p:txBody>
      </p:sp>
      <p:grpSp>
        <p:nvGrpSpPr>
          <p:cNvPr id="105" name="31110844-b7dd-4bbd-93a1-5a91158a61d8"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331722" y="1515114"/>
            <a:ext cx="1353320" cy="3017044"/>
            <a:chOff x="3898901" y="1431926"/>
            <a:chExt cx="4379912" cy="4022725"/>
          </a:xfrm>
        </p:grpSpPr>
        <p:sp>
          <p:nvSpPr>
            <p:cNvPr id="106" name="íṧ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E3D4FCC-E3E8-469C-B113-E5E200170BA2}"/>
                </a:ext>
              </a:extLst>
            </p:cNvPr>
            <p:cNvSpPr/>
            <p:nvPr/>
          </p:nvSpPr>
          <p:spPr bwMode="auto">
            <a:xfrm>
              <a:off x="5622926" y="3449638"/>
              <a:ext cx="395288" cy="282575"/>
            </a:xfrm>
            <a:custGeom>
              <a:avLst/>
              <a:gdLst>
                <a:gd name="T0" fmla="*/ 0 w 28"/>
                <a:gd name="T1" fmla="*/ 12 h 20"/>
                <a:gd name="T2" fmla="*/ 3 w 28"/>
                <a:gd name="T3" fmla="*/ 10 h 20"/>
                <a:gd name="T4" fmla="*/ 7 w 28"/>
                <a:gd name="T5" fmla="*/ 6 h 20"/>
                <a:gd name="T6" fmla="*/ 8 w 28"/>
                <a:gd name="T7" fmla="*/ 5 h 20"/>
                <a:gd name="T8" fmla="*/ 18 w 28"/>
                <a:gd name="T9" fmla="*/ 1 h 20"/>
                <a:gd name="T10" fmla="*/ 17 w 28"/>
                <a:gd name="T11" fmla="*/ 4 h 20"/>
                <a:gd name="T12" fmla="*/ 12 w 28"/>
                <a:gd name="T13" fmla="*/ 8 h 20"/>
                <a:gd name="T14" fmla="*/ 19 w 28"/>
                <a:gd name="T15" fmla="*/ 6 h 20"/>
                <a:gd name="T16" fmla="*/ 21 w 28"/>
                <a:gd name="T17" fmla="*/ 6 h 20"/>
                <a:gd name="T18" fmla="*/ 27 w 28"/>
                <a:gd name="T19" fmla="*/ 2 h 20"/>
                <a:gd name="T20" fmla="*/ 27 w 28"/>
                <a:gd name="T21" fmla="*/ 7 h 20"/>
                <a:gd name="T22" fmla="*/ 25 w 28"/>
                <a:gd name="T23" fmla="*/ 10 h 20"/>
                <a:gd name="T24" fmla="*/ 16 w 28"/>
                <a:gd name="T25" fmla="*/ 17 h 20"/>
                <a:gd name="T26" fmla="*/ 15 w 28"/>
                <a:gd name="T27" fmla="*/ 18 h 20"/>
                <a:gd name="T28" fmla="*/ 5 w 28"/>
                <a:gd name="T29" fmla="*/ 19 h 20"/>
                <a:gd name="T30" fmla="*/ 1 w 28"/>
                <a:gd name="T31" fmla="*/ 16 h 20"/>
                <a:gd name="T32" fmla="*/ 0 w 28"/>
                <a:gd name="T33"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0">
                  <a:moveTo>
                    <a:pt x="0" y="12"/>
                  </a:moveTo>
                  <a:cubicBezTo>
                    <a:pt x="3" y="10"/>
                    <a:pt x="3" y="10"/>
                    <a:pt x="3" y="10"/>
                  </a:cubicBezTo>
                  <a:cubicBezTo>
                    <a:pt x="7" y="6"/>
                    <a:pt x="7" y="6"/>
                    <a:pt x="7" y="6"/>
                  </a:cubicBezTo>
                  <a:cubicBezTo>
                    <a:pt x="7" y="5"/>
                    <a:pt x="7" y="5"/>
                    <a:pt x="8" y="5"/>
                  </a:cubicBezTo>
                  <a:cubicBezTo>
                    <a:pt x="8" y="5"/>
                    <a:pt x="17" y="0"/>
                    <a:pt x="18" y="1"/>
                  </a:cubicBezTo>
                  <a:cubicBezTo>
                    <a:pt x="18" y="1"/>
                    <a:pt x="17" y="4"/>
                    <a:pt x="17" y="4"/>
                  </a:cubicBezTo>
                  <a:cubicBezTo>
                    <a:pt x="12" y="8"/>
                    <a:pt x="12" y="8"/>
                    <a:pt x="12" y="8"/>
                  </a:cubicBezTo>
                  <a:cubicBezTo>
                    <a:pt x="19" y="6"/>
                    <a:pt x="19" y="6"/>
                    <a:pt x="19" y="6"/>
                  </a:cubicBezTo>
                  <a:cubicBezTo>
                    <a:pt x="20" y="6"/>
                    <a:pt x="20" y="6"/>
                    <a:pt x="21" y="6"/>
                  </a:cubicBezTo>
                  <a:cubicBezTo>
                    <a:pt x="21" y="6"/>
                    <a:pt x="25" y="1"/>
                    <a:pt x="27" y="2"/>
                  </a:cubicBezTo>
                  <a:cubicBezTo>
                    <a:pt x="28" y="3"/>
                    <a:pt x="27" y="7"/>
                    <a:pt x="27" y="7"/>
                  </a:cubicBezTo>
                  <a:cubicBezTo>
                    <a:pt x="27" y="9"/>
                    <a:pt x="26" y="10"/>
                    <a:pt x="25" y="10"/>
                  </a:cubicBezTo>
                  <a:cubicBezTo>
                    <a:pt x="16" y="17"/>
                    <a:pt x="16" y="17"/>
                    <a:pt x="16" y="17"/>
                  </a:cubicBezTo>
                  <a:cubicBezTo>
                    <a:pt x="16" y="18"/>
                    <a:pt x="15" y="18"/>
                    <a:pt x="15" y="18"/>
                  </a:cubicBezTo>
                  <a:cubicBezTo>
                    <a:pt x="5" y="19"/>
                    <a:pt x="5" y="19"/>
                    <a:pt x="5" y="19"/>
                  </a:cubicBezTo>
                  <a:cubicBezTo>
                    <a:pt x="3" y="20"/>
                    <a:pt x="1" y="18"/>
                    <a:pt x="1" y="16"/>
                  </a:cubicBezTo>
                  <a:lnTo>
                    <a:pt x="0" y="12"/>
                  </a:lnTo>
                  <a:close/>
                </a:path>
              </a:pathLst>
            </a:custGeom>
            <a:solidFill>
              <a:srgbClr val="FCD0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ṧļi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88B9B-1328-4D93-B60A-A95B9AAF9055}"/>
                </a:ext>
              </a:extLst>
            </p:cNvPr>
            <p:cNvSpPr/>
            <p:nvPr/>
          </p:nvSpPr>
          <p:spPr bwMode="auto">
            <a:xfrm>
              <a:off x="6173788" y="3463926"/>
              <a:ext cx="395288" cy="282575"/>
            </a:xfrm>
            <a:custGeom>
              <a:avLst/>
              <a:gdLst>
                <a:gd name="T0" fmla="*/ 28 w 28"/>
                <a:gd name="T1" fmla="*/ 12 h 20"/>
                <a:gd name="T2" fmla="*/ 26 w 28"/>
                <a:gd name="T3" fmla="*/ 10 h 20"/>
                <a:gd name="T4" fmla="*/ 22 w 28"/>
                <a:gd name="T5" fmla="*/ 6 h 20"/>
                <a:gd name="T6" fmla="*/ 20 w 28"/>
                <a:gd name="T7" fmla="*/ 5 h 20"/>
                <a:gd name="T8" fmla="*/ 10 w 28"/>
                <a:gd name="T9" fmla="*/ 1 h 20"/>
                <a:gd name="T10" fmla="*/ 12 w 28"/>
                <a:gd name="T11" fmla="*/ 4 h 20"/>
                <a:gd name="T12" fmla="*/ 17 w 28"/>
                <a:gd name="T13" fmla="*/ 8 h 20"/>
                <a:gd name="T14" fmla="*/ 9 w 28"/>
                <a:gd name="T15" fmla="*/ 6 h 20"/>
                <a:gd name="T16" fmla="*/ 8 w 28"/>
                <a:gd name="T17" fmla="*/ 6 h 20"/>
                <a:gd name="T18" fmla="*/ 1 w 28"/>
                <a:gd name="T19" fmla="*/ 2 h 20"/>
                <a:gd name="T20" fmla="*/ 2 w 28"/>
                <a:gd name="T21" fmla="*/ 7 h 20"/>
                <a:gd name="T22" fmla="*/ 3 w 28"/>
                <a:gd name="T23" fmla="*/ 10 h 20"/>
                <a:gd name="T24" fmla="*/ 12 w 28"/>
                <a:gd name="T25" fmla="*/ 17 h 20"/>
                <a:gd name="T26" fmla="*/ 14 w 28"/>
                <a:gd name="T27" fmla="*/ 18 h 20"/>
                <a:gd name="T28" fmla="*/ 23 w 28"/>
                <a:gd name="T29" fmla="*/ 19 h 20"/>
                <a:gd name="T30" fmla="*/ 27 w 28"/>
                <a:gd name="T31" fmla="*/ 16 h 20"/>
                <a:gd name="T32" fmla="*/ 28 w 28"/>
                <a:gd name="T33"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0">
                  <a:moveTo>
                    <a:pt x="28" y="12"/>
                  </a:moveTo>
                  <a:cubicBezTo>
                    <a:pt x="26" y="10"/>
                    <a:pt x="26" y="10"/>
                    <a:pt x="26" y="10"/>
                  </a:cubicBezTo>
                  <a:cubicBezTo>
                    <a:pt x="22" y="6"/>
                    <a:pt x="22" y="6"/>
                    <a:pt x="22" y="6"/>
                  </a:cubicBezTo>
                  <a:cubicBezTo>
                    <a:pt x="21" y="5"/>
                    <a:pt x="21" y="5"/>
                    <a:pt x="20" y="5"/>
                  </a:cubicBezTo>
                  <a:cubicBezTo>
                    <a:pt x="20" y="5"/>
                    <a:pt x="12" y="0"/>
                    <a:pt x="10" y="1"/>
                  </a:cubicBezTo>
                  <a:cubicBezTo>
                    <a:pt x="10" y="1"/>
                    <a:pt x="12" y="4"/>
                    <a:pt x="12" y="4"/>
                  </a:cubicBezTo>
                  <a:cubicBezTo>
                    <a:pt x="17" y="8"/>
                    <a:pt x="17" y="8"/>
                    <a:pt x="17" y="8"/>
                  </a:cubicBezTo>
                  <a:cubicBezTo>
                    <a:pt x="9" y="6"/>
                    <a:pt x="9" y="6"/>
                    <a:pt x="9" y="6"/>
                  </a:cubicBezTo>
                  <a:cubicBezTo>
                    <a:pt x="9" y="6"/>
                    <a:pt x="8" y="6"/>
                    <a:pt x="8" y="6"/>
                  </a:cubicBezTo>
                  <a:cubicBezTo>
                    <a:pt x="8" y="6"/>
                    <a:pt x="3" y="1"/>
                    <a:pt x="1" y="2"/>
                  </a:cubicBezTo>
                  <a:cubicBezTo>
                    <a:pt x="0" y="3"/>
                    <a:pt x="2" y="7"/>
                    <a:pt x="2" y="7"/>
                  </a:cubicBezTo>
                  <a:cubicBezTo>
                    <a:pt x="2" y="9"/>
                    <a:pt x="2" y="10"/>
                    <a:pt x="3" y="10"/>
                  </a:cubicBezTo>
                  <a:cubicBezTo>
                    <a:pt x="12" y="17"/>
                    <a:pt x="12" y="17"/>
                    <a:pt x="12" y="17"/>
                  </a:cubicBezTo>
                  <a:cubicBezTo>
                    <a:pt x="13" y="17"/>
                    <a:pt x="13" y="18"/>
                    <a:pt x="14" y="18"/>
                  </a:cubicBezTo>
                  <a:cubicBezTo>
                    <a:pt x="23" y="19"/>
                    <a:pt x="23" y="19"/>
                    <a:pt x="23" y="19"/>
                  </a:cubicBezTo>
                  <a:cubicBezTo>
                    <a:pt x="25" y="20"/>
                    <a:pt x="27" y="18"/>
                    <a:pt x="27" y="16"/>
                  </a:cubicBezTo>
                  <a:lnTo>
                    <a:pt x="28" y="12"/>
                  </a:lnTo>
                  <a:close/>
                </a:path>
              </a:pathLst>
            </a:custGeom>
            <a:solidFill>
              <a:srgbClr val="FCD0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iṥ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8FE228-F572-489B-A745-DB464A5DB901}"/>
                </a:ext>
              </a:extLst>
            </p:cNvPr>
            <p:cNvSpPr/>
            <p:nvPr/>
          </p:nvSpPr>
          <p:spPr bwMode="auto">
            <a:xfrm>
              <a:off x="5297488" y="3717926"/>
              <a:ext cx="1582738" cy="155575"/>
            </a:xfrm>
            <a:prstGeom prst="rect">
              <a:avLst/>
            </a:prstGeom>
            <a:solidFill>
              <a:srgbClr val="2E536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9" name="iSḻ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A73C12-549C-4D8D-8242-633E56D26284}"/>
                </a:ext>
              </a:extLst>
            </p:cNvPr>
            <p:cNvSpPr/>
            <p:nvPr/>
          </p:nvSpPr>
          <p:spPr bwMode="auto">
            <a:xfrm>
              <a:off x="4548188" y="2927351"/>
              <a:ext cx="212725" cy="227013"/>
            </a:xfrm>
            <a:custGeom>
              <a:avLst/>
              <a:gdLst>
                <a:gd name="T0" fmla="*/ 0 w 134"/>
                <a:gd name="T1" fmla="*/ 125 h 143"/>
                <a:gd name="T2" fmla="*/ 107 w 134"/>
                <a:gd name="T3" fmla="*/ 143 h 143"/>
                <a:gd name="T4" fmla="*/ 134 w 134"/>
                <a:gd name="T5" fmla="*/ 18 h 143"/>
                <a:gd name="T6" fmla="*/ 27 w 134"/>
                <a:gd name="T7" fmla="*/ 0 h 143"/>
                <a:gd name="T8" fmla="*/ 0 w 134"/>
                <a:gd name="T9" fmla="*/ 125 h 143"/>
              </a:gdLst>
              <a:ahLst/>
              <a:cxnLst>
                <a:cxn ang="0">
                  <a:pos x="T0" y="T1"/>
                </a:cxn>
                <a:cxn ang="0">
                  <a:pos x="T2" y="T3"/>
                </a:cxn>
                <a:cxn ang="0">
                  <a:pos x="T4" y="T5"/>
                </a:cxn>
                <a:cxn ang="0">
                  <a:pos x="T6" y="T7"/>
                </a:cxn>
                <a:cxn ang="0">
                  <a:pos x="T8" y="T9"/>
                </a:cxn>
              </a:cxnLst>
              <a:rect l="0" t="0" r="r" b="b"/>
              <a:pathLst>
                <a:path w="134" h="143">
                  <a:moveTo>
                    <a:pt x="0" y="125"/>
                  </a:moveTo>
                  <a:lnTo>
                    <a:pt x="107" y="143"/>
                  </a:lnTo>
                  <a:lnTo>
                    <a:pt x="134" y="18"/>
                  </a:lnTo>
                  <a:lnTo>
                    <a:pt x="27" y="0"/>
                  </a:lnTo>
                  <a:lnTo>
                    <a:pt x="0" y="125"/>
                  </a:lnTo>
                  <a:close/>
                </a:path>
              </a:pathLst>
            </a:custGeom>
            <a:solidFill>
              <a:srgbClr val="FCD0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iṩľ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4260E1F-59C3-428A-A895-7FF6F789F564}"/>
                </a:ext>
              </a:extLst>
            </p:cNvPr>
            <p:cNvSpPr/>
            <p:nvPr/>
          </p:nvSpPr>
          <p:spPr bwMode="auto">
            <a:xfrm>
              <a:off x="5268913" y="5241926"/>
              <a:ext cx="536575" cy="212725"/>
            </a:xfrm>
            <a:custGeom>
              <a:avLst/>
              <a:gdLst>
                <a:gd name="T0" fmla="*/ 36 w 38"/>
                <a:gd name="T1" fmla="*/ 14 h 15"/>
                <a:gd name="T2" fmla="*/ 4 w 38"/>
                <a:gd name="T3" fmla="*/ 15 h 15"/>
                <a:gd name="T4" fmla="*/ 5 w 38"/>
                <a:gd name="T5" fmla="*/ 0 h 15"/>
                <a:gd name="T6" fmla="*/ 18 w 38"/>
                <a:gd name="T7" fmla="*/ 0 h 15"/>
                <a:gd name="T8" fmla="*/ 33 w 38"/>
                <a:gd name="T9" fmla="*/ 9 h 15"/>
                <a:gd name="T10" fmla="*/ 36 w 38"/>
                <a:gd name="T11" fmla="*/ 14 h 15"/>
              </a:gdLst>
              <a:ahLst/>
              <a:cxnLst>
                <a:cxn ang="0">
                  <a:pos x="T0" y="T1"/>
                </a:cxn>
                <a:cxn ang="0">
                  <a:pos x="T2" y="T3"/>
                </a:cxn>
                <a:cxn ang="0">
                  <a:pos x="T4" y="T5"/>
                </a:cxn>
                <a:cxn ang="0">
                  <a:pos x="T6" y="T7"/>
                </a:cxn>
                <a:cxn ang="0">
                  <a:pos x="T8" y="T9"/>
                </a:cxn>
                <a:cxn ang="0">
                  <a:pos x="T10" y="T11"/>
                </a:cxn>
              </a:cxnLst>
              <a:rect l="0" t="0" r="r" b="b"/>
              <a:pathLst>
                <a:path w="38" h="15">
                  <a:moveTo>
                    <a:pt x="36" y="14"/>
                  </a:moveTo>
                  <a:cubicBezTo>
                    <a:pt x="12" y="15"/>
                    <a:pt x="9" y="15"/>
                    <a:pt x="4" y="15"/>
                  </a:cubicBezTo>
                  <a:cubicBezTo>
                    <a:pt x="0" y="14"/>
                    <a:pt x="5" y="0"/>
                    <a:pt x="5" y="0"/>
                  </a:cubicBezTo>
                  <a:cubicBezTo>
                    <a:pt x="18" y="0"/>
                    <a:pt x="18" y="0"/>
                    <a:pt x="18" y="0"/>
                  </a:cubicBezTo>
                  <a:cubicBezTo>
                    <a:pt x="18" y="0"/>
                    <a:pt x="24" y="5"/>
                    <a:pt x="33" y="9"/>
                  </a:cubicBezTo>
                  <a:cubicBezTo>
                    <a:pt x="38" y="10"/>
                    <a:pt x="38" y="14"/>
                    <a:pt x="36" y="14"/>
                  </a:cubicBezTo>
                  <a:close/>
                </a:path>
              </a:pathLst>
            </a:custGeom>
            <a:solidFill>
              <a:srgbClr val="A6CF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S1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4B52D1D-9C84-432B-B48D-D607CC6F158F}"/>
                </a:ext>
              </a:extLst>
            </p:cNvPr>
            <p:cNvSpPr/>
            <p:nvPr/>
          </p:nvSpPr>
          <p:spPr bwMode="auto">
            <a:xfrm>
              <a:off x="4265613" y="4098926"/>
              <a:ext cx="1300163" cy="1143000"/>
            </a:xfrm>
            <a:custGeom>
              <a:avLst/>
              <a:gdLst>
                <a:gd name="T0" fmla="*/ 32 w 92"/>
                <a:gd name="T1" fmla="*/ 0 h 81"/>
                <a:gd name="T2" fmla="*/ 73 w 92"/>
                <a:gd name="T3" fmla="*/ 5 h 81"/>
                <a:gd name="T4" fmla="*/ 82 w 92"/>
                <a:gd name="T5" fmla="*/ 11 h 81"/>
                <a:gd name="T6" fmla="*/ 92 w 92"/>
                <a:gd name="T7" fmla="*/ 81 h 81"/>
                <a:gd name="T8" fmla="*/ 73 w 92"/>
                <a:gd name="T9" fmla="*/ 81 h 81"/>
                <a:gd name="T10" fmla="*/ 66 w 92"/>
                <a:gd name="T11" fmla="*/ 26 h 81"/>
                <a:gd name="T12" fmla="*/ 12 w 92"/>
                <a:gd name="T13" fmla="*/ 27 h 81"/>
                <a:gd name="T14" fmla="*/ 5 w 92"/>
                <a:gd name="T15" fmla="*/ 5 h 81"/>
                <a:gd name="T16" fmla="*/ 32 w 92"/>
                <a:gd name="T1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1">
                  <a:moveTo>
                    <a:pt x="32" y="0"/>
                  </a:moveTo>
                  <a:cubicBezTo>
                    <a:pt x="73" y="5"/>
                    <a:pt x="73" y="5"/>
                    <a:pt x="73" y="5"/>
                  </a:cubicBezTo>
                  <a:cubicBezTo>
                    <a:pt x="77" y="5"/>
                    <a:pt x="81" y="8"/>
                    <a:pt x="82" y="11"/>
                  </a:cubicBezTo>
                  <a:cubicBezTo>
                    <a:pt x="92" y="81"/>
                    <a:pt x="92" y="81"/>
                    <a:pt x="92" y="81"/>
                  </a:cubicBezTo>
                  <a:cubicBezTo>
                    <a:pt x="73" y="81"/>
                    <a:pt x="73" y="81"/>
                    <a:pt x="73" y="81"/>
                  </a:cubicBezTo>
                  <a:cubicBezTo>
                    <a:pt x="66" y="26"/>
                    <a:pt x="66" y="26"/>
                    <a:pt x="66" y="26"/>
                  </a:cubicBezTo>
                  <a:cubicBezTo>
                    <a:pt x="66" y="26"/>
                    <a:pt x="27" y="28"/>
                    <a:pt x="12" y="27"/>
                  </a:cubicBezTo>
                  <a:cubicBezTo>
                    <a:pt x="0" y="26"/>
                    <a:pt x="4" y="10"/>
                    <a:pt x="5" y="5"/>
                  </a:cubicBezTo>
                  <a:cubicBezTo>
                    <a:pt x="5" y="4"/>
                    <a:pt x="32" y="0"/>
                    <a:pt x="32" y="0"/>
                  </a:cubicBezTo>
                  <a:close/>
                </a:path>
              </a:pathLst>
            </a:custGeom>
            <a:solidFill>
              <a:srgbClr val="0F2D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îṩľ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1F61FF-735E-4677-BF5D-9C26CC64B299}"/>
                </a:ext>
              </a:extLst>
            </p:cNvPr>
            <p:cNvSpPr/>
            <p:nvPr/>
          </p:nvSpPr>
          <p:spPr bwMode="auto">
            <a:xfrm>
              <a:off x="4279901" y="3013076"/>
              <a:ext cx="1384300" cy="1157288"/>
            </a:xfrm>
            <a:custGeom>
              <a:avLst/>
              <a:gdLst>
                <a:gd name="T0" fmla="*/ 3 w 98"/>
                <a:gd name="T1" fmla="*/ 82 h 82"/>
                <a:gd name="T2" fmla="*/ 13 w 98"/>
                <a:gd name="T3" fmla="*/ 9 h 82"/>
                <a:gd name="T4" fmla="*/ 38 w 98"/>
                <a:gd name="T5" fmla="*/ 10 h 82"/>
                <a:gd name="T6" fmla="*/ 70 w 98"/>
                <a:gd name="T7" fmla="*/ 35 h 82"/>
                <a:gd name="T8" fmla="*/ 98 w 98"/>
                <a:gd name="T9" fmla="*/ 41 h 82"/>
                <a:gd name="T10" fmla="*/ 98 w 98"/>
                <a:gd name="T11" fmla="*/ 50 h 82"/>
                <a:gd name="T12" fmla="*/ 67 w 98"/>
                <a:gd name="T13" fmla="*/ 50 h 82"/>
                <a:gd name="T14" fmla="*/ 38 w 98"/>
                <a:gd name="T15" fmla="*/ 37 h 82"/>
                <a:gd name="T16" fmla="*/ 30 w 98"/>
                <a:gd name="T17" fmla="*/ 77 h 82"/>
                <a:gd name="T18" fmla="*/ 3 w 98"/>
                <a:gd name="T1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82">
                  <a:moveTo>
                    <a:pt x="3" y="82"/>
                  </a:moveTo>
                  <a:cubicBezTo>
                    <a:pt x="3" y="82"/>
                    <a:pt x="0" y="52"/>
                    <a:pt x="13" y="9"/>
                  </a:cubicBezTo>
                  <a:cubicBezTo>
                    <a:pt x="15" y="0"/>
                    <a:pt x="27" y="1"/>
                    <a:pt x="38" y="10"/>
                  </a:cubicBezTo>
                  <a:cubicBezTo>
                    <a:pt x="46" y="18"/>
                    <a:pt x="70" y="35"/>
                    <a:pt x="70" y="35"/>
                  </a:cubicBezTo>
                  <a:cubicBezTo>
                    <a:pt x="98" y="41"/>
                    <a:pt x="98" y="41"/>
                    <a:pt x="98" y="41"/>
                  </a:cubicBezTo>
                  <a:cubicBezTo>
                    <a:pt x="98" y="50"/>
                    <a:pt x="98" y="50"/>
                    <a:pt x="98" y="50"/>
                  </a:cubicBezTo>
                  <a:cubicBezTo>
                    <a:pt x="67" y="50"/>
                    <a:pt x="67" y="50"/>
                    <a:pt x="67" y="50"/>
                  </a:cubicBezTo>
                  <a:cubicBezTo>
                    <a:pt x="65" y="50"/>
                    <a:pt x="38" y="37"/>
                    <a:pt x="38" y="37"/>
                  </a:cubicBezTo>
                  <a:cubicBezTo>
                    <a:pt x="38" y="37"/>
                    <a:pt x="31" y="76"/>
                    <a:pt x="30" y="77"/>
                  </a:cubicBezTo>
                  <a:cubicBezTo>
                    <a:pt x="30" y="77"/>
                    <a:pt x="11" y="80"/>
                    <a:pt x="3" y="82"/>
                  </a:cubicBezTo>
                  <a:close/>
                </a:path>
              </a:pathLst>
            </a:custGeom>
            <a:solidFill>
              <a:srgbClr val="A6CF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 name="îSľ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F67795E-9985-4B50-AD17-76A2FC0BE800}"/>
                </a:ext>
              </a:extLst>
            </p:cNvPr>
            <p:cNvSpPr/>
            <p:nvPr/>
          </p:nvSpPr>
          <p:spPr bwMode="auto">
            <a:xfrm>
              <a:off x="4576763" y="2476501"/>
              <a:ext cx="438150" cy="563563"/>
            </a:xfrm>
            <a:custGeom>
              <a:avLst/>
              <a:gdLst>
                <a:gd name="T0" fmla="*/ 7 w 31"/>
                <a:gd name="T1" fmla="*/ 24 h 40"/>
                <a:gd name="T2" fmla="*/ 4 w 31"/>
                <a:gd name="T3" fmla="*/ 18 h 40"/>
                <a:gd name="T4" fmla="*/ 11 w 31"/>
                <a:gd name="T5" fmla="*/ 18 h 40"/>
                <a:gd name="T6" fmla="*/ 16 w 31"/>
                <a:gd name="T7" fmla="*/ 5 h 40"/>
                <a:gd name="T8" fmla="*/ 22 w 31"/>
                <a:gd name="T9" fmla="*/ 3 h 40"/>
                <a:gd name="T10" fmla="*/ 25 w 31"/>
                <a:gd name="T11" fmla="*/ 0 h 40"/>
                <a:gd name="T12" fmla="*/ 27 w 31"/>
                <a:gd name="T13" fmla="*/ 4 h 40"/>
                <a:gd name="T14" fmla="*/ 29 w 31"/>
                <a:gd name="T15" fmla="*/ 13 h 40"/>
                <a:gd name="T16" fmla="*/ 20 w 31"/>
                <a:gd name="T17" fmla="*/ 37 h 40"/>
                <a:gd name="T18" fmla="*/ 19 w 31"/>
                <a:gd name="T19" fmla="*/ 37 h 40"/>
                <a:gd name="T20" fmla="*/ 0 w 31"/>
                <a:gd name="T21" fmla="*/ 32 h 40"/>
                <a:gd name="T22" fmla="*/ 7 w 31"/>
                <a:gd name="T23"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0">
                  <a:moveTo>
                    <a:pt x="7" y="24"/>
                  </a:moveTo>
                  <a:cubicBezTo>
                    <a:pt x="7" y="24"/>
                    <a:pt x="4" y="25"/>
                    <a:pt x="4" y="18"/>
                  </a:cubicBezTo>
                  <a:cubicBezTo>
                    <a:pt x="4" y="11"/>
                    <a:pt x="9" y="18"/>
                    <a:pt x="11" y="18"/>
                  </a:cubicBezTo>
                  <a:cubicBezTo>
                    <a:pt x="14" y="17"/>
                    <a:pt x="13" y="7"/>
                    <a:pt x="16" y="5"/>
                  </a:cubicBezTo>
                  <a:cubicBezTo>
                    <a:pt x="17" y="4"/>
                    <a:pt x="19" y="4"/>
                    <a:pt x="22" y="3"/>
                  </a:cubicBezTo>
                  <a:cubicBezTo>
                    <a:pt x="23" y="3"/>
                    <a:pt x="24" y="1"/>
                    <a:pt x="25" y="0"/>
                  </a:cubicBezTo>
                  <a:cubicBezTo>
                    <a:pt x="26" y="1"/>
                    <a:pt x="26" y="2"/>
                    <a:pt x="27" y="4"/>
                  </a:cubicBezTo>
                  <a:cubicBezTo>
                    <a:pt x="28" y="6"/>
                    <a:pt x="29" y="12"/>
                    <a:pt x="29" y="13"/>
                  </a:cubicBezTo>
                  <a:cubicBezTo>
                    <a:pt x="31" y="26"/>
                    <a:pt x="28" y="33"/>
                    <a:pt x="20" y="37"/>
                  </a:cubicBezTo>
                  <a:cubicBezTo>
                    <a:pt x="19" y="37"/>
                    <a:pt x="19" y="37"/>
                    <a:pt x="19" y="37"/>
                  </a:cubicBezTo>
                  <a:cubicBezTo>
                    <a:pt x="13" y="40"/>
                    <a:pt x="6" y="38"/>
                    <a:pt x="0" y="32"/>
                  </a:cubicBezTo>
                  <a:cubicBezTo>
                    <a:pt x="7" y="34"/>
                    <a:pt x="7" y="24"/>
                    <a:pt x="7" y="24"/>
                  </a:cubicBezTo>
                  <a:close/>
                </a:path>
              </a:pathLst>
            </a:custGeom>
            <a:solidFill>
              <a:srgbClr val="FCD0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ṥļ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AF75FCE-4ADF-4BF3-9DFD-16D097FF8975}"/>
                </a:ext>
              </a:extLst>
            </p:cNvPr>
            <p:cNvSpPr/>
            <p:nvPr/>
          </p:nvSpPr>
          <p:spPr bwMode="auto">
            <a:xfrm>
              <a:off x="4406901" y="2292351"/>
              <a:ext cx="538163" cy="663575"/>
            </a:xfrm>
            <a:custGeom>
              <a:avLst/>
              <a:gdLst>
                <a:gd name="T0" fmla="*/ 2 w 38"/>
                <a:gd name="T1" fmla="*/ 32 h 47"/>
                <a:gd name="T2" fmla="*/ 10 w 38"/>
                <a:gd name="T3" fmla="*/ 7 h 47"/>
                <a:gd name="T4" fmla="*/ 38 w 38"/>
                <a:gd name="T5" fmla="*/ 13 h 47"/>
                <a:gd name="T6" fmla="*/ 36 w 38"/>
                <a:gd name="T7" fmla="*/ 17 h 47"/>
                <a:gd name="T8" fmla="*/ 28 w 38"/>
                <a:gd name="T9" fmla="*/ 18 h 47"/>
                <a:gd name="T10" fmla="*/ 23 w 38"/>
                <a:gd name="T11" fmla="*/ 31 h 47"/>
                <a:gd name="T12" fmla="*/ 16 w 38"/>
                <a:gd name="T13" fmla="*/ 31 h 47"/>
                <a:gd name="T14" fmla="*/ 19 w 38"/>
                <a:gd name="T15" fmla="*/ 37 h 47"/>
                <a:gd name="T16" fmla="*/ 12 w 38"/>
                <a:gd name="T17" fmla="*/ 45 h 47"/>
                <a:gd name="T18" fmla="*/ 2 w 38"/>
                <a:gd name="T19" fmla="*/ 3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7">
                  <a:moveTo>
                    <a:pt x="2" y="32"/>
                  </a:moveTo>
                  <a:cubicBezTo>
                    <a:pt x="1" y="22"/>
                    <a:pt x="0" y="13"/>
                    <a:pt x="10" y="7"/>
                  </a:cubicBezTo>
                  <a:cubicBezTo>
                    <a:pt x="19" y="0"/>
                    <a:pt x="38" y="5"/>
                    <a:pt x="38" y="13"/>
                  </a:cubicBezTo>
                  <a:cubicBezTo>
                    <a:pt x="38" y="15"/>
                    <a:pt x="37" y="16"/>
                    <a:pt x="36" y="17"/>
                  </a:cubicBezTo>
                  <a:cubicBezTo>
                    <a:pt x="33" y="18"/>
                    <a:pt x="29" y="17"/>
                    <a:pt x="28" y="18"/>
                  </a:cubicBezTo>
                  <a:cubicBezTo>
                    <a:pt x="25" y="20"/>
                    <a:pt x="26" y="30"/>
                    <a:pt x="23" y="31"/>
                  </a:cubicBezTo>
                  <a:cubicBezTo>
                    <a:pt x="21" y="31"/>
                    <a:pt x="16" y="24"/>
                    <a:pt x="16" y="31"/>
                  </a:cubicBezTo>
                  <a:cubicBezTo>
                    <a:pt x="16" y="38"/>
                    <a:pt x="19" y="37"/>
                    <a:pt x="19" y="37"/>
                  </a:cubicBezTo>
                  <a:cubicBezTo>
                    <a:pt x="19" y="37"/>
                    <a:pt x="19" y="47"/>
                    <a:pt x="12" y="45"/>
                  </a:cubicBezTo>
                  <a:cubicBezTo>
                    <a:pt x="10" y="44"/>
                    <a:pt x="4" y="39"/>
                    <a:pt x="2" y="32"/>
                  </a:cubicBezTo>
                  <a:close/>
                </a:path>
              </a:pathLst>
            </a:custGeom>
            <a:solidFill>
              <a:srgbClr val="0F2D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ṥḻ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9FB4839-571C-4EA0-870C-0697D2E26AA2}"/>
                </a:ext>
              </a:extLst>
            </p:cNvPr>
            <p:cNvSpPr/>
            <p:nvPr/>
          </p:nvSpPr>
          <p:spPr bwMode="auto">
            <a:xfrm>
              <a:off x="4068763" y="4465638"/>
              <a:ext cx="1144588" cy="268288"/>
            </a:xfrm>
            <a:custGeom>
              <a:avLst/>
              <a:gdLst>
                <a:gd name="T0" fmla="*/ 81 w 81"/>
                <a:gd name="T1" fmla="*/ 19 h 19"/>
                <a:gd name="T2" fmla="*/ 0 w 81"/>
                <a:gd name="T3" fmla="*/ 19 h 19"/>
                <a:gd name="T4" fmla="*/ 0 w 81"/>
                <a:gd name="T5" fmla="*/ 19 h 19"/>
                <a:gd name="T6" fmla="*/ 19 w 81"/>
                <a:gd name="T7" fmla="*/ 0 h 19"/>
                <a:gd name="T8" fmla="*/ 63 w 81"/>
                <a:gd name="T9" fmla="*/ 0 h 19"/>
                <a:gd name="T10" fmla="*/ 81 w 81"/>
                <a:gd name="T11" fmla="*/ 19 h 19"/>
              </a:gdLst>
              <a:ahLst/>
              <a:cxnLst>
                <a:cxn ang="0">
                  <a:pos x="T0" y="T1"/>
                </a:cxn>
                <a:cxn ang="0">
                  <a:pos x="T2" y="T3"/>
                </a:cxn>
                <a:cxn ang="0">
                  <a:pos x="T4" y="T5"/>
                </a:cxn>
                <a:cxn ang="0">
                  <a:pos x="T6" y="T7"/>
                </a:cxn>
                <a:cxn ang="0">
                  <a:pos x="T8" y="T9"/>
                </a:cxn>
                <a:cxn ang="0">
                  <a:pos x="T10" y="T11"/>
                </a:cxn>
              </a:cxnLst>
              <a:rect l="0" t="0" r="r" b="b"/>
              <a:pathLst>
                <a:path w="81" h="19">
                  <a:moveTo>
                    <a:pt x="81" y="19"/>
                  </a:moveTo>
                  <a:cubicBezTo>
                    <a:pt x="0" y="19"/>
                    <a:pt x="0" y="19"/>
                    <a:pt x="0" y="19"/>
                  </a:cubicBezTo>
                  <a:cubicBezTo>
                    <a:pt x="0" y="19"/>
                    <a:pt x="0" y="19"/>
                    <a:pt x="0" y="19"/>
                  </a:cubicBezTo>
                  <a:cubicBezTo>
                    <a:pt x="0" y="9"/>
                    <a:pt x="8" y="0"/>
                    <a:pt x="19" y="0"/>
                  </a:cubicBezTo>
                  <a:cubicBezTo>
                    <a:pt x="63" y="0"/>
                    <a:pt x="63" y="0"/>
                    <a:pt x="63" y="0"/>
                  </a:cubicBezTo>
                  <a:cubicBezTo>
                    <a:pt x="73" y="0"/>
                    <a:pt x="81" y="9"/>
                    <a:pt x="81" y="19"/>
                  </a:cubicBezTo>
                  <a:close/>
                </a:path>
              </a:pathLst>
            </a:custGeom>
            <a:solidFill>
              <a:srgbClr val="3D5F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ïṧḻ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48532F9-D720-43BC-9310-E442B9DBC7DC}"/>
                </a:ext>
              </a:extLst>
            </p:cNvPr>
            <p:cNvSpPr/>
            <p:nvPr/>
          </p:nvSpPr>
          <p:spPr bwMode="auto">
            <a:xfrm>
              <a:off x="3898901" y="3040063"/>
              <a:ext cx="409575" cy="1652588"/>
            </a:xfrm>
            <a:custGeom>
              <a:avLst/>
              <a:gdLst>
                <a:gd name="T0" fmla="*/ 12 w 29"/>
                <a:gd name="T1" fmla="*/ 117 h 117"/>
                <a:gd name="T2" fmla="*/ 0 w 29"/>
                <a:gd name="T3" fmla="*/ 2 h 117"/>
                <a:gd name="T4" fmla="*/ 0 w 29"/>
                <a:gd name="T5" fmla="*/ 2 h 117"/>
                <a:gd name="T6" fmla="*/ 22 w 29"/>
                <a:gd name="T7" fmla="*/ 34 h 117"/>
                <a:gd name="T8" fmla="*/ 27 w 29"/>
                <a:gd name="T9" fmla="*/ 81 h 117"/>
                <a:gd name="T10" fmla="*/ 13 w 29"/>
                <a:gd name="T11" fmla="*/ 117 h 117"/>
                <a:gd name="T12" fmla="*/ 12 w 29"/>
                <a:gd name="T13" fmla="*/ 117 h 117"/>
              </a:gdLst>
              <a:ahLst/>
              <a:cxnLst>
                <a:cxn ang="0">
                  <a:pos x="T0" y="T1"/>
                </a:cxn>
                <a:cxn ang="0">
                  <a:pos x="T2" y="T3"/>
                </a:cxn>
                <a:cxn ang="0">
                  <a:pos x="T4" y="T5"/>
                </a:cxn>
                <a:cxn ang="0">
                  <a:pos x="T6" y="T7"/>
                </a:cxn>
                <a:cxn ang="0">
                  <a:pos x="T8" y="T9"/>
                </a:cxn>
                <a:cxn ang="0">
                  <a:pos x="T10" y="T11"/>
                </a:cxn>
                <a:cxn ang="0">
                  <a:pos x="T12" y="T13"/>
                </a:cxn>
              </a:cxnLst>
              <a:rect l="0" t="0" r="r" b="b"/>
              <a:pathLst>
                <a:path w="29" h="117">
                  <a:moveTo>
                    <a:pt x="12" y="117"/>
                  </a:moveTo>
                  <a:cubicBezTo>
                    <a:pt x="0" y="2"/>
                    <a:pt x="0" y="2"/>
                    <a:pt x="0" y="2"/>
                  </a:cubicBezTo>
                  <a:cubicBezTo>
                    <a:pt x="0" y="2"/>
                    <a:pt x="0" y="2"/>
                    <a:pt x="0" y="2"/>
                  </a:cubicBezTo>
                  <a:cubicBezTo>
                    <a:pt x="10" y="0"/>
                    <a:pt x="20" y="15"/>
                    <a:pt x="22" y="34"/>
                  </a:cubicBezTo>
                  <a:cubicBezTo>
                    <a:pt x="27" y="81"/>
                    <a:pt x="27" y="81"/>
                    <a:pt x="27" y="81"/>
                  </a:cubicBezTo>
                  <a:cubicBezTo>
                    <a:pt x="29" y="100"/>
                    <a:pt x="23" y="116"/>
                    <a:pt x="13" y="117"/>
                  </a:cubicBezTo>
                  <a:lnTo>
                    <a:pt x="12" y="117"/>
                  </a:lnTo>
                  <a:close/>
                </a:path>
              </a:pathLst>
            </a:custGeom>
            <a:solidFill>
              <a:srgbClr val="3D5F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ï$ḻ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1B0C4EF-3B80-4089-8C3E-6F4D5631EE12}"/>
                </a:ext>
              </a:extLst>
            </p:cNvPr>
            <p:cNvSpPr/>
            <p:nvPr/>
          </p:nvSpPr>
          <p:spPr bwMode="auto">
            <a:xfrm>
              <a:off x="4605338" y="4649788"/>
              <a:ext cx="84138" cy="663575"/>
            </a:xfrm>
            <a:prstGeom prst="rect">
              <a:avLst/>
            </a:prstGeom>
            <a:solidFill>
              <a:srgbClr val="3D5F7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8" name="í$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286CB7-E1CA-4419-83D4-95DCF228613D}"/>
                </a:ext>
              </a:extLst>
            </p:cNvPr>
            <p:cNvSpPr/>
            <p:nvPr/>
          </p:nvSpPr>
          <p:spPr bwMode="auto">
            <a:xfrm>
              <a:off x="4322763" y="5284788"/>
              <a:ext cx="636588" cy="169863"/>
            </a:xfrm>
            <a:custGeom>
              <a:avLst/>
              <a:gdLst>
                <a:gd name="T0" fmla="*/ 45 w 45"/>
                <a:gd name="T1" fmla="*/ 12 h 12"/>
                <a:gd name="T2" fmla="*/ 0 w 45"/>
                <a:gd name="T3" fmla="*/ 12 h 12"/>
                <a:gd name="T4" fmla="*/ 0 w 45"/>
                <a:gd name="T5" fmla="*/ 12 h 12"/>
                <a:gd name="T6" fmla="*/ 13 w 45"/>
                <a:gd name="T7" fmla="*/ 0 h 12"/>
                <a:gd name="T8" fmla="*/ 33 w 45"/>
                <a:gd name="T9" fmla="*/ 0 h 12"/>
                <a:gd name="T10" fmla="*/ 45 w 45"/>
                <a:gd name="T11" fmla="*/ 12 h 12"/>
              </a:gdLst>
              <a:ahLst/>
              <a:cxnLst>
                <a:cxn ang="0">
                  <a:pos x="T0" y="T1"/>
                </a:cxn>
                <a:cxn ang="0">
                  <a:pos x="T2" y="T3"/>
                </a:cxn>
                <a:cxn ang="0">
                  <a:pos x="T4" y="T5"/>
                </a:cxn>
                <a:cxn ang="0">
                  <a:pos x="T6" y="T7"/>
                </a:cxn>
                <a:cxn ang="0">
                  <a:pos x="T8" y="T9"/>
                </a:cxn>
                <a:cxn ang="0">
                  <a:pos x="T10" y="T11"/>
                </a:cxn>
              </a:cxnLst>
              <a:rect l="0" t="0" r="r" b="b"/>
              <a:pathLst>
                <a:path w="45" h="12">
                  <a:moveTo>
                    <a:pt x="45" y="12"/>
                  </a:moveTo>
                  <a:cubicBezTo>
                    <a:pt x="0" y="12"/>
                    <a:pt x="0" y="12"/>
                    <a:pt x="0" y="12"/>
                  </a:cubicBezTo>
                  <a:cubicBezTo>
                    <a:pt x="0" y="12"/>
                    <a:pt x="0" y="12"/>
                    <a:pt x="0" y="12"/>
                  </a:cubicBezTo>
                  <a:cubicBezTo>
                    <a:pt x="0" y="5"/>
                    <a:pt x="6" y="0"/>
                    <a:pt x="13" y="0"/>
                  </a:cubicBezTo>
                  <a:cubicBezTo>
                    <a:pt x="33" y="0"/>
                    <a:pt x="33" y="0"/>
                    <a:pt x="33" y="0"/>
                  </a:cubicBezTo>
                  <a:cubicBezTo>
                    <a:pt x="40" y="0"/>
                    <a:pt x="45" y="5"/>
                    <a:pt x="45" y="12"/>
                  </a:cubicBezTo>
                  <a:close/>
                </a:path>
              </a:pathLst>
            </a:custGeom>
            <a:solidFill>
              <a:srgbClr val="3D5F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śḷ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FF4C574-62A0-43E4-9F8E-BEF3A212DE4C}"/>
                </a:ext>
              </a:extLst>
            </p:cNvPr>
            <p:cNvSpPr/>
            <p:nvPr/>
          </p:nvSpPr>
          <p:spPr bwMode="auto">
            <a:xfrm>
              <a:off x="7416801" y="2927351"/>
              <a:ext cx="211138" cy="227013"/>
            </a:xfrm>
            <a:custGeom>
              <a:avLst/>
              <a:gdLst>
                <a:gd name="T0" fmla="*/ 133 w 133"/>
                <a:gd name="T1" fmla="*/ 125 h 143"/>
                <a:gd name="T2" fmla="*/ 27 w 133"/>
                <a:gd name="T3" fmla="*/ 143 h 143"/>
                <a:gd name="T4" fmla="*/ 0 w 133"/>
                <a:gd name="T5" fmla="*/ 18 h 143"/>
                <a:gd name="T6" fmla="*/ 107 w 133"/>
                <a:gd name="T7" fmla="*/ 0 h 143"/>
                <a:gd name="T8" fmla="*/ 133 w 133"/>
                <a:gd name="T9" fmla="*/ 125 h 143"/>
              </a:gdLst>
              <a:ahLst/>
              <a:cxnLst>
                <a:cxn ang="0">
                  <a:pos x="T0" y="T1"/>
                </a:cxn>
                <a:cxn ang="0">
                  <a:pos x="T2" y="T3"/>
                </a:cxn>
                <a:cxn ang="0">
                  <a:pos x="T4" y="T5"/>
                </a:cxn>
                <a:cxn ang="0">
                  <a:pos x="T6" y="T7"/>
                </a:cxn>
                <a:cxn ang="0">
                  <a:pos x="T8" y="T9"/>
                </a:cxn>
              </a:cxnLst>
              <a:rect l="0" t="0" r="r" b="b"/>
              <a:pathLst>
                <a:path w="133" h="143">
                  <a:moveTo>
                    <a:pt x="133" y="125"/>
                  </a:moveTo>
                  <a:lnTo>
                    <a:pt x="27" y="143"/>
                  </a:lnTo>
                  <a:lnTo>
                    <a:pt x="0" y="18"/>
                  </a:lnTo>
                  <a:lnTo>
                    <a:pt x="107" y="0"/>
                  </a:lnTo>
                  <a:lnTo>
                    <a:pt x="133" y="125"/>
                  </a:lnTo>
                  <a:close/>
                </a:path>
              </a:pathLst>
            </a:custGeom>
            <a:solidFill>
              <a:srgbClr val="FCD0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îS1i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814126-966E-4FC8-940C-9ACCCA71C048}"/>
                </a:ext>
              </a:extLst>
            </p:cNvPr>
            <p:cNvSpPr/>
            <p:nvPr/>
          </p:nvSpPr>
          <p:spPr bwMode="auto">
            <a:xfrm>
              <a:off x="6370638" y="5241926"/>
              <a:ext cx="523875" cy="212725"/>
            </a:xfrm>
            <a:custGeom>
              <a:avLst/>
              <a:gdLst>
                <a:gd name="T0" fmla="*/ 2 w 37"/>
                <a:gd name="T1" fmla="*/ 14 h 15"/>
                <a:gd name="T2" fmla="*/ 34 w 37"/>
                <a:gd name="T3" fmla="*/ 15 h 15"/>
                <a:gd name="T4" fmla="*/ 33 w 37"/>
                <a:gd name="T5" fmla="*/ 0 h 15"/>
                <a:gd name="T6" fmla="*/ 20 w 37"/>
                <a:gd name="T7" fmla="*/ 0 h 15"/>
                <a:gd name="T8" fmla="*/ 5 w 37"/>
                <a:gd name="T9" fmla="*/ 9 h 15"/>
                <a:gd name="T10" fmla="*/ 2 w 37"/>
                <a:gd name="T11" fmla="*/ 14 h 15"/>
              </a:gdLst>
              <a:ahLst/>
              <a:cxnLst>
                <a:cxn ang="0">
                  <a:pos x="T0" y="T1"/>
                </a:cxn>
                <a:cxn ang="0">
                  <a:pos x="T2" y="T3"/>
                </a:cxn>
                <a:cxn ang="0">
                  <a:pos x="T4" y="T5"/>
                </a:cxn>
                <a:cxn ang="0">
                  <a:pos x="T6" y="T7"/>
                </a:cxn>
                <a:cxn ang="0">
                  <a:pos x="T8" y="T9"/>
                </a:cxn>
                <a:cxn ang="0">
                  <a:pos x="T10" y="T11"/>
                </a:cxn>
              </a:cxnLst>
              <a:rect l="0" t="0" r="r" b="b"/>
              <a:pathLst>
                <a:path w="37" h="15">
                  <a:moveTo>
                    <a:pt x="2" y="14"/>
                  </a:moveTo>
                  <a:cubicBezTo>
                    <a:pt x="26" y="15"/>
                    <a:pt x="29" y="15"/>
                    <a:pt x="34" y="15"/>
                  </a:cubicBezTo>
                  <a:cubicBezTo>
                    <a:pt x="37" y="14"/>
                    <a:pt x="33" y="0"/>
                    <a:pt x="33" y="0"/>
                  </a:cubicBezTo>
                  <a:cubicBezTo>
                    <a:pt x="20" y="0"/>
                    <a:pt x="20" y="0"/>
                    <a:pt x="20" y="0"/>
                  </a:cubicBezTo>
                  <a:cubicBezTo>
                    <a:pt x="20" y="0"/>
                    <a:pt x="14" y="5"/>
                    <a:pt x="5" y="9"/>
                  </a:cubicBezTo>
                  <a:cubicBezTo>
                    <a:pt x="0" y="10"/>
                    <a:pt x="0" y="14"/>
                    <a:pt x="2" y="14"/>
                  </a:cubicBezTo>
                  <a:close/>
                </a:path>
              </a:pathLst>
            </a:custGeom>
            <a:solidFill>
              <a:srgbClr val="A6CF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ï$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03AD8F-F10A-452A-8B62-3762B699D66D}"/>
                </a:ext>
              </a:extLst>
            </p:cNvPr>
            <p:cNvSpPr/>
            <p:nvPr/>
          </p:nvSpPr>
          <p:spPr bwMode="auto">
            <a:xfrm>
              <a:off x="6611938" y="4098926"/>
              <a:ext cx="1298575" cy="1143000"/>
            </a:xfrm>
            <a:custGeom>
              <a:avLst/>
              <a:gdLst>
                <a:gd name="T0" fmla="*/ 59 w 92"/>
                <a:gd name="T1" fmla="*/ 0 h 81"/>
                <a:gd name="T2" fmla="*/ 19 w 92"/>
                <a:gd name="T3" fmla="*/ 5 h 81"/>
                <a:gd name="T4" fmla="*/ 10 w 92"/>
                <a:gd name="T5" fmla="*/ 11 h 81"/>
                <a:gd name="T6" fmla="*/ 0 w 92"/>
                <a:gd name="T7" fmla="*/ 81 h 81"/>
                <a:gd name="T8" fmla="*/ 19 w 92"/>
                <a:gd name="T9" fmla="*/ 81 h 81"/>
                <a:gd name="T10" fmla="*/ 26 w 92"/>
                <a:gd name="T11" fmla="*/ 26 h 81"/>
                <a:gd name="T12" fmla="*/ 79 w 92"/>
                <a:gd name="T13" fmla="*/ 27 h 81"/>
                <a:gd name="T14" fmla="*/ 87 w 92"/>
                <a:gd name="T15" fmla="*/ 5 h 81"/>
                <a:gd name="T16" fmla="*/ 59 w 92"/>
                <a:gd name="T1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1">
                  <a:moveTo>
                    <a:pt x="59" y="0"/>
                  </a:moveTo>
                  <a:cubicBezTo>
                    <a:pt x="19" y="5"/>
                    <a:pt x="19" y="5"/>
                    <a:pt x="19" y="5"/>
                  </a:cubicBezTo>
                  <a:cubicBezTo>
                    <a:pt x="15" y="5"/>
                    <a:pt x="11" y="8"/>
                    <a:pt x="10" y="11"/>
                  </a:cubicBezTo>
                  <a:cubicBezTo>
                    <a:pt x="0" y="81"/>
                    <a:pt x="0" y="81"/>
                    <a:pt x="0" y="81"/>
                  </a:cubicBezTo>
                  <a:cubicBezTo>
                    <a:pt x="19" y="81"/>
                    <a:pt x="19" y="81"/>
                    <a:pt x="19" y="81"/>
                  </a:cubicBezTo>
                  <a:cubicBezTo>
                    <a:pt x="26" y="26"/>
                    <a:pt x="26" y="26"/>
                    <a:pt x="26" y="26"/>
                  </a:cubicBezTo>
                  <a:cubicBezTo>
                    <a:pt x="26" y="26"/>
                    <a:pt x="65" y="28"/>
                    <a:pt x="79" y="27"/>
                  </a:cubicBezTo>
                  <a:cubicBezTo>
                    <a:pt x="92" y="26"/>
                    <a:pt x="88" y="10"/>
                    <a:pt x="87" y="5"/>
                  </a:cubicBezTo>
                  <a:cubicBezTo>
                    <a:pt x="87" y="4"/>
                    <a:pt x="59" y="0"/>
                    <a:pt x="59" y="0"/>
                  </a:cubicBezTo>
                  <a:close/>
                </a:path>
              </a:pathLst>
            </a:custGeom>
            <a:solidFill>
              <a:srgbClr val="0F2D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íṡ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AE144D2-7C7D-4A99-9198-11F1B12ACA62}"/>
                </a:ext>
              </a:extLst>
            </p:cNvPr>
            <p:cNvSpPr/>
            <p:nvPr/>
          </p:nvSpPr>
          <p:spPr bwMode="auto">
            <a:xfrm>
              <a:off x="6511926" y="3013076"/>
              <a:ext cx="1385888" cy="1157288"/>
            </a:xfrm>
            <a:custGeom>
              <a:avLst/>
              <a:gdLst>
                <a:gd name="T0" fmla="*/ 95 w 98"/>
                <a:gd name="T1" fmla="*/ 82 h 82"/>
                <a:gd name="T2" fmla="*/ 85 w 98"/>
                <a:gd name="T3" fmla="*/ 9 h 82"/>
                <a:gd name="T4" fmla="*/ 60 w 98"/>
                <a:gd name="T5" fmla="*/ 10 h 82"/>
                <a:gd name="T6" fmla="*/ 28 w 98"/>
                <a:gd name="T7" fmla="*/ 35 h 82"/>
                <a:gd name="T8" fmla="*/ 0 w 98"/>
                <a:gd name="T9" fmla="*/ 41 h 82"/>
                <a:gd name="T10" fmla="*/ 0 w 98"/>
                <a:gd name="T11" fmla="*/ 50 h 82"/>
                <a:gd name="T12" fmla="*/ 31 w 98"/>
                <a:gd name="T13" fmla="*/ 50 h 82"/>
                <a:gd name="T14" fmla="*/ 60 w 98"/>
                <a:gd name="T15" fmla="*/ 37 h 82"/>
                <a:gd name="T16" fmla="*/ 67 w 98"/>
                <a:gd name="T17" fmla="*/ 77 h 82"/>
                <a:gd name="T18" fmla="*/ 95 w 98"/>
                <a:gd name="T1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82">
                  <a:moveTo>
                    <a:pt x="95" y="82"/>
                  </a:moveTo>
                  <a:cubicBezTo>
                    <a:pt x="95" y="82"/>
                    <a:pt x="98" y="52"/>
                    <a:pt x="85" y="9"/>
                  </a:cubicBezTo>
                  <a:cubicBezTo>
                    <a:pt x="83" y="0"/>
                    <a:pt x="70" y="1"/>
                    <a:pt x="60" y="10"/>
                  </a:cubicBezTo>
                  <a:cubicBezTo>
                    <a:pt x="52" y="18"/>
                    <a:pt x="28" y="35"/>
                    <a:pt x="28" y="35"/>
                  </a:cubicBezTo>
                  <a:cubicBezTo>
                    <a:pt x="0" y="41"/>
                    <a:pt x="0" y="41"/>
                    <a:pt x="0" y="41"/>
                  </a:cubicBezTo>
                  <a:cubicBezTo>
                    <a:pt x="0" y="50"/>
                    <a:pt x="0" y="50"/>
                    <a:pt x="0" y="50"/>
                  </a:cubicBezTo>
                  <a:cubicBezTo>
                    <a:pt x="31" y="50"/>
                    <a:pt x="31" y="50"/>
                    <a:pt x="31" y="50"/>
                  </a:cubicBezTo>
                  <a:cubicBezTo>
                    <a:pt x="33" y="50"/>
                    <a:pt x="60" y="37"/>
                    <a:pt x="60" y="37"/>
                  </a:cubicBezTo>
                  <a:cubicBezTo>
                    <a:pt x="60" y="37"/>
                    <a:pt x="67" y="76"/>
                    <a:pt x="67" y="77"/>
                  </a:cubicBezTo>
                  <a:cubicBezTo>
                    <a:pt x="67" y="77"/>
                    <a:pt x="87" y="80"/>
                    <a:pt x="95" y="82"/>
                  </a:cubicBezTo>
                  <a:close/>
                </a:path>
              </a:pathLst>
            </a:custGeom>
            <a:solidFill>
              <a:srgbClr val="27AA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íSḷ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E7664D7-829B-4556-BF4F-DDE821026EFD}"/>
                </a:ext>
              </a:extLst>
            </p:cNvPr>
            <p:cNvSpPr/>
            <p:nvPr/>
          </p:nvSpPr>
          <p:spPr bwMode="auto">
            <a:xfrm>
              <a:off x="7162801" y="2476501"/>
              <a:ext cx="438150" cy="563563"/>
            </a:xfrm>
            <a:custGeom>
              <a:avLst/>
              <a:gdLst>
                <a:gd name="T0" fmla="*/ 24 w 31"/>
                <a:gd name="T1" fmla="*/ 24 h 40"/>
                <a:gd name="T2" fmla="*/ 27 w 31"/>
                <a:gd name="T3" fmla="*/ 18 h 40"/>
                <a:gd name="T4" fmla="*/ 20 w 31"/>
                <a:gd name="T5" fmla="*/ 18 h 40"/>
                <a:gd name="T6" fmla="*/ 15 w 31"/>
                <a:gd name="T7" fmla="*/ 5 h 40"/>
                <a:gd name="T8" fmla="*/ 9 w 31"/>
                <a:gd name="T9" fmla="*/ 3 h 40"/>
                <a:gd name="T10" fmla="*/ 6 w 31"/>
                <a:gd name="T11" fmla="*/ 0 h 40"/>
                <a:gd name="T12" fmla="*/ 4 w 31"/>
                <a:gd name="T13" fmla="*/ 4 h 40"/>
                <a:gd name="T14" fmla="*/ 1 w 31"/>
                <a:gd name="T15" fmla="*/ 13 h 40"/>
                <a:gd name="T16" fmla="*/ 11 w 31"/>
                <a:gd name="T17" fmla="*/ 37 h 40"/>
                <a:gd name="T18" fmla="*/ 11 w 31"/>
                <a:gd name="T19" fmla="*/ 37 h 40"/>
                <a:gd name="T20" fmla="*/ 31 w 31"/>
                <a:gd name="T21" fmla="*/ 32 h 40"/>
                <a:gd name="T22" fmla="*/ 24 w 31"/>
                <a:gd name="T23"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0">
                  <a:moveTo>
                    <a:pt x="24" y="24"/>
                  </a:moveTo>
                  <a:cubicBezTo>
                    <a:pt x="24" y="24"/>
                    <a:pt x="27" y="25"/>
                    <a:pt x="27" y="18"/>
                  </a:cubicBezTo>
                  <a:cubicBezTo>
                    <a:pt x="27" y="11"/>
                    <a:pt x="22" y="18"/>
                    <a:pt x="20" y="18"/>
                  </a:cubicBezTo>
                  <a:cubicBezTo>
                    <a:pt x="17" y="17"/>
                    <a:pt x="18" y="7"/>
                    <a:pt x="15" y="5"/>
                  </a:cubicBezTo>
                  <a:cubicBezTo>
                    <a:pt x="14" y="4"/>
                    <a:pt x="12" y="4"/>
                    <a:pt x="9" y="3"/>
                  </a:cubicBezTo>
                  <a:cubicBezTo>
                    <a:pt x="8" y="3"/>
                    <a:pt x="7" y="1"/>
                    <a:pt x="6" y="0"/>
                  </a:cubicBezTo>
                  <a:cubicBezTo>
                    <a:pt x="5" y="1"/>
                    <a:pt x="5" y="2"/>
                    <a:pt x="4" y="4"/>
                  </a:cubicBezTo>
                  <a:cubicBezTo>
                    <a:pt x="3" y="6"/>
                    <a:pt x="2" y="12"/>
                    <a:pt x="1" y="13"/>
                  </a:cubicBezTo>
                  <a:cubicBezTo>
                    <a:pt x="0" y="26"/>
                    <a:pt x="3" y="33"/>
                    <a:pt x="11" y="37"/>
                  </a:cubicBezTo>
                  <a:cubicBezTo>
                    <a:pt x="11" y="37"/>
                    <a:pt x="11" y="37"/>
                    <a:pt x="11" y="37"/>
                  </a:cubicBezTo>
                  <a:cubicBezTo>
                    <a:pt x="18" y="40"/>
                    <a:pt x="25" y="38"/>
                    <a:pt x="31" y="32"/>
                  </a:cubicBezTo>
                  <a:cubicBezTo>
                    <a:pt x="24" y="34"/>
                    <a:pt x="24" y="24"/>
                    <a:pt x="24" y="24"/>
                  </a:cubicBezTo>
                  <a:close/>
                </a:path>
              </a:pathLst>
            </a:custGeom>
            <a:solidFill>
              <a:srgbClr val="FCD0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ïṩli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3943BAD-5A4C-43D6-9FB4-22DB9C83E9F0}"/>
                </a:ext>
              </a:extLst>
            </p:cNvPr>
            <p:cNvSpPr/>
            <p:nvPr/>
          </p:nvSpPr>
          <p:spPr bwMode="auto">
            <a:xfrm>
              <a:off x="7232651" y="2292351"/>
              <a:ext cx="523875" cy="663575"/>
            </a:xfrm>
            <a:custGeom>
              <a:avLst/>
              <a:gdLst>
                <a:gd name="T0" fmla="*/ 35 w 37"/>
                <a:gd name="T1" fmla="*/ 32 h 47"/>
                <a:gd name="T2" fmla="*/ 28 w 37"/>
                <a:gd name="T3" fmla="*/ 7 h 47"/>
                <a:gd name="T4" fmla="*/ 0 w 37"/>
                <a:gd name="T5" fmla="*/ 13 h 47"/>
                <a:gd name="T6" fmla="*/ 2 w 37"/>
                <a:gd name="T7" fmla="*/ 17 h 47"/>
                <a:gd name="T8" fmla="*/ 10 w 37"/>
                <a:gd name="T9" fmla="*/ 18 h 47"/>
                <a:gd name="T10" fmla="*/ 15 w 37"/>
                <a:gd name="T11" fmla="*/ 31 h 47"/>
                <a:gd name="T12" fmla="*/ 22 w 37"/>
                <a:gd name="T13" fmla="*/ 31 h 47"/>
                <a:gd name="T14" fmla="*/ 19 w 37"/>
                <a:gd name="T15" fmla="*/ 37 h 47"/>
                <a:gd name="T16" fmla="*/ 26 w 37"/>
                <a:gd name="T17" fmla="*/ 45 h 47"/>
                <a:gd name="T18" fmla="*/ 35 w 37"/>
                <a:gd name="T19" fmla="*/ 3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7">
                  <a:moveTo>
                    <a:pt x="35" y="32"/>
                  </a:moveTo>
                  <a:cubicBezTo>
                    <a:pt x="37" y="22"/>
                    <a:pt x="37" y="13"/>
                    <a:pt x="28" y="7"/>
                  </a:cubicBezTo>
                  <a:cubicBezTo>
                    <a:pt x="19" y="0"/>
                    <a:pt x="0" y="5"/>
                    <a:pt x="0" y="13"/>
                  </a:cubicBezTo>
                  <a:cubicBezTo>
                    <a:pt x="0" y="15"/>
                    <a:pt x="1" y="16"/>
                    <a:pt x="2" y="17"/>
                  </a:cubicBezTo>
                  <a:cubicBezTo>
                    <a:pt x="5" y="18"/>
                    <a:pt x="9" y="17"/>
                    <a:pt x="10" y="18"/>
                  </a:cubicBezTo>
                  <a:cubicBezTo>
                    <a:pt x="13" y="20"/>
                    <a:pt x="12" y="30"/>
                    <a:pt x="15" y="31"/>
                  </a:cubicBezTo>
                  <a:cubicBezTo>
                    <a:pt x="17" y="31"/>
                    <a:pt x="22" y="24"/>
                    <a:pt x="22" y="31"/>
                  </a:cubicBezTo>
                  <a:cubicBezTo>
                    <a:pt x="22" y="38"/>
                    <a:pt x="19" y="37"/>
                    <a:pt x="19" y="37"/>
                  </a:cubicBezTo>
                  <a:cubicBezTo>
                    <a:pt x="19" y="37"/>
                    <a:pt x="19" y="47"/>
                    <a:pt x="26" y="45"/>
                  </a:cubicBezTo>
                  <a:cubicBezTo>
                    <a:pt x="27" y="44"/>
                    <a:pt x="34" y="39"/>
                    <a:pt x="35" y="32"/>
                  </a:cubicBezTo>
                  <a:close/>
                </a:path>
              </a:pathLst>
            </a:custGeom>
            <a:solidFill>
              <a:srgbClr val="0F2D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ş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1495DD-6D34-4B92-89E8-5FD4DAD0E6E2}"/>
                </a:ext>
              </a:extLst>
            </p:cNvPr>
            <p:cNvSpPr/>
            <p:nvPr/>
          </p:nvSpPr>
          <p:spPr bwMode="auto">
            <a:xfrm>
              <a:off x="6964363" y="4465638"/>
              <a:ext cx="1144588" cy="268288"/>
            </a:xfrm>
            <a:custGeom>
              <a:avLst/>
              <a:gdLst>
                <a:gd name="T0" fmla="*/ 0 w 81"/>
                <a:gd name="T1" fmla="*/ 19 h 19"/>
                <a:gd name="T2" fmla="*/ 81 w 81"/>
                <a:gd name="T3" fmla="*/ 19 h 19"/>
                <a:gd name="T4" fmla="*/ 81 w 81"/>
                <a:gd name="T5" fmla="*/ 19 h 19"/>
                <a:gd name="T6" fmla="*/ 62 w 81"/>
                <a:gd name="T7" fmla="*/ 0 h 19"/>
                <a:gd name="T8" fmla="*/ 18 w 81"/>
                <a:gd name="T9" fmla="*/ 0 h 19"/>
                <a:gd name="T10" fmla="*/ 0 w 81"/>
                <a:gd name="T11" fmla="*/ 19 h 19"/>
              </a:gdLst>
              <a:ahLst/>
              <a:cxnLst>
                <a:cxn ang="0">
                  <a:pos x="T0" y="T1"/>
                </a:cxn>
                <a:cxn ang="0">
                  <a:pos x="T2" y="T3"/>
                </a:cxn>
                <a:cxn ang="0">
                  <a:pos x="T4" y="T5"/>
                </a:cxn>
                <a:cxn ang="0">
                  <a:pos x="T6" y="T7"/>
                </a:cxn>
                <a:cxn ang="0">
                  <a:pos x="T8" y="T9"/>
                </a:cxn>
                <a:cxn ang="0">
                  <a:pos x="T10" y="T11"/>
                </a:cxn>
              </a:cxnLst>
              <a:rect l="0" t="0" r="r" b="b"/>
              <a:pathLst>
                <a:path w="81" h="19">
                  <a:moveTo>
                    <a:pt x="0" y="19"/>
                  </a:moveTo>
                  <a:cubicBezTo>
                    <a:pt x="81" y="19"/>
                    <a:pt x="81" y="19"/>
                    <a:pt x="81" y="19"/>
                  </a:cubicBezTo>
                  <a:cubicBezTo>
                    <a:pt x="81" y="19"/>
                    <a:pt x="81" y="19"/>
                    <a:pt x="81" y="19"/>
                  </a:cubicBezTo>
                  <a:cubicBezTo>
                    <a:pt x="81" y="9"/>
                    <a:pt x="72" y="0"/>
                    <a:pt x="62" y="0"/>
                  </a:cubicBezTo>
                  <a:cubicBezTo>
                    <a:pt x="18" y="0"/>
                    <a:pt x="18" y="0"/>
                    <a:pt x="18" y="0"/>
                  </a:cubicBezTo>
                  <a:cubicBezTo>
                    <a:pt x="8" y="0"/>
                    <a:pt x="0" y="9"/>
                    <a:pt x="0" y="19"/>
                  </a:cubicBezTo>
                  <a:close/>
                </a:path>
              </a:pathLst>
            </a:custGeom>
            <a:solidFill>
              <a:srgbClr val="3D5F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îṣl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4BDBF1A-8C86-49DA-A069-ED7BDBD6322B}"/>
                </a:ext>
              </a:extLst>
            </p:cNvPr>
            <p:cNvSpPr/>
            <p:nvPr/>
          </p:nvSpPr>
          <p:spPr bwMode="auto">
            <a:xfrm>
              <a:off x="7869238" y="3040063"/>
              <a:ext cx="409575" cy="1652588"/>
            </a:xfrm>
            <a:custGeom>
              <a:avLst/>
              <a:gdLst>
                <a:gd name="T0" fmla="*/ 16 w 29"/>
                <a:gd name="T1" fmla="*/ 117 h 117"/>
                <a:gd name="T2" fmla="*/ 29 w 29"/>
                <a:gd name="T3" fmla="*/ 2 h 117"/>
                <a:gd name="T4" fmla="*/ 29 w 29"/>
                <a:gd name="T5" fmla="*/ 2 h 117"/>
                <a:gd name="T6" fmla="*/ 7 w 29"/>
                <a:gd name="T7" fmla="*/ 34 h 117"/>
                <a:gd name="T8" fmla="*/ 2 w 29"/>
                <a:gd name="T9" fmla="*/ 81 h 117"/>
                <a:gd name="T10" fmla="*/ 16 w 29"/>
                <a:gd name="T11" fmla="*/ 117 h 117"/>
              </a:gdLst>
              <a:ahLst/>
              <a:cxnLst>
                <a:cxn ang="0">
                  <a:pos x="T0" y="T1"/>
                </a:cxn>
                <a:cxn ang="0">
                  <a:pos x="T2" y="T3"/>
                </a:cxn>
                <a:cxn ang="0">
                  <a:pos x="T4" y="T5"/>
                </a:cxn>
                <a:cxn ang="0">
                  <a:pos x="T6" y="T7"/>
                </a:cxn>
                <a:cxn ang="0">
                  <a:pos x="T8" y="T9"/>
                </a:cxn>
                <a:cxn ang="0">
                  <a:pos x="T10" y="T11"/>
                </a:cxn>
              </a:cxnLst>
              <a:rect l="0" t="0" r="r" b="b"/>
              <a:pathLst>
                <a:path w="29" h="117">
                  <a:moveTo>
                    <a:pt x="16" y="117"/>
                  </a:moveTo>
                  <a:cubicBezTo>
                    <a:pt x="29" y="2"/>
                    <a:pt x="29" y="2"/>
                    <a:pt x="29" y="2"/>
                  </a:cubicBezTo>
                  <a:cubicBezTo>
                    <a:pt x="29" y="2"/>
                    <a:pt x="29" y="2"/>
                    <a:pt x="29" y="2"/>
                  </a:cubicBezTo>
                  <a:cubicBezTo>
                    <a:pt x="19" y="0"/>
                    <a:pt x="9" y="15"/>
                    <a:pt x="7" y="34"/>
                  </a:cubicBezTo>
                  <a:cubicBezTo>
                    <a:pt x="2" y="81"/>
                    <a:pt x="2" y="81"/>
                    <a:pt x="2" y="81"/>
                  </a:cubicBezTo>
                  <a:cubicBezTo>
                    <a:pt x="0" y="100"/>
                    <a:pt x="6" y="116"/>
                    <a:pt x="16" y="117"/>
                  </a:cubicBezTo>
                  <a:close/>
                </a:path>
              </a:pathLst>
            </a:custGeom>
            <a:solidFill>
              <a:srgbClr val="3D5F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íślï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9968A65-28A9-4508-BA95-B00B27F9A037}"/>
                </a:ext>
              </a:extLst>
            </p:cNvPr>
            <p:cNvSpPr/>
            <p:nvPr/>
          </p:nvSpPr>
          <p:spPr bwMode="auto">
            <a:xfrm>
              <a:off x="7486651" y="4649788"/>
              <a:ext cx="85725" cy="663575"/>
            </a:xfrm>
            <a:prstGeom prst="rect">
              <a:avLst/>
            </a:prstGeom>
            <a:solidFill>
              <a:srgbClr val="3D5F7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28"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1E14401-B6D4-4490-A37C-5F795B98D439}"/>
                </a:ext>
              </a:extLst>
            </p:cNvPr>
            <p:cNvSpPr/>
            <p:nvPr/>
          </p:nvSpPr>
          <p:spPr bwMode="auto">
            <a:xfrm>
              <a:off x="7218363" y="5284788"/>
              <a:ext cx="622300" cy="169863"/>
            </a:xfrm>
            <a:custGeom>
              <a:avLst/>
              <a:gdLst>
                <a:gd name="T0" fmla="*/ 0 w 44"/>
                <a:gd name="T1" fmla="*/ 12 h 12"/>
                <a:gd name="T2" fmla="*/ 44 w 44"/>
                <a:gd name="T3" fmla="*/ 12 h 12"/>
                <a:gd name="T4" fmla="*/ 44 w 44"/>
                <a:gd name="T5" fmla="*/ 12 h 12"/>
                <a:gd name="T6" fmla="*/ 32 w 44"/>
                <a:gd name="T7" fmla="*/ 0 h 12"/>
                <a:gd name="T8" fmla="*/ 12 w 44"/>
                <a:gd name="T9" fmla="*/ 0 h 12"/>
                <a:gd name="T10" fmla="*/ 0 w 44"/>
                <a:gd name="T11" fmla="*/ 12 h 12"/>
              </a:gdLst>
              <a:ahLst/>
              <a:cxnLst>
                <a:cxn ang="0">
                  <a:pos x="T0" y="T1"/>
                </a:cxn>
                <a:cxn ang="0">
                  <a:pos x="T2" y="T3"/>
                </a:cxn>
                <a:cxn ang="0">
                  <a:pos x="T4" y="T5"/>
                </a:cxn>
                <a:cxn ang="0">
                  <a:pos x="T6" y="T7"/>
                </a:cxn>
                <a:cxn ang="0">
                  <a:pos x="T8" y="T9"/>
                </a:cxn>
                <a:cxn ang="0">
                  <a:pos x="T10" y="T11"/>
                </a:cxn>
              </a:cxnLst>
              <a:rect l="0" t="0" r="r" b="b"/>
              <a:pathLst>
                <a:path w="44" h="12">
                  <a:moveTo>
                    <a:pt x="0" y="12"/>
                  </a:moveTo>
                  <a:cubicBezTo>
                    <a:pt x="44" y="12"/>
                    <a:pt x="44" y="12"/>
                    <a:pt x="44" y="12"/>
                  </a:cubicBezTo>
                  <a:cubicBezTo>
                    <a:pt x="44" y="12"/>
                    <a:pt x="44" y="12"/>
                    <a:pt x="44" y="12"/>
                  </a:cubicBezTo>
                  <a:cubicBezTo>
                    <a:pt x="44" y="5"/>
                    <a:pt x="39" y="0"/>
                    <a:pt x="32" y="0"/>
                  </a:cubicBezTo>
                  <a:cubicBezTo>
                    <a:pt x="12" y="0"/>
                    <a:pt x="12" y="0"/>
                    <a:pt x="12" y="0"/>
                  </a:cubicBezTo>
                  <a:cubicBezTo>
                    <a:pt x="5" y="0"/>
                    <a:pt x="0" y="5"/>
                    <a:pt x="0" y="12"/>
                  </a:cubicBezTo>
                  <a:close/>
                </a:path>
              </a:pathLst>
            </a:custGeom>
            <a:solidFill>
              <a:srgbClr val="3D5F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ṧ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BCBF5E-D5E9-4A22-B349-BD16B0A8DF3D}"/>
                </a:ext>
              </a:extLst>
            </p:cNvPr>
            <p:cNvSpPr/>
            <p:nvPr/>
          </p:nvSpPr>
          <p:spPr bwMode="auto">
            <a:xfrm>
              <a:off x="5608638" y="3859213"/>
              <a:ext cx="960438" cy="1595438"/>
            </a:xfrm>
            <a:prstGeom prst="rect">
              <a:avLst/>
            </a:prstGeom>
            <a:solidFill>
              <a:srgbClr val="3D5F7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30" name="ïṣļ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7CD548D-A4ED-47E5-B27C-24525BFAEE92}"/>
                </a:ext>
              </a:extLst>
            </p:cNvPr>
            <p:cNvSpPr/>
            <p:nvPr/>
          </p:nvSpPr>
          <p:spPr bwMode="auto">
            <a:xfrm>
              <a:off x="5946776" y="2208213"/>
              <a:ext cx="1017588" cy="831850"/>
            </a:xfrm>
            <a:custGeom>
              <a:avLst/>
              <a:gdLst>
                <a:gd name="T0" fmla="*/ 26 w 72"/>
                <a:gd name="T1" fmla="*/ 59 h 59"/>
                <a:gd name="T2" fmla="*/ 46 w 72"/>
                <a:gd name="T3" fmla="*/ 59 h 59"/>
                <a:gd name="T4" fmla="*/ 72 w 72"/>
                <a:gd name="T5" fmla="*/ 33 h 59"/>
                <a:gd name="T6" fmla="*/ 72 w 72"/>
                <a:gd name="T7" fmla="*/ 26 h 59"/>
                <a:gd name="T8" fmla="*/ 46 w 72"/>
                <a:gd name="T9" fmla="*/ 0 h 59"/>
                <a:gd name="T10" fmla="*/ 26 w 72"/>
                <a:gd name="T11" fmla="*/ 0 h 59"/>
                <a:gd name="T12" fmla="*/ 0 w 72"/>
                <a:gd name="T13" fmla="*/ 26 h 59"/>
                <a:gd name="T14" fmla="*/ 0 w 72"/>
                <a:gd name="T15" fmla="*/ 33 h 59"/>
                <a:gd name="T16" fmla="*/ 26 w 72"/>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9">
                  <a:moveTo>
                    <a:pt x="26" y="59"/>
                  </a:moveTo>
                  <a:cubicBezTo>
                    <a:pt x="46" y="59"/>
                    <a:pt x="46" y="59"/>
                    <a:pt x="46" y="59"/>
                  </a:cubicBezTo>
                  <a:cubicBezTo>
                    <a:pt x="60" y="59"/>
                    <a:pt x="72" y="48"/>
                    <a:pt x="72" y="33"/>
                  </a:cubicBezTo>
                  <a:cubicBezTo>
                    <a:pt x="72" y="26"/>
                    <a:pt x="72" y="26"/>
                    <a:pt x="72" y="26"/>
                  </a:cubicBezTo>
                  <a:cubicBezTo>
                    <a:pt x="72" y="12"/>
                    <a:pt x="60" y="0"/>
                    <a:pt x="46" y="0"/>
                  </a:cubicBezTo>
                  <a:cubicBezTo>
                    <a:pt x="26" y="0"/>
                    <a:pt x="26" y="0"/>
                    <a:pt x="26" y="0"/>
                  </a:cubicBezTo>
                  <a:cubicBezTo>
                    <a:pt x="12" y="0"/>
                    <a:pt x="0" y="12"/>
                    <a:pt x="0" y="26"/>
                  </a:cubicBezTo>
                  <a:cubicBezTo>
                    <a:pt x="0" y="33"/>
                    <a:pt x="0" y="33"/>
                    <a:pt x="0" y="33"/>
                  </a:cubicBezTo>
                  <a:cubicBezTo>
                    <a:pt x="0" y="48"/>
                    <a:pt x="12" y="59"/>
                    <a:pt x="26" y="59"/>
                  </a:cubicBezTo>
                  <a:close/>
                </a:path>
              </a:pathLst>
            </a:custGeom>
            <a:solidFill>
              <a:srgbClr val="BABEC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iṧ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3834E1F-5D46-4D6E-8721-5D4E340BADEF}"/>
                </a:ext>
              </a:extLst>
            </p:cNvPr>
            <p:cNvSpPr/>
            <p:nvPr/>
          </p:nvSpPr>
          <p:spPr bwMode="auto">
            <a:xfrm>
              <a:off x="6653213" y="2759076"/>
              <a:ext cx="509588" cy="239713"/>
            </a:xfrm>
            <a:custGeom>
              <a:avLst/>
              <a:gdLst>
                <a:gd name="T0" fmla="*/ 321 w 321"/>
                <a:gd name="T1" fmla="*/ 151 h 151"/>
                <a:gd name="T2" fmla="*/ 187 w 321"/>
                <a:gd name="T3" fmla="*/ 0 h 151"/>
                <a:gd name="T4" fmla="*/ 0 w 321"/>
                <a:gd name="T5" fmla="*/ 80 h 151"/>
                <a:gd name="T6" fmla="*/ 321 w 321"/>
                <a:gd name="T7" fmla="*/ 151 h 151"/>
              </a:gdLst>
              <a:ahLst/>
              <a:cxnLst>
                <a:cxn ang="0">
                  <a:pos x="T0" y="T1"/>
                </a:cxn>
                <a:cxn ang="0">
                  <a:pos x="T2" y="T3"/>
                </a:cxn>
                <a:cxn ang="0">
                  <a:pos x="T4" y="T5"/>
                </a:cxn>
                <a:cxn ang="0">
                  <a:pos x="T6" y="T7"/>
                </a:cxn>
              </a:cxnLst>
              <a:rect l="0" t="0" r="r" b="b"/>
              <a:pathLst>
                <a:path w="321" h="151">
                  <a:moveTo>
                    <a:pt x="321" y="151"/>
                  </a:moveTo>
                  <a:lnTo>
                    <a:pt x="187" y="0"/>
                  </a:lnTo>
                  <a:lnTo>
                    <a:pt x="0" y="80"/>
                  </a:lnTo>
                  <a:lnTo>
                    <a:pt x="321" y="151"/>
                  </a:lnTo>
                  <a:close/>
                </a:path>
              </a:pathLst>
            </a:custGeom>
            <a:solidFill>
              <a:srgbClr val="BABEC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ṣli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3F7C3F4-2857-41C4-B01F-B0B3CAC4DD90}"/>
                </a:ext>
              </a:extLst>
            </p:cNvPr>
            <p:cNvSpPr/>
            <p:nvPr/>
          </p:nvSpPr>
          <p:spPr bwMode="auto">
            <a:xfrm>
              <a:off x="5156201" y="1431926"/>
              <a:ext cx="1017588" cy="831850"/>
            </a:xfrm>
            <a:custGeom>
              <a:avLst/>
              <a:gdLst>
                <a:gd name="T0" fmla="*/ 46 w 72"/>
                <a:gd name="T1" fmla="*/ 59 h 59"/>
                <a:gd name="T2" fmla="*/ 26 w 72"/>
                <a:gd name="T3" fmla="*/ 59 h 59"/>
                <a:gd name="T4" fmla="*/ 0 w 72"/>
                <a:gd name="T5" fmla="*/ 33 h 59"/>
                <a:gd name="T6" fmla="*/ 0 w 72"/>
                <a:gd name="T7" fmla="*/ 26 h 59"/>
                <a:gd name="T8" fmla="*/ 26 w 72"/>
                <a:gd name="T9" fmla="*/ 0 h 59"/>
                <a:gd name="T10" fmla="*/ 46 w 72"/>
                <a:gd name="T11" fmla="*/ 0 h 59"/>
                <a:gd name="T12" fmla="*/ 72 w 72"/>
                <a:gd name="T13" fmla="*/ 26 h 59"/>
                <a:gd name="T14" fmla="*/ 72 w 72"/>
                <a:gd name="T15" fmla="*/ 33 h 59"/>
                <a:gd name="T16" fmla="*/ 46 w 72"/>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9">
                  <a:moveTo>
                    <a:pt x="46" y="59"/>
                  </a:moveTo>
                  <a:cubicBezTo>
                    <a:pt x="26" y="59"/>
                    <a:pt x="26" y="59"/>
                    <a:pt x="26" y="59"/>
                  </a:cubicBezTo>
                  <a:cubicBezTo>
                    <a:pt x="12" y="59"/>
                    <a:pt x="0" y="48"/>
                    <a:pt x="0" y="33"/>
                  </a:cubicBezTo>
                  <a:cubicBezTo>
                    <a:pt x="0" y="26"/>
                    <a:pt x="0" y="26"/>
                    <a:pt x="0" y="26"/>
                  </a:cubicBezTo>
                  <a:cubicBezTo>
                    <a:pt x="0" y="12"/>
                    <a:pt x="12" y="0"/>
                    <a:pt x="26" y="0"/>
                  </a:cubicBezTo>
                  <a:cubicBezTo>
                    <a:pt x="46" y="0"/>
                    <a:pt x="46" y="0"/>
                    <a:pt x="46" y="0"/>
                  </a:cubicBezTo>
                  <a:cubicBezTo>
                    <a:pt x="60" y="0"/>
                    <a:pt x="72" y="12"/>
                    <a:pt x="72" y="26"/>
                  </a:cubicBezTo>
                  <a:cubicBezTo>
                    <a:pt x="72" y="33"/>
                    <a:pt x="72" y="33"/>
                    <a:pt x="72" y="33"/>
                  </a:cubicBezTo>
                  <a:cubicBezTo>
                    <a:pt x="72" y="48"/>
                    <a:pt x="60" y="59"/>
                    <a:pt x="46" y="59"/>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îSļ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699AAED-3F6C-4DA0-B6BE-6DA3A28649DE}"/>
                </a:ext>
              </a:extLst>
            </p:cNvPr>
            <p:cNvSpPr/>
            <p:nvPr/>
          </p:nvSpPr>
          <p:spPr bwMode="auto">
            <a:xfrm>
              <a:off x="4959351" y="1982788"/>
              <a:ext cx="508000" cy="239713"/>
            </a:xfrm>
            <a:custGeom>
              <a:avLst/>
              <a:gdLst>
                <a:gd name="T0" fmla="*/ 0 w 320"/>
                <a:gd name="T1" fmla="*/ 151 h 151"/>
                <a:gd name="T2" fmla="*/ 133 w 320"/>
                <a:gd name="T3" fmla="*/ 0 h 151"/>
                <a:gd name="T4" fmla="*/ 320 w 320"/>
                <a:gd name="T5" fmla="*/ 80 h 151"/>
                <a:gd name="T6" fmla="*/ 0 w 320"/>
                <a:gd name="T7" fmla="*/ 151 h 151"/>
              </a:gdLst>
              <a:ahLst/>
              <a:cxnLst>
                <a:cxn ang="0">
                  <a:pos x="T0" y="T1"/>
                </a:cxn>
                <a:cxn ang="0">
                  <a:pos x="T2" y="T3"/>
                </a:cxn>
                <a:cxn ang="0">
                  <a:pos x="T4" y="T5"/>
                </a:cxn>
                <a:cxn ang="0">
                  <a:pos x="T6" y="T7"/>
                </a:cxn>
              </a:cxnLst>
              <a:rect l="0" t="0" r="r" b="b"/>
              <a:pathLst>
                <a:path w="320" h="151">
                  <a:moveTo>
                    <a:pt x="0" y="151"/>
                  </a:moveTo>
                  <a:lnTo>
                    <a:pt x="133" y="0"/>
                  </a:lnTo>
                  <a:lnTo>
                    <a:pt x="320" y="80"/>
                  </a:lnTo>
                  <a:lnTo>
                    <a:pt x="0" y="151"/>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îṥľ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8884E5A-9231-4D58-9C65-6032E61A5E0A}"/>
                </a:ext>
              </a:extLst>
            </p:cNvPr>
            <p:cNvSpPr/>
            <p:nvPr/>
          </p:nvSpPr>
          <p:spPr bwMode="auto">
            <a:xfrm>
              <a:off x="5481638" y="1601788"/>
              <a:ext cx="338138" cy="450850"/>
            </a:xfrm>
            <a:custGeom>
              <a:avLst/>
              <a:gdLst>
                <a:gd name="T0" fmla="*/ 12 w 24"/>
                <a:gd name="T1" fmla="*/ 32 h 32"/>
                <a:gd name="T2" fmla="*/ 12 w 24"/>
                <a:gd name="T3" fmla="*/ 32 h 32"/>
                <a:gd name="T4" fmla="*/ 0 w 24"/>
                <a:gd name="T5" fmla="*/ 20 h 32"/>
                <a:gd name="T6" fmla="*/ 0 w 24"/>
                <a:gd name="T7" fmla="*/ 12 h 32"/>
                <a:gd name="T8" fmla="*/ 12 w 24"/>
                <a:gd name="T9" fmla="*/ 0 h 32"/>
                <a:gd name="T10" fmla="*/ 24 w 24"/>
                <a:gd name="T11" fmla="*/ 12 h 32"/>
                <a:gd name="T12" fmla="*/ 24 w 24"/>
                <a:gd name="T13" fmla="*/ 20 h 32"/>
                <a:gd name="T14" fmla="*/ 12 w 24"/>
                <a:gd name="T15" fmla="*/ 32 h 32"/>
                <a:gd name="T16" fmla="*/ 12 w 24"/>
                <a:gd name="T17" fmla="*/ 5 h 32"/>
                <a:gd name="T18" fmla="*/ 5 w 24"/>
                <a:gd name="T19" fmla="*/ 12 h 32"/>
                <a:gd name="T20" fmla="*/ 5 w 24"/>
                <a:gd name="T21" fmla="*/ 20 h 32"/>
                <a:gd name="T22" fmla="*/ 12 w 24"/>
                <a:gd name="T23" fmla="*/ 27 h 32"/>
                <a:gd name="T24" fmla="*/ 12 w 24"/>
                <a:gd name="T25" fmla="*/ 27 h 32"/>
                <a:gd name="T26" fmla="*/ 19 w 24"/>
                <a:gd name="T27" fmla="*/ 20 h 32"/>
                <a:gd name="T28" fmla="*/ 19 w 24"/>
                <a:gd name="T29" fmla="*/ 12 h 32"/>
                <a:gd name="T30" fmla="*/ 12 w 24"/>
                <a:gd name="T31"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32">
                  <a:moveTo>
                    <a:pt x="12" y="32"/>
                  </a:moveTo>
                  <a:cubicBezTo>
                    <a:pt x="12" y="32"/>
                    <a:pt x="12" y="32"/>
                    <a:pt x="12" y="32"/>
                  </a:cubicBezTo>
                  <a:cubicBezTo>
                    <a:pt x="5" y="32"/>
                    <a:pt x="0" y="27"/>
                    <a:pt x="0" y="20"/>
                  </a:cubicBezTo>
                  <a:cubicBezTo>
                    <a:pt x="0" y="12"/>
                    <a:pt x="0" y="12"/>
                    <a:pt x="0" y="12"/>
                  </a:cubicBezTo>
                  <a:cubicBezTo>
                    <a:pt x="0" y="5"/>
                    <a:pt x="5" y="0"/>
                    <a:pt x="12" y="0"/>
                  </a:cubicBezTo>
                  <a:cubicBezTo>
                    <a:pt x="18" y="0"/>
                    <a:pt x="24" y="5"/>
                    <a:pt x="24" y="12"/>
                  </a:cubicBezTo>
                  <a:cubicBezTo>
                    <a:pt x="24" y="20"/>
                    <a:pt x="24" y="20"/>
                    <a:pt x="24" y="20"/>
                  </a:cubicBezTo>
                  <a:cubicBezTo>
                    <a:pt x="24" y="27"/>
                    <a:pt x="18" y="32"/>
                    <a:pt x="12" y="32"/>
                  </a:cubicBezTo>
                  <a:close/>
                  <a:moveTo>
                    <a:pt x="12" y="5"/>
                  </a:moveTo>
                  <a:cubicBezTo>
                    <a:pt x="8" y="5"/>
                    <a:pt x="5" y="8"/>
                    <a:pt x="5" y="12"/>
                  </a:cubicBezTo>
                  <a:cubicBezTo>
                    <a:pt x="5" y="20"/>
                    <a:pt x="5" y="20"/>
                    <a:pt x="5" y="20"/>
                  </a:cubicBezTo>
                  <a:cubicBezTo>
                    <a:pt x="5" y="24"/>
                    <a:pt x="8" y="27"/>
                    <a:pt x="12" y="27"/>
                  </a:cubicBezTo>
                  <a:cubicBezTo>
                    <a:pt x="12" y="27"/>
                    <a:pt x="12" y="27"/>
                    <a:pt x="12" y="27"/>
                  </a:cubicBezTo>
                  <a:cubicBezTo>
                    <a:pt x="16" y="27"/>
                    <a:pt x="19" y="24"/>
                    <a:pt x="19" y="20"/>
                  </a:cubicBezTo>
                  <a:cubicBezTo>
                    <a:pt x="19" y="12"/>
                    <a:pt x="19" y="12"/>
                    <a:pt x="19" y="12"/>
                  </a:cubicBezTo>
                  <a:cubicBezTo>
                    <a:pt x="19" y="8"/>
                    <a:pt x="16" y="5"/>
                    <a:pt x="12" y="5"/>
                  </a:cubicBezTo>
                  <a:close/>
                </a:path>
              </a:pathLst>
            </a:custGeom>
            <a:solidFill>
              <a:srgbClr val="F15A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îṡ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4A7F0CA-420F-4079-A168-223BA036F05A}"/>
                </a:ext>
              </a:extLst>
            </p:cNvPr>
            <p:cNvSpPr/>
            <p:nvPr/>
          </p:nvSpPr>
          <p:spPr bwMode="auto">
            <a:xfrm>
              <a:off x="5637213" y="1882776"/>
              <a:ext cx="225425" cy="212725"/>
            </a:xfrm>
            <a:custGeom>
              <a:avLst/>
              <a:gdLst>
                <a:gd name="T0" fmla="*/ 13 w 16"/>
                <a:gd name="T1" fmla="*/ 15 h 15"/>
                <a:gd name="T2" fmla="*/ 11 w 16"/>
                <a:gd name="T3" fmla="*/ 15 h 15"/>
                <a:gd name="T4" fmla="*/ 1 w 16"/>
                <a:gd name="T5" fmla="*/ 4 h 15"/>
                <a:gd name="T6" fmla="*/ 1 w 16"/>
                <a:gd name="T7" fmla="*/ 1 h 15"/>
                <a:gd name="T8" fmla="*/ 4 w 16"/>
                <a:gd name="T9" fmla="*/ 1 h 15"/>
                <a:gd name="T10" fmla="*/ 15 w 16"/>
                <a:gd name="T11" fmla="*/ 11 h 15"/>
                <a:gd name="T12" fmla="*/ 15 w 16"/>
                <a:gd name="T13" fmla="*/ 15 h 15"/>
                <a:gd name="T14" fmla="*/ 13 w 16"/>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3" y="15"/>
                  </a:moveTo>
                  <a:cubicBezTo>
                    <a:pt x="12" y="15"/>
                    <a:pt x="12" y="15"/>
                    <a:pt x="11" y="15"/>
                  </a:cubicBezTo>
                  <a:cubicBezTo>
                    <a:pt x="1" y="4"/>
                    <a:pt x="1" y="4"/>
                    <a:pt x="1" y="4"/>
                  </a:cubicBezTo>
                  <a:cubicBezTo>
                    <a:pt x="0" y="3"/>
                    <a:pt x="0" y="2"/>
                    <a:pt x="1" y="1"/>
                  </a:cubicBezTo>
                  <a:cubicBezTo>
                    <a:pt x="2" y="0"/>
                    <a:pt x="3" y="0"/>
                    <a:pt x="4" y="1"/>
                  </a:cubicBezTo>
                  <a:cubicBezTo>
                    <a:pt x="15" y="11"/>
                    <a:pt x="15" y="11"/>
                    <a:pt x="15" y="11"/>
                  </a:cubicBezTo>
                  <a:cubicBezTo>
                    <a:pt x="16" y="12"/>
                    <a:pt x="16" y="14"/>
                    <a:pt x="15" y="15"/>
                  </a:cubicBezTo>
                  <a:cubicBezTo>
                    <a:pt x="14" y="15"/>
                    <a:pt x="14" y="15"/>
                    <a:pt x="13" y="15"/>
                  </a:cubicBezTo>
                  <a:close/>
                </a:path>
              </a:pathLst>
            </a:custGeom>
            <a:solidFill>
              <a:srgbClr val="F15A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iṧḻ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7D8049D-2CF9-4E18-8E15-70B1605A824A}"/>
                </a:ext>
              </a:extLst>
            </p:cNvPr>
            <p:cNvSpPr/>
            <p:nvPr/>
          </p:nvSpPr>
          <p:spPr bwMode="auto">
            <a:xfrm>
              <a:off x="6272213" y="2405063"/>
              <a:ext cx="381000" cy="452438"/>
            </a:xfrm>
            <a:custGeom>
              <a:avLst/>
              <a:gdLst>
                <a:gd name="T0" fmla="*/ 3 w 27"/>
                <a:gd name="T1" fmla="*/ 31 h 32"/>
                <a:gd name="T2" fmla="*/ 2 w 27"/>
                <a:gd name="T3" fmla="*/ 31 h 32"/>
                <a:gd name="T4" fmla="*/ 0 w 27"/>
                <a:gd name="T5" fmla="*/ 28 h 32"/>
                <a:gd name="T6" fmla="*/ 11 w 27"/>
                <a:gd name="T7" fmla="*/ 2 h 32"/>
                <a:gd name="T8" fmla="*/ 13 w 27"/>
                <a:gd name="T9" fmla="*/ 0 h 32"/>
                <a:gd name="T10" fmla="*/ 16 w 27"/>
                <a:gd name="T11" fmla="*/ 2 h 32"/>
                <a:gd name="T12" fmla="*/ 26 w 27"/>
                <a:gd name="T13" fmla="*/ 28 h 32"/>
                <a:gd name="T14" fmla="*/ 25 w 27"/>
                <a:gd name="T15" fmla="*/ 31 h 32"/>
                <a:gd name="T16" fmla="*/ 21 w 27"/>
                <a:gd name="T17" fmla="*/ 30 h 32"/>
                <a:gd name="T18" fmla="*/ 13 w 27"/>
                <a:gd name="T19" fmla="*/ 9 h 32"/>
                <a:gd name="T20" fmla="*/ 5 w 27"/>
                <a:gd name="T21" fmla="*/ 30 h 32"/>
                <a:gd name="T22" fmla="*/ 3 w 27"/>
                <a:gd name="T23"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2">
                  <a:moveTo>
                    <a:pt x="3" y="31"/>
                  </a:moveTo>
                  <a:cubicBezTo>
                    <a:pt x="2" y="31"/>
                    <a:pt x="2" y="31"/>
                    <a:pt x="2" y="31"/>
                  </a:cubicBezTo>
                  <a:cubicBezTo>
                    <a:pt x="0" y="31"/>
                    <a:pt x="0" y="29"/>
                    <a:pt x="0" y="28"/>
                  </a:cubicBezTo>
                  <a:cubicBezTo>
                    <a:pt x="11" y="2"/>
                    <a:pt x="11" y="2"/>
                    <a:pt x="11" y="2"/>
                  </a:cubicBezTo>
                  <a:cubicBezTo>
                    <a:pt x="11" y="1"/>
                    <a:pt x="12" y="0"/>
                    <a:pt x="13" y="0"/>
                  </a:cubicBezTo>
                  <a:cubicBezTo>
                    <a:pt x="14" y="0"/>
                    <a:pt x="15" y="1"/>
                    <a:pt x="16" y="2"/>
                  </a:cubicBezTo>
                  <a:cubicBezTo>
                    <a:pt x="26" y="28"/>
                    <a:pt x="26" y="28"/>
                    <a:pt x="26" y="28"/>
                  </a:cubicBezTo>
                  <a:cubicBezTo>
                    <a:pt x="27" y="29"/>
                    <a:pt x="26" y="31"/>
                    <a:pt x="25" y="31"/>
                  </a:cubicBezTo>
                  <a:cubicBezTo>
                    <a:pt x="23" y="32"/>
                    <a:pt x="22" y="31"/>
                    <a:pt x="21" y="30"/>
                  </a:cubicBezTo>
                  <a:cubicBezTo>
                    <a:pt x="13" y="9"/>
                    <a:pt x="13" y="9"/>
                    <a:pt x="13" y="9"/>
                  </a:cubicBezTo>
                  <a:cubicBezTo>
                    <a:pt x="5" y="30"/>
                    <a:pt x="5" y="30"/>
                    <a:pt x="5" y="30"/>
                  </a:cubicBezTo>
                  <a:cubicBezTo>
                    <a:pt x="5" y="31"/>
                    <a:pt x="4" y="31"/>
                    <a:pt x="3" y="31"/>
                  </a:cubicBezTo>
                  <a:close/>
                </a:path>
              </a:pathLst>
            </a:custGeom>
            <a:solidFill>
              <a:srgbClr val="F15A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ïṣ1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88AF856-5387-4B74-AB48-129E2BDC61F8}"/>
                </a:ext>
              </a:extLst>
            </p:cNvPr>
            <p:cNvSpPr/>
            <p:nvPr/>
          </p:nvSpPr>
          <p:spPr bwMode="auto">
            <a:xfrm>
              <a:off x="6329363" y="2644776"/>
              <a:ext cx="254000" cy="71438"/>
            </a:xfrm>
            <a:custGeom>
              <a:avLst/>
              <a:gdLst>
                <a:gd name="T0" fmla="*/ 15 w 18"/>
                <a:gd name="T1" fmla="*/ 5 h 5"/>
                <a:gd name="T2" fmla="*/ 2 w 18"/>
                <a:gd name="T3" fmla="*/ 5 h 5"/>
                <a:gd name="T4" fmla="*/ 0 w 18"/>
                <a:gd name="T5" fmla="*/ 3 h 5"/>
                <a:gd name="T6" fmla="*/ 2 w 18"/>
                <a:gd name="T7" fmla="*/ 0 h 5"/>
                <a:gd name="T8" fmla="*/ 15 w 18"/>
                <a:gd name="T9" fmla="*/ 0 h 5"/>
                <a:gd name="T10" fmla="*/ 18 w 18"/>
                <a:gd name="T11" fmla="*/ 3 h 5"/>
                <a:gd name="T12" fmla="*/ 15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5" y="5"/>
                  </a:moveTo>
                  <a:cubicBezTo>
                    <a:pt x="2" y="5"/>
                    <a:pt x="2" y="5"/>
                    <a:pt x="2" y="5"/>
                  </a:cubicBezTo>
                  <a:cubicBezTo>
                    <a:pt x="1" y="5"/>
                    <a:pt x="0" y="4"/>
                    <a:pt x="0" y="3"/>
                  </a:cubicBezTo>
                  <a:cubicBezTo>
                    <a:pt x="0" y="1"/>
                    <a:pt x="1" y="0"/>
                    <a:pt x="2" y="0"/>
                  </a:cubicBezTo>
                  <a:cubicBezTo>
                    <a:pt x="15" y="0"/>
                    <a:pt x="15" y="0"/>
                    <a:pt x="15" y="0"/>
                  </a:cubicBezTo>
                  <a:cubicBezTo>
                    <a:pt x="16" y="0"/>
                    <a:pt x="18" y="1"/>
                    <a:pt x="18" y="3"/>
                  </a:cubicBezTo>
                  <a:cubicBezTo>
                    <a:pt x="18" y="4"/>
                    <a:pt x="16" y="5"/>
                    <a:pt x="15" y="5"/>
                  </a:cubicBezTo>
                  <a:close/>
                </a:path>
              </a:pathLst>
            </a:custGeom>
            <a:solidFill>
              <a:srgbClr val="F15A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3704732517"/>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2549668" y="479369"/>
            <a:ext cx="4152900" cy="461665"/>
          </a:xfrm>
          <a:prstGeom prst="rect">
            <a:avLst/>
          </a:prstGeom>
          <a:noFill/>
        </p:spPr>
        <p:txBody>
          <a:bodyPr wrap="square" rtlCol="0">
            <a:spAutoFit/>
          </a:bodyPr>
          <a:lstStyle/>
          <a:p>
            <a:pPr algn="ctr"/>
            <a:r>
              <a:rPr lang="zh-CN" altLang="en-US" sz="2400" b="1" dirty="0" smtClean="0">
                <a:solidFill>
                  <a:srgbClr val="0366B8"/>
                </a:solidFill>
                <a:effectLst>
                  <a:outerShdw blurRad="38100" dist="38100" dir="2700000" algn="tl">
                    <a:srgbClr val="000000">
                      <a:alpha val="43137"/>
                    </a:srgbClr>
                  </a:outerShdw>
                </a:effectLst>
                <a:latin typeface="Microsoft YaHei"/>
              </a:rPr>
              <a:t>讨         论</a:t>
            </a:r>
            <a:endParaRPr lang="zh-CN" altLang="en-US" sz="2400" b="1" dirty="0">
              <a:solidFill>
                <a:srgbClr val="0366B8"/>
              </a:solidFill>
              <a:effectLst>
                <a:outerShdw blurRad="38100" dist="38100" dir="2700000" algn="tl">
                  <a:srgbClr val="000000">
                    <a:alpha val="43137"/>
                  </a:srgbClr>
                </a:outerShdw>
              </a:effectLst>
              <a:latin typeface="Microsoft YaHei"/>
            </a:endParaRPr>
          </a:p>
        </p:txBody>
      </p:sp>
      <p:sp>
        <p:nvSpPr>
          <p:cNvPr id="3" name="TextBox 2"/>
          <p:cNvSpPr txBox="1"/>
          <p:nvPr/>
        </p:nvSpPr>
        <p:spPr>
          <a:xfrm>
            <a:off x="1793174" y="929021"/>
            <a:ext cx="5866410" cy="3170099"/>
          </a:xfrm>
          <a:prstGeom prst="rect">
            <a:avLst/>
          </a:prstGeom>
          <a:noFill/>
        </p:spPr>
        <p:txBody>
          <a:bodyPr wrap="square" rtlCol="0">
            <a:spAutoFit/>
          </a:bodyPr>
          <a:lstStyle/>
          <a:p>
            <a:pPr lvl="0">
              <a:lnSpc>
                <a:spcPct val="200000"/>
              </a:lnSpc>
            </a:pPr>
            <a:r>
              <a:rPr lang="en-US" altLang="zh-CN" sz="2000" kern="100" dirty="0">
                <a:solidFill>
                  <a:schemeClr val="accent1"/>
                </a:solidFill>
                <a:latin typeface="Times New Roman"/>
                <a:ea typeface="宋体"/>
                <a:cs typeface="Times New Roman"/>
              </a:rPr>
              <a:t>1</a:t>
            </a:r>
            <a:r>
              <a:rPr lang="zh-CN" altLang="en-US" sz="2000" kern="100" dirty="0" smtClean="0">
                <a:solidFill>
                  <a:schemeClr val="accent1"/>
                </a:solidFill>
                <a:latin typeface="Times New Roman"/>
                <a:ea typeface="宋体"/>
                <a:cs typeface="Times New Roman"/>
              </a:rPr>
              <a:t>、</a:t>
            </a:r>
            <a:r>
              <a:rPr lang="zh-CN" altLang="en-US" sz="2000" kern="100" dirty="0">
                <a:solidFill>
                  <a:srgbClr val="FF0000"/>
                </a:solidFill>
                <a:latin typeface="Times New Roman"/>
                <a:ea typeface="仿宋_GB2312"/>
              </a:rPr>
              <a:t>留样室、恒温恒湿房间（</a:t>
            </a:r>
            <a:r>
              <a:rPr lang="zh-CN" altLang="en-US" sz="2000" kern="100">
                <a:solidFill>
                  <a:srgbClr val="FF0000"/>
                </a:solidFill>
                <a:latin typeface="Times New Roman"/>
                <a:ea typeface="仿宋_GB2312"/>
              </a:rPr>
              <a:t>箱</a:t>
            </a:r>
            <a:r>
              <a:rPr lang="zh-CN" altLang="en-US" sz="2000" kern="100" smtClean="0">
                <a:solidFill>
                  <a:srgbClr val="FF0000"/>
                </a:solidFill>
                <a:latin typeface="Times New Roman"/>
                <a:ea typeface="仿宋_GB2312"/>
              </a:rPr>
              <a:t>）、培养箱</a:t>
            </a:r>
            <a:r>
              <a:rPr lang="zh-CN" altLang="en-US" sz="2000" kern="100" dirty="0">
                <a:solidFill>
                  <a:srgbClr val="FF0000"/>
                </a:solidFill>
                <a:latin typeface="Times New Roman"/>
                <a:ea typeface="仿宋_GB2312"/>
              </a:rPr>
              <a:t>、模拟灌装用到的培养基培养房</a:t>
            </a:r>
            <a:r>
              <a:rPr lang="zh-CN" altLang="en-US" sz="2000" kern="100" dirty="0" smtClean="0">
                <a:solidFill>
                  <a:srgbClr val="0366B8"/>
                </a:solidFill>
                <a:latin typeface="Times New Roman"/>
                <a:ea typeface="仿宋_GB2312"/>
              </a:rPr>
              <a:t>等设备设施如何进行温、湿度验证</a:t>
            </a:r>
            <a:r>
              <a:rPr lang="zh-CN" altLang="en-US" sz="2000" kern="100" dirty="0" smtClean="0">
                <a:solidFill>
                  <a:srgbClr val="000000"/>
                </a:solidFill>
                <a:latin typeface="Times New Roman"/>
                <a:ea typeface="仿宋_GB2312"/>
              </a:rPr>
              <a:t>？</a:t>
            </a:r>
            <a:endParaRPr lang="en-US" altLang="zh-CN" sz="2000" kern="100" dirty="0" smtClean="0">
              <a:solidFill>
                <a:srgbClr val="000000"/>
              </a:solidFill>
              <a:latin typeface="Times New Roman"/>
              <a:ea typeface="仿宋_GB2312"/>
            </a:endParaRPr>
          </a:p>
          <a:p>
            <a:pPr lvl="0">
              <a:lnSpc>
                <a:spcPct val="200000"/>
              </a:lnSpc>
            </a:pPr>
            <a:r>
              <a:rPr lang="en-US" altLang="zh-CN" sz="2000" kern="100" dirty="0" smtClean="0">
                <a:solidFill>
                  <a:srgbClr val="000000"/>
                </a:solidFill>
                <a:latin typeface="Times New Roman"/>
                <a:ea typeface="仿宋_GB2312"/>
              </a:rPr>
              <a:t>2</a:t>
            </a:r>
            <a:r>
              <a:rPr lang="zh-CN" altLang="en-US" sz="2000" kern="100" dirty="0" smtClean="0">
                <a:solidFill>
                  <a:srgbClr val="000000"/>
                </a:solidFill>
                <a:latin typeface="Times New Roman"/>
                <a:ea typeface="仿宋_GB2312"/>
              </a:rPr>
              <a:t>、</a:t>
            </a:r>
            <a:r>
              <a:rPr lang="en-US" altLang="zh-CN" sz="2000" kern="100" dirty="0">
                <a:solidFill>
                  <a:srgbClr val="0366B8"/>
                </a:solidFill>
                <a:latin typeface="Times New Roman"/>
                <a:ea typeface="宋体"/>
                <a:cs typeface="Times New Roman"/>
              </a:rPr>
              <a:t> </a:t>
            </a:r>
            <a:r>
              <a:rPr lang="zh-CN" altLang="en-US" sz="2000" kern="100" dirty="0" smtClean="0">
                <a:solidFill>
                  <a:srgbClr val="0366B8"/>
                </a:solidFill>
                <a:latin typeface="Times New Roman"/>
                <a:ea typeface="宋体"/>
                <a:cs typeface="Times New Roman"/>
              </a:rPr>
              <a:t>药品生产企业是否需要按照</a:t>
            </a:r>
            <a:r>
              <a:rPr lang="en-US" altLang="zh-CN" sz="2000" kern="100" dirty="0" smtClean="0">
                <a:solidFill>
                  <a:srgbClr val="0366B8"/>
                </a:solidFill>
                <a:latin typeface="Times New Roman"/>
                <a:ea typeface="宋体"/>
                <a:cs typeface="Times New Roman"/>
              </a:rPr>
              <a:t>GSP</a:t>
            </a:r>
            <a:r>
              <a:rPr lang="zh-CN" altLang="en-US" sz="2000" kern="100" dirty="0">
                <a:solidFill>
                  <a:srgbClr val="0366B8"/>
                </a:solidFill>
                <a:latin typeface="Times New Roman"/>
                <a:ea typeface="宋体"/>
                <a:cs typeface="Times New Roman"/>
              </a:rPr>
              <a:t>的</a:t>
            </a:r>
            <a:r>
              <a:rPr lang="zh-CN" altLang="en-US" sz="2000" kern="100" dirty="0" smtClean="0">
                <a:solidFill>
                  <a:srgbClr val="0366B8"/>
                </a:solidFill>
                <a:latin typeface="Times New Roman"/>
                <a:ea typeface="宋体"/>
                <a:cs typeface="Times New Roman"/>
              </a:rPr>
              <a:t>要求执行仓库验证呢？</a:t>
            </a:r>
            <a:endParaRPr lang="en-US" altLang="zh-CN" sz="2000" kern="100" dirty="0">
              <a:solidFill>
                <a:srgbClr val="000000"/>
              </a:solidFill>
              <a:latin typeface="Times New Roman"/>
              <a:ea typeface="仿宋_GB2312"/>
            </a:endParaRPr>
          </a:p>
        </p:txBody>
      </p:sp>
    </p:spTree>
    <p:extLst>
      <p:ext uri="{BB962C8B-B14F-4D97-AF65-F5344CB8AC3E}">
        <p14:creationId xmlns:p14="http://schemas.microsoft.com/office/powerpoint/2010/main" val="3795907758"/>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对象 2" hidden="1">
            <a:extLst>
              <a:ext uri="{FF2B5EF4-FFF2-40B4-BE49-F238E27FC236}">
                <a16:creationId xmlns="" xmlns:a16="http://schemas.microsoft.com/office/drawing/2014/main" id="{A6A819F1-33AF-45D7-8BF6-2B0A9769CAD4}"/>
              </a:ext>
            </a:extLst>
          </p:cNvPr>
          <p:cNvGraphicFramePr>
            <a:graphicFrameLocks noChangeAspect="1"/>
          </p:cNvGraphicFramePr>
          <p:nvPr>
            <p:custDataLst>
              <p:tags r:id="rId3"/>
            </p:custDataLst>
            <p:extLst>
              <p:ext uri="{D42A27DB-BD31-4B8C-83A1-F6EECF244321}">
                <p14:modId xmlns:p14="http://schemas.microsoft.com/office/powerpoint/2010/main" val="1096986971"/>
              </p:ext>
            </p:extLst>
          </p:nvPr>
        </p:nvGraphicFramePr>
        <p:xfrm>
          <a:off x="1191" y="858441"/>
          <a:ext cx="1191" cy="1191"/>
        </p:xfrm>
        <a:graphic>
          <a:graphicData uri="http://schemas.openxmlformats.org/presentationml/2006/ole">
            <mc:AlternateContent xmlns:mc="http://schemas.openxmlformats.org/markup-compatibility/2006">
              <mc:Choice xmlns:v="urn:schemas-microsoft-com:vml" Requires="v">
                <p:oleObj spid="_x0000_s3244" name="think-cell Slide" r:id="rId6" imgW="347" imgH="348" progId="TCLayout.ActiveDocument.1">
                  <p:embed/>
                </p:oleObj>
              </mc:Choice>
              <mc:Fallback>
                <p:oleObj name="think-cell Slide" r:id="rId6" imgW="347" imgH="348" progId="TCLayout.ActiveDocument.1">
                  <p:embed/>
                  <p:pic>
                    <p:nvPicPr>
                      <p:cNvPr id="3" name="对象 2" hidden="1">
                        <a:extLst>
                          <a:ext uri="{FF2B5EF4-FFF2-40B4-BE49-F238E27FC236}">
                            <a16:creationId xmlns="" xmlns:a16="http://schemas.microsoft.com/office/drawing/2014/main" id="{A6A819F1-33AF-45D7-8BF6-2B0A9769CAD4}"/>
                          </a:ext>
                        </a:extLst>
                      </p:cNvPr>
                      <p:cNvPicPr/>
                      <p:nvPr/>
                    </p:nvPicPr>
                    <p:blipFill>
                      <a:blip r:embed="rId7"/>
                      <a:stretch>
                        <a:fillRect/>
                      </a:stretch>
                    </p:blipFill>
                    <p:spPr>
                      <a:xfrm>
                        <a:off x="1191" y="858441"/>
                        <a:ext cx="1191" cy="1191"/>
                      </a:xfrm>
                      <a:prstGeom prst="rect">
                        <a:avLst/>
                      </a:prstGeom>
                    </p:spPr>
                  </p:pic>
                </p:oleObj>
              </mc:Fallback>
            </mc:AlternateContent>
          </a:graphicData>
        </a:graphic>
      </p:graphicFrame>
      <p:sp>
        <p:nvSpPr>
          <p:cNvPr id="2" name="矩形 1" hidden="1">
            <a:extLst>
              <a:ext uri="{FF2B5EF4-FFF2-40B4-BE49-F238E27FC236}">
                <a16:creationId xmlns="" xmlns:a16="http://schemas.microsoft.com/office/drawing/2014/main" id="{FF51F16D-1BAD-46EE-A6F4-B8B94C9DF628}"/>
              </a:ext>
            </a:extLst>
          </p:cNvPr>
          <p:cNvSpPr/>
          <p:nvPr>
            <p:custDataLst>
              <p:tags r:id="rId4"/>
            </p:custDataLst>
          </p:nvPr>
        </p:nvSpPr>
        <p:spPr>
          <a:xfrm>
            <a:off x="0" y="857250"/>
            <a:ext cx="119063" cy="11906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a:lnSpc>
                <a:spcPct val="90000"/>
              </a:lnSpc>
              <a:spcBef>
                <a:spcPct val="0"/>
              </a:spcBef>
              <a:spcAft>
                <a:spcPct val="0"/>
              </a:spcAft>
            </a:pPr>
            <a:endParaRPr lang="en-US" altLang="zh-CN" dirty="0">
              <a:cs typeface="+mn-ea"/>
              <a:sym typeface="+mn-lt"/>
            </a:endParaRPr>
          </a:p>
        </p:txBody>
      </p:sp>
      <p:sp>
        <p:nvSpPr>
          <p:cNvPr id="5" name="标题 4"/>
          <p:cNvSpPr>
            <a:spLocks noGrp="1"/>
          </p:cNvSpPr>
          <p:nvPr>
            <p:ph type="ctrTitle"/>
          </p:nvPr>
        </p:nvSpPr>
        <p:spPr/>
        <p:txBody>
          <a:bodyPr>
            <a:normAutofit/>
          </a:bodyPr>
          <a:lstStyle/>
          <a:p>
            <a:r>
              <a:rPr lang="en-US" altLang="zh-CN" sz="5400" dirty="0" smtClean="0">
                <a:solidFill>
                  <a:schemeClr val="accent1"/>
                </a:solidFill>
                <a:latin typeface="+mn-lt"/>
                <a:ea typeface="+mn-ea"/>
                <a:cs typeface="+mn-ea"/>
                <a:sym typeface="+mn-lt"/>
              </a:rPr>
              <a:t>Thanks</a:t>
            </a:r>
            <a:r>
              <a:rPr lang="zh-CN" altLang="en-US" sz="5400" dirty="0">
                <a:solidFill>
                  <a:schemeClr val="accent1"/>
                </a:solidFill>
                <a:latin typeface="+mn-lt"/>
                <a:ea typeface="+mn-ea"/>
                <a:cs typeface="+mn-ea"/>
                <a:sym typeface="+mn-lt"/>
              </a:rPr>
              <a:t>！</a:t>
            </a:r>
          </a:p>
        </p:txBody>
      </p:sp>
    </p:spTree>
    <p:extLst>
      <p:ext uri="{BB962C8B-B14F-4D97-AF65-F5344CB8AC3E}">
        <p14:creationId xmlns:p14="http://schemas.microsoft.com/office/powerpoint/2010/main" val="1259043032"/>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214383" y="926361"/>
            <a:ext cx="2031292" cy="7810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latin typeface="华文行楷" pitchFamily="2" charset="-122"/>
                <a:ea typeface="华文行楷" pitchFamily="2" charset="-122"/>
              </a:rPr>
              <a:t>法规要求</a:t>
            </a:r>
            <a:endParaRPr lang="zh-CN" altLang="en-US" dirty="0">
              <a:latin typeface="华文行楷" pitchFamily="2" charset="-122"/>
              <a:ea typeface="华文行楷" pitchFamily="2"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169178" y="2357409"/>
            <a:ext cx="1958582" cy="1694561"/>
            <a:chOff x="3324225" y="1038225"/>
            <a:chExt cx="5546726" cy="4794250"/>
          </a:xfrm>
        </p:grpSpPr>
        <p:sp>
          <p:nvSpPr>
            <p:cNvPr id="4" name="íṡ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B98F1CA-5126-4916-B359-A6D73D2F177E}"/>
                </a:ext>
              </a:extLst>
            </p:cNvPr>
            <p:cNvSpPr/>
            <p:nvPr/>
          </p:nvSpPr>
          <p:spPr bwMode="auto">
            <a:xfrm>
              <a:off x="3340100" y="1050925"/>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 name="îṣ1i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EE9DA56-87D0-4EA7-95DA-DB4719FD3B1E}"/>
                </a:ext>
              </a:extLst>
            </p:cNvPr>
            <p:cNvSpPr/>
            <p:nvPr/>
          </p:nvSpPr>
          <p:spPr bwMode="auto">
            <a:xfrm>
              <a:off x="3403600" y="1111250"/>
              <a:ext cx="1385888" cy="806450"/>
            </a:xfrm>
            <a:custGeom>
              <a:avLst/>
              <a:gdLst>
                <a:gd name="T0" fmla="*/ 873 w 873"/>
                <a:gd name="T1" fmla="*/ 91 h 508"/>
                <a:gd name="T2" fmla="*/ 721 w 873"/>
                <a:gd name="T3" fmla="*/ 0 h 508"/>
                <a:gd name="T4" fmla="*/ 0 w 873"/>
                <a:gd name="T5" fmla="*/ 419 h 508"/>
                <a:gd name="T6" fmla="*/ 150 w 873"/>
                <a:gd name="T7" fmla="*/ 508 h 508"/>
                <a:gd name="T8" fmla="*/ 873 w 873"/>
                <a:gd name="T9" fmla="*/ 91 h 508"/>
              </a:gdLst>
              <a:ahLst/>
              <a:cxnLst>
                <a:cxn ang="0">
                  <a:pos x="T0" y="T1"/>
                </a:cxn>
                <a:cxn ang="0">
                  <a:pos x="T2" y="T3"/>
                </a:cxn>
                <a:cxn ang="0">
                  <a:pos x="T4" y="T5"/>
                </a:cxn>
                <a:cxn ang="0">
                  <a:pos x="T6" y="T7"/>
                </a:cxn>
                <a:cxn ang="0">
                  <a:pos x="T8" y="T9"/>
                </a:cxn>
              </a:cxnLst>
              <a:rect l="0" t="0" r="r" b="b"/>
              <a:pathLst>
                <a:path w="873" h="508">
                  <a:moveTo>
                    <a:pt x="873" y="91"/>
                  </a:moveTo>
                  <a:lnTo>
                    <a:pt x="721" y="0"/>
                  </a:lnTo>
                  <a:lnTo>
                    <a:pt x="0" y="419"/>
                  </a:lnTo>
                  <a:lnTo>
                    <a:pt x="150" y="508"/>
                  </a:lnTo>
                  <a:lnTo>
                    <a:pt x="873"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 name="isļí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86F0B3-0808-4238-BC0F-2F92B30B64A1}"/>
                </a:ext>
              </a:extLst>
            </p:cNvPr>
            <p:cNvSpPr/>
            <p:nvPr/>
          </p:nvSpPr>
          <p:spPr bwMode="auto">
            <a:xfrm>
              <a:off x="3614738" y="1212850"/>
              <a:ext cx="1247775" cy="3078163"/>
            </a:xfrm>
            <a:custGeom>
              <a:avLst/>
              <a:gdLst>
                <a:gd name="T0" fmla="*/ 786 w 786"/>
                <a:gd name="T1" fmla="*/ 0 h 1939"/>
                <a:gd name="T2" fmla="*/ 786 w 786"/>
                <a:gd name="T3" fmla="*/ 1486 h 1939"/>
                <a:gd name="T4" fmla="*/ 0 w 786"/>
                <a:gd name="T5" fmla="*/ 1939 h 1939"/>
                <a:gd name="T6" fmla="*/ 0 w 786"/>
                <a:gd name="T7" fmla="*/ 452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6"/>
                  </a:lnTo>
                  <a:lnTo>
                    <a:pt x="0" y="1939"/>
                  </a:lnTo>
                  <a:lnTo>
                    <a:pt x="0" y="452"/>
                  </a:lnTo>
                  <a:lnTo>
                    <a:pt x="786"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 name="í$li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9FC554-C6FB-479F-A4F6-58D4DCB20334}"/>
                </a:ext>
              </a:extLst>
            </p:cNvPr>
            <p:cNvSpPr/>
            <p:nvPr/>
          </p:nvSpPr>
          <p:spPr bwMode="auto">
            <a:xfrm>
              <a:off x="3324225" y="1755775"/>
              <a:ext cx="290513" cy="2535238"/>
            </a:xfrm>
            <a:custGeom>
              <a:avLst/>
              <a:gdLst>
                <a:gd name="T0" fmla="*/ 0 w 183"/>
                <a:gd name="T1" fmla="*/ 0 h 1597"/>
                <a:gd name="T2" fmla="*/ 0 w 183"/>
                <a:gd name="T3" fmla="*/ 1489 h 1597"/>
                <a:gd name="T4" fmla="*/ 183 w 183"/>
                <a:gd name="T5" fmla="*/ 1597 h 1597"/>
                <a:gd name="T6" fmla="*/ 183 w 183"/>
                <a:gd name="T7" fmla="*/ 110 h 1597"/>
                <a:gd name="T8" fmla="*/ 0 w 183"/>
                <a:gd name="T9" fmla="*/ 0 h 1597"/>
              </a:gdLst>
              <a:ahLst/>
              <a:cxnLst>
                <a:cxn ang="0">
                  <a:pos x="T0" y="T1"/>
                </a:cxn>
                <a:cxn ang="0">
                  <a:pos x="T2" y="T3"/>
                </a:cxn>
                <a:cxn ang="0">
                  <a:pos x="T4" y="T5"/>
                </a:cxn>
                <a:cxn ang="0">
                  <a:pos x="T6" y="T7"/>
                </a:cxn>
                <a:cxn ang="0">
                  <a:pos x="T8" y="T9"/>
                </a:cxn>
              </a:cxnLst>
              <a:rect l="0" t="0" r="r" b="b"/>
              <a:pathLst>
                <a:path w="183" h="1597">
                  <a:moveTo>
                    <a:pt x="0" y="0"/>
                  </a:moveTo>
                  <a:lnTo>
                    <a:pt x="0" y="1489"/>
                  </a:lnTo>
                  <a:lnTo>
                    <a:pt x="183" y="1597"/>
                  </a:lnTo>
                  <a:lnTo>
                    <a:pt x="183" y="110"/>
                  </a:lnTo>
                  <a:lnTo>
                    <a:pt x="0" y="0"/>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ŝḷ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64A781D-9281-43B5-AF30-640B05BBD8E4}"/>
                </a:ext>
              </a:extLst>
            </p:cNvPr>
            <p:cNvSpPr/>
            <p:nvPr/>
          </p:nvSpPr>
          <p:spPr bwMode="auto">
            <a:xfrm>
              <a:off x="3324225" y="1038225"/>
              <a:ext cx="1538288" cy="892175"/>
            </a:xfrm>
            <a:custGeom>
              <a:avLst/>
              <a:gdLst>
                <a:gd name="T0" fmla="*/ 200 w 969"/>
                <a:gd name="T1" fmla="*/ 529 h 562"/>
                <a:gd name="T2" fmla="*/ 50 w 969"/>
                <a:gd name="T3" fmla="*/ 440 h 562"/>
                <a:gd name="T4" fmla="*/ 796 w 969"/>
                <a:gd name="T5" fmla="*/ 6 h 562"/>
                <a:gd name="T6" fmla="*/ 784 w 969"/>
                <a:gd name="T7" fmla="*/ 0 h 562"/>
                <a:gd name="T8" fmla="*/ 0 w 969"/>
                <a:gd name="T9" fmla="*/ 452 h 562"/>
                <a:gd name="T10" fmla="*/ 183 w 969"/>
                <a:gd name="T11" fmla="*/ 562 h 562"/>
                <a:gd name="T12" fmla="*/ 969 w 969"/>
                <a:gd name="T13" fmla="*/ 110 h 562"/>
                <a:gd name="T14" fmla="*/ 950 w 969"/>
                <a:gd name="T15" fmla="*/ 97 h 562"/>
                <a:gd name="T16" fmla="*/ 200 w 969"/>
                <a:gd name="T17" fmla="*/ 52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562">
                  <a:moveTo>
                    <a:pt x="200" y="529"/>
                  </a:moveTo>
                  <a:lnTo>
                    <a:pt x="50" y="440"/>
                  </a:lnTo>
                  <a:lnTo>
                    <a:pt x="796" y="6"/>
                  </a:lnTo>
                  <a:lnTo>
                    <a:pt x="784" y="0"/>
                  </a:lnTo>
                  <a:lnTo>
                    <a:pt x="0" y="452"/>
                  </a:lnTo>
                  <a:lnTo>
                    <a:pt x="183" y="562"/>
                  </a:lnTo>
                  <a:lnTo>
                    <a:pt x="969" y="110"/>
                  </a:lnTo>
                  <a:lnTo>
                    <a:pt x="950" y="97"/>
                  </a:lnTo>
                  <a:lnTo>
                    <a:pt x="200" y="52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şľ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9EB87-9150-44E7-9224-108D4AC6585D}"/>
                </a:ext>
              </a:extLst>
            </p:cNvPr>
            <p:cNvSpPr/>
            <p:nvPr/>
          </p:nvSpPr>
          <p:spPr bwMode="auto">
            <a:xfrm>
              <a:off x="3324225" y="3513138"/>
              <a:ext cx="290513" cy="257175"/>
            </a:xfrm>
            <a:custGeom>
              <a:avLst/>
              <a:gdLst>
                <a:gd name="T0" fmla="*/ 0 w 183"/>
                <a:gd name="T1" fmla="*/ 54 h 162"/>
                <a:gd name="T2" fmla="*/ 183 w 183"/>
                <a:gd name="T3" fmla="*/ 162 h 162"/>
                <a:gd name="T4" fmla="*/ 183 w 183"/>
                <a:gd name="T5" fmla="*/ 110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10"/>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ṡ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6F5CB4-0603-434B-B3C8-D2E0EE351F57}"/>
                </a:ext>
              </a:extLst>
            </p:cNvPr>
            <p:cNvSpPr/>
            <p:nvPr/>
          </p:nvSpPr>
          <p:spPr bwMode="auto">
            <a:xfrm>
              <a:off x="3324225" y="3694113"/>
              <a:ext cx="290513" cy="254000"/>
            </a:xfrm>
            <a:custGeom>
              <a:avLst/>
              <a:gdLst>
                <a:gd name="T0" fmla="*/ 183 w 183"/>
                <a:gd name="T1" fmla="*/ 108 h 160"/>
                <a:gd name="T2" fmla="*/ 0 w 183"/>
                <a:gd name="T3" fmla="*/ 0 h 160"/>
                <a:gd name="T4" fmla="*/ 0 w 183"/>
                <a:gd name="T5" fmla="*/ 52 h 160"/>
                <a:gd name="T6" fmla="*/ 183 w 183"/>
                <a:gd name="T7" fmla="*/ 160 h 160"/>
                <a:gd name="T8" fmla="*/ 183 w 183"/>
                <a:gd name="T9" fmla="*/ 108 h 160"/>
              </a:gdLst>
              <a:ahLst/>
              <a:cxnLst>
                <a:cxn ang="0">
                  <a:pos x="T0" y="T1"/>
                </a:cxn>
                <a:cxn ang="0">
                  <a:pos x="T2" y="T3"/>
                </a:cxn>
                <a:cxn ang="0">
                  <a:pos x="T4" y="T5"/>
                </a:cxn>
                <a:cxn ang="0">
                  <a:pos x="T6" y="T7"/>
                </a:cxn>
                <a:cxn ang="0">
                  <a:pos x="T8" y="T9"/>
                </a:cxn>
              </a:cxnLst>
              <a:rect l="0" t="0" r="r" b="b"/>
              <a:pathLst>
                <a:path w="183" h="160">
                  <a:moveTo>
                    <a:pt x="183" y="108"/>
                  </a:moveTo>
                  <a:lnTo>
                    <a:pt x="0" y="0"/>
                  </a:lnTo>
                  <a:lnTo>
                    <a:pt x="0" y="52"/>
                  </a:lnTo>
                  <a:lnTo>
                    <a:pt x="183" y="160"/>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ṧ1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B71B8D1-97D4-49D2-9E6A-38C77D5D10E6}"/>
                </a:ext>
              </a:extLst>
            </p:cNvPr>
            <p:cNvSpPr/>
            <p:nvPr/>
          </p:nvSpPr>
          <p:spPr bwMode="auto">
            <a:xfrm>
              <a:off x="3324225" y="1930400"/>
              <a:ext cx="290513" cy="257175"/>
            </a:xfrm>
            <a:custGeom>
              <a:avLst/>
              <a:gdLst>
                <a:gd name="T0" fmla="*/ 0 w 183"/>
                <a:gd name="T1" fmla="*/ 0 h 162"/>
                <a:gd name="T2" fmla="*/ 0 w 183"/>
                <a:gd name="T3" fmla="*/ 54 h 162"/>
                <a:gd name="T4" fmla="*/ 183 w 183"/>
                <a:gd name="T5" fmla="*/ 162 h 162"/>
                <a:gd name="T6" fmla="*/ 183 w 183"/>
                <a:gd name="T7" fmla="*/ 110 h 162"/>
                <a:gd name="T8" fmla="*/ 0 w 183"/>
                <a:gd name="T9" fmla="*/ 0 h 162"/>
              </a:gdLst>
              <a:ahLst/>
              <a:cxnLst>
                <a:cxn ang="0">
                  <a:pos x="T0" y="T1"/>
                </a:cxn>
                <a:cxn ang="0">
                  <a:pos x="T2" y="T3"/>
                </a:cxn>
                <a:cxn ang="0">
                  <a:pos x="T4" y="T5"/>
                </a:cxn>
                <a:cxn ang="0">
                  <a:pos x="T6" y="T7"/>
                </a:cxn>
                <a:cxn ang="0">
                  <a:pos x="T8" y="T9"/>
                </a:cxn>
              </a:cxnLst>
              <a:rect l="0" t="0" r="r" b="b"/>
              <a:pathLst>
                <a:path w="183" h="162">
                  <a:moveTo>
                    <a:pt x="0" y="0"/>
                  </a:moveTo>
                  <a:lnTo>
                    <a:pt x="0" y="54"/>
                  </a:lnTo>
                  <a:lnTo>
                    <a:pt x="183" y="162"/>
                  </a:lnTo>
                  <a:lnTo>
                    <a:pt x="183" y="110"/>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ṥľ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8598413-4B35-405E-B8EE-83175E6EC8FF}"/>
                </a:ext>
              </a:extLst>
            </p:cNvPr>
            <p:cNvSpPr/>
            <p:nvPr/>
          </p:nvSpPr>
          <p:spPr bwMode="auto">
            <a:xfrm>
              <a:off x="3324225" y="2112963"/>
              <a:ext cx="290513" cy="252413"/>
            </a:xfrm>
            <a:custGeom>
              <a:avLst/>
              <a:gdLst>
                <a:gd name="T0" fmla="*/ 0 w 183"/>
                <a:gd name="T1" fmla="*/ 52 h 159"/>
                <a:gd name="T2" fmla="*/ 183 w 183"/>
                <a:gd name="T3" fmla="*/ 159 h 159"/>
                <a:gd name="T4" fmla="*/ 183 w 183"/>
                <a:gd name="T5" fmla="*/ 108 h 159"/>
                <a:gd name="T6" fmla="*/ 0 w 183"/>
                <a:gd name="T7" fmla="*/ 0 h 159"/>
                <a:gd name="T8" fmla="*/ 0 w 183"/>
                <a:gd name="T9" fmla="*/ 52 h 159"/>
              </a:gdLst>
              <a:ahLst/>
              <a:cxnLst>
                <a:cxn ang="0">
                  <a:pos x="T0" y="T1"/>
                </a:cxn>
                <a:cxn ang="0">
                  <a:pos x="T2" y="T3"/>
                </a:cxn>
                <a:cxn ang="0">
                  <a:pos x="T4" y="T5"/>
                </a:cxn>
                <a:cxn ang="0">
                  <a:pos x="T6" y="T7"/>
                </a:cxn>
                <a:cxn ang="0">
                  <a:pos x="T8" y="T9"/>
                </a:cxn>
              </a:cxnLst>
              <a:rect l="0" t="0" r="r" b="b"/>
              <a:pathLst>
                <a:path w="183" h="159">
                  <a:moveTo>
                    <a:pt x="0" y="52"/>
                  </a:moveTo>
                  <a:lnTo>
                    <a:pt x="183" y="159"/>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C81A461-62C6-4163-A0D7-1A706FC00C89}"/>
                </a:ext>
              </a:extLst>
            </p:cNvPr>
            <p:cNvSpPr/>
            <p:nvPr/>
          </p:nvSpPr>
          <p:spPr bwMode="auto">
            <a:xfrm>
              <a:off x="6053138" y="2398713"/>
              <a:ext cx="1477963" cy="673100"/>
            </a:xfrm>
            <a:custGeom>
              <a:avLst/>
              <a:gdLst>
                <a:gd name="T0" fmla="*/ 398 w 448"/>
                <a:gd name="T1" fmla="*/ 10 h 204"/>
                <a:gd name="T2" fmla="*/ 388 w 448"/>
                <a:gd name="T3" fmla="*/ 1 h 204"/>
                <a:gd name="T4" fmla="*/ 358 w 448"/>
                <a:gd name="T5" fmla="*/ 140 h 204"/>
                <a:gd name="T6" fmla="*/ 85 w 448"/>
                <a:gd name="T7" fmla="*/ 137 h 204"/>
                <a:gd name="T8" fmla="*/ 60 w 448"/>
                <a:gd name="T9" fmla="*/ 0 h 204"/>
                <a:gd name="T10" fmla="*/ 49 w 448"/>
                <a:gd name="T11" fmla="*/ 9 h 204"/>
                <a:gd name="T12" fmla="*/ 76 w 448"/>
                <a:gd name="T13" fmla="*/ 155 h 204"/>
                <a:gd name="T14" fmla="*/ 367 w 448"/>
                <a:gd name="T15" fmla="*/ 158 h 204"/>
                <a:gd name="T16" fmla="*/ 398 w 448"/>
                <a:gd name="T17" fmla="*/ 1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204">
                  <a:moveTo>
                    <a:pt x="398" y="10"/>
                  </a:moveTo>
                  <a:cubicBezTo>
                    <a:pt x="395" y="7"/>
                    <a:pt x="392" y="4"/>
                    <a:pt x="388" y="1"/>
                  </a:cubicBezTo>
                  <a:cubicBezTo>
                    <a:pt x="435" y="45"/>
                    <a:pt x="425" y="103"/>
                    <a:pt x="358" y="140"/>
                  </a:cubicBezTo>
                  <a:cubicBezTo>
                    <a:pt x="282" y="183"/>
                    <a:pt x="159" y="182"/>
                    <a:pt x="85" y="137"/>
                  </a:cubicBezTo>
                  <a:cubicBezTo>
                    <a:pt x="22" y="99"/>
                    <a:pt x="14" y="42"/>
                    <a:pt x="60" y="0"/>
                  </a:cubicBezTo>
                  <a:cubicBezTo>
                    <a:pt x="56" y="3"/>
                    <a:pt x="53" y="6"/>
                    <a:pt x="49" y="9"/>
                  </a:cubicBezTo>
                  <a:cubicBezTo>
                    <a:pt x="0" y="55"/>
                    <a:pt x="9" y="115"/>
                    <a:pt x="76" y="155"/>
                  </a:cubicBezTo>
                  <a:cubicBezTo>
                    <a:pt x="155" y="203"/>
                    <a:pt x="285" y="204"/>
                    <a:pt x="367" y="158"/>
                  </a:cubicBezTo>
                  <a:cubicBezTo>
                    <a:pt x="437" y="119"/>
                    <a:pt x="448" y="57"/>
                    <a:pt x="398" y="10"/>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şl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22C244-432C-4F03-8D41-79598E1EFDFA}"/>
                </a:ext>
              </a:extLst>
            </p:cNvPr>
            <p:cNvSpPr/>
            <p:nvPr/>
          </p:nvSpPr>
          <p:spPr bwMode="auto">
            <a:xfrm>
              <a:off x="6089650" y="2187575"/>
              <a:ext cx="1404938" cy="814388"/>
            </a:xfrm>
            <a:custGeom>
              <a:avLst/>
              <a:gdLst>
                <a:gd name="T0" fmla="*/ 347 w 426"/>
                <a:gd name="T1" fmla="*/ 204 h 247"/>
                <a:gd name="T2" fmla="*/ 74 w 426"/>
                <a:gd name="T3" fmla="*/ 201 h 247"/>
                <a:gd name="T4" fmla="*/ 78 w 426"/>
                <a:gd name="T5" fmla="*/ 43 h 247"/>
                <a:gd name="T6" fmla="*/ 351 w 426"/>
                <a:gd name="T7" fmla="*/ 46 h 247"/>
                <a:gd name="T8" fmla="*/ 347 w 426"/>
                <a:gd name="T9" fmla="*/ 204 h 247"/>
                <a:gd name="T10" fmla="*/ 323 w 426"/>
                <a:gd name="T11" fmla="*/ 189 h 247"/>
                <a:gd name="T12" fmla="*/ 326 w 426"/>
                <a:gd name="T13" fmla="*/ 60 h 247"/>
                <a:gd name="T14" fmla="*/ 102 w 426"/>
                <a:gd name="T15" fmla="*/ 57 h 247"/>
                <a:gd name="T16" fmla="*/ 99 w 426"/>
                <a:gd name="T17" fmla="*/ 187 h 247"/>
                <a:gd name="T18" fmla="*/ 323 w 426"/>
                <a:gd name="T19" fmla="*/ 1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47">
                  <a:moveTo>
                    <a:pt x="347" y="204"/>
                  </a:moveTo>
                  <a:cubicBezTo>
                    <a:pt x="271" y="247"/>
                    <a:pt x="148" y="246"/>
                    <a:pt x="74" y="201"/>
                  </a:cubicBezTo>
                  <a:cubicBezTo>
                    <a:pt x="0" y="157"/>
                    <a:pt x="1" y="86"/>
                    <a:pt x="78" y="43"/>
                  </a:cubicBezTo>
                  <a:cubicBezTo>
                    <a:pt x="154" y="0"/>
                    <a:pt x="277" y="1"/>
                    <a:pt x="351" y="46"/>
                  </a:cubicBezTo>
                  <a:cubicBezTo>
                    <a:pt x="426" y="90"/>
                    <a:pt x="424" y="161"/>
                    <a:pt x="347" y="204"/>
                  </a:cubicBezTo>
                  <a:moveTo>
                    <a:pt x="323" y="189"/>
                  </a:moveTo>
                  <a:cubicBezTo>
                    <a:pt x="386" y="154"/>
                    <a:pt x="387" y="96"/>
                    <a:pt x="326" y="60"/>
                  </a:cubicBezTo>
                  <a:cubicBezTo>
                    <a:pt x="265" y="23"/>
                    <a:pt x="165" y="22"/>
                    <a:pt x="102" y="57"/>
                  </a:cubicBezTo>
                  <a:cubicBezTo>
                    <a:pt x="39" y="93"/>
                    <a:pt x="38" y="151"/>
                    <a:pt x="99" y="187"/>
                  </a:cubicBezTo>
                  <a:cubicBezTo>
                    <a:pt x="160" y="224"/>
                    <a:pt x="260" y="225"/>
                    <a:pt x="323" y="189"/>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5" name="图片 14">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4AF3EDE-0080-4D1F-97BD-BB94E9FA8DE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102475" y="2339975"/>
              <a:ext cx="30163"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7A0BFCD-442D-4BAD-B629-0F64E062D6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96125" y="2330450"/>
              <a:ext cx="301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16">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FA5AB7B-D528-4749-B283-7AC6A2E040D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997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图片 17">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BAD64EF-F5FE-4F23-9855-05DF2E01823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089775" y="2330450"/>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A50FCCF-30E2-4CBD-9B0B-B3385938B4B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89738" y="2830513"/>
              <a:ext cx="325438"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B295682-35FB-4544-ACEB-2FAD7DCC895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6772275" y="2879725"/>
              <a:ext cx="39688"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íśḻî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9E5CF3A-6E78-4FDC-90CC-00D9E41A9129}"/>
                </a:ext>
              </a:extLst>
            </p:cNvPr>
            <p:cNvSpPr/>
            <p:nvPr/>
          </p:nvSpPr>
          <p:spPr bwMode="auto">
            <a:xfrm>
              <a:off x="6254750" y="2198688"/>
              <a:ext cx="1071563" cy="622300"/>
            </a:xfrm>
            <a:custGeom>
              <a:avLst/>
              <a:gdLst>
                <a:gd name="T0" fmla="*/ 269 w 325"/>
                <a:gd name="T1" fmla="*/ 35 h 189"/>
                <a:gd name="T2" fmla="*/ 60 w 325"/>
                <a:gd name="T3" fmla="*/ 33 h 189"/>
                <a:gd name="T4" fmla="*/ 57 w 325"/>
                <a:gd name="T5" fmla="*/ 154 h 189"/>
                <a:gd name="T6" fmla="*/ 266 w 325"/>
                <a:gd name="T7" fmla="*/ 156 h 189"/>
                <a:gd name="T8" fmla="*/ 269 w 325"/>
                <a:gd name="T9" fmla="*/ 35 h 189"/>
              </a:gdLst>
              <a:ahLst/>
              <a:cxnLst>
                <a:cxn ang="0">
                  <a:pos x="T0" y="T1"/>
                </a:cxn>
                <a:cxn ang="0">
                  <a:pos x="T2" y="T3"/>
                </a:cxn>
                <a:cxn ang="0">
                  <a:pos x="T4" y="T5"/>
                </a:cxn>
                <a:cxn ang="0">
                  <a:pos x="T6" y="T7"/>
                </a:cxn>
                <a:cxn ang="0">
                  <a:pos x="T8" y="T9"/>
                </a:cxn>
              </a:cxnLst>
              <a:rect l="0" t="0" r="r" b="b"/>
              <a:pathLst>
                <a:path w="325" h="189">
                  <a:moveTo>
                    <a:pt x="269" y="35"/>
                  </a:moveTo>
                  <a:cubicBezTo>
                    <a:pt x="212" y="1"/>
                    <a:pt x="118" y="0"/>
                    <a:pt x="60" y="33"/>
                  </a:cubicBezTo>
                  <a:cubicBezTo>
                    <a:pt x="1" y="66"/>
                    <a:pt x="0" y="120"/>
                    <a:pt x="57" y="154"/>
                  </a:cubicBezTo>
                  <a:cubicBezTo>
                    <a:pt x="114" y="188"/>
                    <a:pt x="207" y="189"/>
                    <a:pt x="266" y="156"/>
                  </a:cubicBezTo>
                  <a:cubicBezTo>
                    <a:pt x="324" y="123"/>
                    <a:pt x="325" y="69"/>
                    <a:pt x="269" y="35"/>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1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657D184-F485-4BCB-AFB3-D27663F906FD}"/>
                </a:ext>
              </a:extLst>
            </p:cNvPr>
            <p:cNvSpPr/>
            <p:nvPr/>
          </p:nvSpPr>
          <p:spPr bwMode="auto">
            <a:xfrm>
              <a:off x="6215063" y="2284413"/>
              <a:ext cx="1150938" cy="585788"/>
            </a:xfrm>
            <a:custGeom>
              <a:avLst/>
              <a:gdLst>
                <a:gd name="T0" fmla="*/ 288 w 349"/>
                <a:gd name="T1" fmla="*/ 13 h 178"/>
                <a:gd name="T2" fmla="*/ 269 w 349"/>
                <a:gd name="T3" fmla="*/ 3 h 178"/>
                <a:gd name="T4" fmla="*/ 263 w 349"/>
                <a:gd name="T5" fmla="*/ 0 h 178"/>
                <a:gd name="T6" fmla="*/ 281 w 349"/>
                <a:gd name="T7" fmla="*/ 9 h 178"/>
                <a:gd name="T8" fmla="*/ 278 w 349"/>
                <a:gd name="T9" fmla="*/ 130 h 178"/>
                <a:gd name="T10" fmla="*/ 69 w 349"/>
                <a:gd name="T11" fmla="*/ 128 h 178"/>
                <a:gd name="T12" fmla="*/ 72 w 349"/>
                <a:gd name="T13" fmla="*/ 7 h 178"/>
                <a:gd name="T14" fmla="*/ 87 w 349"/>
                <a:gd name="T15" fmla="*/ 0 h 178"/>
                <a:gd name="T16" fmla="*/ 81 w 349"/>
                <a:gd name="T17" fmla="*/ 3 h 178"/>
                <a:gd name="T18" fmla="*/ 64 w 349"/>
                <a:gd name="T19" fmla="*/ 11 h 178"/>
                <a:gd name="T20" fmla="*/ 61 w 349"/>
                <a:gd name="T21" fmla="*/ 140 h 178"/>
                <a:gd name="T22" fmla="*/ 285 w 349"/>
                <a:gd name="T23" fmla="*/ 143 h 178"/>
                <a:gd name="T24" fmla="*/ 288 w 349"/>
                <a:gd name="T25"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178">
                  <a:moveTo>
                    <a:pt x="288" y="13"/>
                  </a:moveTo>
                  <a:cubicBezTo>
                    <a:pt x="282" y="9"/>
                    <a:pt x="276" y="6"/>
                    <a:pt x="269" y="3"/>
                  </a:cubicBezTo>
                  <a:cubicBezTo>
                    <a:pt x="267" y="2"/>
                    <a:pt x="265" y="1"/>
                    <a:pt x="263" y="0"/>
                  </a:cubicBezTo>
                  <a:cubicBezTo>
                    <a:pt x="269" y="3"/>
                    <a:pt x="275" y="6"/>
                    <a:pt x="281" y="9"/>
                  </a:cubicBezTo>
                  <a:cubicBezTo>
                    <a:pt x="337" y="43"/>
                    <a:pt x="336" y="97"/>
                    <a:pt x="278" y="130"/>
                  </a:cubicBezTo>
                  <a:cubicBezTo>
                    <a:pt x="219" y="163"/>
                    <a:pt x="126" y="162"/>
                    <a:pt x="69" y="128"/>
                  </a:cubicBezTo>
                  <a:cubicBezTo>
                    <a:pt x="12" y="94"/>
                    <a:pt x="13" y="40"/>
                    <a:pt x="72" y="7"/>
                  </a:cubicBezTo>
                  <a:cubicBezTo>
                    <a:pt x="77" y="4"/>
                    <a:pt x="82" y="2"/>
                    <a:pt x="87" y="0"/>
                  </a:cubicBezTo>
                  <a:cubicBezTo>
                    <a:pt x="85" y="1"/>
                    <a:pt x="83" y="2"/>
                    <a:pt x="81" y="3"/>
                  </a:cubicBezTo>
                  <a:cubicBezTo>
                    <a:pt x="75" y="5"/>
                    <a:pt x="69" y="8"/>
                    <a:pt x="64" y="11"/>
                  </a:cubicBezTo>
                  <a:cubicBezTo>
                    <a:pt x="2" y="46"/>
                    <a:pt x="0" y="104"/>
                    <a:pt x="61" y="140"/>
                  </a:cubicBezTo>
                  <a:cubicBezTo>
                    <a:pt x="122" y="177"/>
                    <a:pt x="222" y="178"/>
                    <a:pt x="285" y="143"/>
                  </a:cubicBezTo>
                  <a:cubicBezTo>
                    <a:pt x="348" y="107"/>
                    <a:pt x="349" y="49"/>
                    <a:pt x="288" y="13"/>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šľ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E596382-B3B4-41A5-9CCF-DA31D7D408C2}"/>
                </a:ext>
              </a:extLst>
            </p:cNvPr>
            <p:cNvSpPr/>
            <p:nvPr/>
          </p:nvSpPr>
          <p:spPr bwMode="auto">
            <a:xfrm>
              <a:off x="6267450" y="2533650"/>
              <a:ext cx="1046163" cy="395288"/>
            </a:xfrm>
            <a:custGeom>
              <a:avLst/>
              <a:gdLst>
                <a:gd name="T0" fmla="*/ 269 w 317"/>
                <a:gd name="T1" fmla="*/ 67 h 120"/>
                <a:gd name="T2" fmla="*/ 45 w 317"/>
                <a:gd name="T3" fmla="*/ 64 h 120"/>
                <a:gd name="T4" fmla="*/ 0 w 317"/>
                <a:gd name="T5" fmla="*/ 0 h 120"/>
                <a:gd name="T6" fmla="*/ 0 w 317"/>
                <a:gd name="T7" fmla="*/ 18 h 120"/>
                <a:gd name="T8" fmla="*/ 45 w 317"/>
                <a:gd name="T9" fmla="*/ 82 h 120"/>
                <a:gd name="T10" fmla="*/ 269 w 317"/>
                <a:gd name="T11" fmla="*/ 84 h 120"/>
                <a:gd name="T12" fmla="*/ 317 w 317"/>
                <a:gd name="T13" fmla="*/ 19 h 120"/>
                <a:gd name="T14" fmla="*/ 317 w 317"/>
                <a:gd name="T15" fmla="*/ 1 h 120"/>
                <a:gd name="T16" fmla="*/ 269 w 317"/>
                <a:gd name="T17" fmla="*/ 6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20">
                  <a:moveTo>
                    <a:pt x="269" y="67"/>
                  </a:moveTo>
                  <a:cubicBezTo>
                    <a:pt x="206" y="102"/>
                    <a:pt x="106" y="101"/>
                    <a:pt x="45" y="64"/>
                  </a:cubicBezTo>
                  <a:cubicBezTo>
                    <a:pt x="15" y="46"/>
                    <a:pt x="0" y="23"/>
                    <a:pt x="0" y="0"/>
                  </a:cubicBezTo>
                  <a:cubicBezTo>
                    <a:pt x="0" y="6"/>
                    <a:pt x="0" y="12"/>
                    <a:pt x="0" y="18"/>
                  </a:cubicBezTo>
                  <a:cubicBezTo>
                    <a:pt x="0" y="41"/>
                    <a:pt x="15" y="64"/>
                    <a:pt x="45" y="82"/>
                  </a:cubicBezTo>
                  <a:cubicBezTo>
                    <a:pt x="106" y="119"/>
                    <a:pt x="206" y="120"/>
                    <a:pt x="269" y="84"/>
                  </a:cubicBezTo>
                  <a:cubicBezTo>
                    <a:pt x="301" y="66"/>
                    <a:pt x="317" y="43"/>
                    <a:pt x="317" y="19"/>
                  </a:cubicBezTo>
                  <a:cubicBezTo>
                    <a:pt x="317" y="13"/>
                    <a:pt x="317" y="7"/>
                    <a:pt x="317" y="1"/>
                  </a:cubicBezTo>
                  <a:cubicBezTo>
                    <a:pt x="317" y="25"/>
                    <a:pt x="301" y="49"/>
                    <a:pt x="269" y="67"/>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šļ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D3E169-547E-43C5-95FB-58DE0D8FD4D8}"/>
                </a:ext>
              </a:extLst>
            </p:cNvPr>
            <p:cNvSpPr/>
            <p:nvPr/>
          </p:nvSpPr>
          <p:spPr bwMode="auto">
            <a:xfrm>
              <a:off x="6111875" y="2636838"/>
              <a:ext cx="1357313" cy="563563"/>
            </a:xfrm>
            <a:custGeom>
              <a:avLst/>
              <a:gdLst>
                <a:gd name="T0" fmla="*/ 349 w 411"/>
                <a:gd name="T1" fmla="*/ 86 h 171"/>
                <a:gd name="T2" fmla="*/ 58 w 411"/>
                <a:gd name="T3" fmla="*/ 83 h 171"/>
                <a:gd name="T4" fmla="*/ 0 w 411"/>
                <a:gd name="T5" fmla="*/ 0 h 171"/>
                <a:gd name="T6" fmla="*/ 0 w 411"/>
                <a:gd name="T7" fmla="*/ 39 h 171"/>
                <a:gd name="T8" fmla="*/ 58 w 411"/>
                <a:gd name="T9" fmla="*/ 123 h 171"/>
                <a:gd name="T10" fmla="*/ 349 w 411"/>
                <a:gd name="T11" fmla="*/ 125 h 171"/>
                <a:gd name="T12" fmla="*/ 411 w 411"/>
                <a:gd name="T13" fmla="*/ 40 h 171"/>
                <a:gd name="T14" fmla="*/ 411 w 411"/>
                <a:gd name="T15" fmla="*/ 1 h 171"/>
                <a:gd name="T16" fmla="*/ 349 w 411"/>
                <a:gd name="T1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171">
                  <a:moveTo>
                    <a:pt x="349" y="86"/>
                  </a:moveTo>
                  <a:cubicBezTo>
                    <a:pt x="267" y="132"/>
                    <a:pt x="137" y="131"/>
                    <a:pt x="58" y="83"/>
                  </a:cubicBezTo>
                  <a:cubicBezTo>
                    <a:pt x="19" y="60"/>
                    <a:pt x="0" y="30"/>
                    <a:pt x="0" y="0"/>
                  </a:cubicBezTo>
                  <a:cubicBezTo>
                    <a:pt x="0" y="13"/>
                    <a:pt x="0" y="26"/>
                    <a:pt x="0" y="39"/>
                  </a:cubicBezTo>
                  <a:cubicBezTo>
                    <a:pt x="0" y="69"/>
                    <a:pt x="19" y="99"/>
                    <a:pt x="58" y="123"/>
                  </a:cubicBezTo>
                  <a:cubicBezTo>
                    <a:pt x="137" y="170"/>
                    <a:pt x="267" y="171"/>
                    <a:pt x="349" y="125"/>
                  </a:cubicBezTo>
                  <a:cubicBezTo>
                    <a:pt x="390" y="102"/>
                    <a:pt x="411" y="71"/>
                    <a:pt x="411" y="40"/>
                  </a:cubicBezTo>
                  <a:cubicBezTo>
                    <a:pt x="411" y="1"/>
                    <a:pt x="411" y="1"/>
                    <a:pt x="411" y="1"/>
                  </a:cubicBezTo>
                  <a:cubicBezTo>
                    <a:pt x="411" y="32"/>
                    <a:pt x="390" y="63"/>
                    <a:pt x="349" y="86"/>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l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25BE9E-FE9D-4C88-8D24-7814A605D393}"/>
                </a:ext>
              </a:extLst>
            </p:cNvPr>
            <p:cNvSpPr/>
            <p:nvPr/>
          </p:nvSpPr>
          <p:spPr bwMode="auto">
            <a:xfrm>
              <a:off x="6784975" y="2536825"/>
              <a:ext cx="528638" cy="360363"/>
            </a:xfrm>
            <a:custGeom>
              <a:avLst/>
              <a:gdLst>
                <a:gd name="T0" fmla="*/ 112 w 160"/>
                <a:gd name="T1" fmla="*/ 66 h 109"/>
                <a:gd name="T2" fmla="*/ 0 w 160"/>
                <a:gd name="T3" fmla="*/ 91 h 109"/>
                <a:gd name="T4" fmla="*/ 0 w 160"/>
                <a:gd name="T5" fmla="*/ 109 h 109"/>
                <a:gd name="T6" fmla="*/ 112 w 160"/>
                <a:gd name="T7" fmla="*/ 83 h 109"/>
                <a:gd name="T8" fmla="*/ 160 w 160"/>
                <a:gd name="T9" fmla="*/ 18 h 109"/>
                <a:gd name="T10" fmla="*/ 160 w 160"/>
                <a:gd name="T11" fmla="*/ 0 h 109"/>
                <a:gd name="T12" fmla="*/ 112 w 160"/>
                <a:gd name="T13" fmla="*/ 66 h 109"/>
              </a:gdLst>
              <a:ahLst/>
              <a:cxnLst>
                <a:cxn ang="0">
                  <a:pos x="T0" y="T1"/>
                </a:cxn>
                <a:cxn ang="0">
                  <a:pos x="T2" y="T3"/>
                </a:cxn>
                <a:cxn ang="0">
                  <a:pos x="T4" y="T5"/>
                </a:cxn>
                <a:cxn ang="0">
                  <a:pos x="T6" y="T7"/>
                </a:cxn>
                <a:cxn ang="0">
                  <a:pos x="T8" y="T9"/>
                </a:cxn>
                <a:cxn ang="0">
                  <a:pos x="T10" y="T11"/>
                </a:cxn>
                <a:cxn ang="0">
                  <a:pos x="T12" y="T13"/>
                </a:cxn>
              </a:cxnLst>
              <a:rect l="0" t="0" r="r" b="b"/>
              <a:pathLst>
                <a:path w="160" h="109">
                  <a:moveTo>
                    <a:pt x="112" y="66"/>
                  </a:moveTo>
                  <a:cubicBezTo>
                    <a:pt x="81" y="83"/>
                    <a:pt x="41" y="92"/>
                    <a:pt x="0" y="91"/>
                  </a:cubicBezTo>
                  <a:cubicBezTo>
                    <a:pt x="0" y="109"/>
                    <a:pt x="0" y="109"/>
                    <a:pt x="0" y="109"/>
                  </a:cubicBezTo>
                  <a:cubicBezTo>
                    <a:pt x="41" y="109"/>
                    <a:pt x="81" y="101"/>
                    <a:pt x="112" y="83"/>
                  </a:cubicBezTo>
                  <a:cubicBezTo>
                    <a:pt x="144" y="65"/>
                    <a:pt x="160" y="42"/>
                    <a:pt x="160" y="18"/>
                  </a:cubicBezTo>
                  <a:cubicBezTo>
                    <a:pt x="160" y="12"/>
                    <a:pt x="160" y="6"/>
                    <a:pt x="160" y="0"/>
                  </a:cubicBezTo>
                  <a:cubicBezTo>
                    <a:pt x="160" y="24"/>
                    <a:pt x="144" y="48"/>
                    <a:pt x="112" y="66"/>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1833036-B0C4-4C0A-8CC8-D8861EBFCE76}"/>
                </a:ext>
              </a:extLst>
            </p:cNvPr>
            <p:cNvSpPr/>
            <p:nvPr/>
          </p:nvSpPr>
          <p:spPr bwMode="auto">
            <a:xfrm>
              <a:off x="7161213" y="2401888"/>
              <a:ext cx="369888" cy="527050"/>
            </a:xfrm>
            <a:custGeom>
              <a:avLst/>
              <a:gdLst>
                <a:gd name="T0" fmla="*/ 62 w 112"/>
                <a:gd name="T1" fmla="*/ 9 h 160"/>
                <a:gd name="T2" fmla="*/ 52 w 112"/>
                <a:gd name="T3" fmla="*/ 0 h 160"/>
                <a:gd name="T4" fmla="*/ 22 w 112"/>
                <a:gd name="T5" fmla="*/ 139 h 160"/>
                <a:gd name="T6" fmla="*/ 0 w 112"/>
                <a:gd name="T7" fmla="*/ 150 h 160"/>
                <a:gd name="T8" fmla="*/ 26 w 112"/>
                <a:gd name="T9" fmla="*/ 160 h 160"/>
                <a:gd name="T10" fmla="*/ 31 w 112"/>
                <a:gd name="T11" fmla="*/ 157 h 160"/>
                <a:gd name="T12" fmla="*/ 62 w 112"/>
                <a:gd name="T13" fmla="*/ 9 h 160"/>
              </a:gdLst>
              <a:ahLst/>
              <a:cxnLst>
                <a:cxn ang="0">
                  <a:pos x="T0" y="T1"/>
                </a:cxn>
                <a:cxn ang="0">
                  <a:pos x="T2" y="T3"/>
                </a:cxn>
                <a:cxn ang="0">
                  <a:pos x="T4" y="T5"/>
                </a:cxn>
                <a:cxn ang="0">
                  <a:pos x="T6" y="T7"/>
                </a:cxn>
                <a:cxn ang="0">
                  <a:pos x="T8" y="T9"/>
                </a:cxn>
                <a:cxn ang="0">
                  <a:pos x="T10" y="T11"/>
                </a:cxn>
                <a:cxn ang="0">
                  <a:pos x="T12" y="T13"/>
                </a:cxn>
              </a:cxnLst>
              <a:rect l="0" t="0" r="r" b="b"/>
              <a:pathLst>
                <a:path w="112" h="160">
                  <a:moveTo>
                    <a:pt x="62" y="9"/>
                  </a:moveTo>
                  <a:cubicBezTo>
                    <a:pt x="59" y="6"/>
                    <a:pt x="56" y="3"/>
                    <a:pt x="52" y="0"/>
                  </a:cubicBezTo>
                  <a:cubicBezTo>
                    <a:pt x="99" y="44"/>
                    <a:pt x="89" y="102"/>
                    <a:pt x="22" y="139"/>
                  </a:cubicBezTo>
                  <a:cubicBezTo>
                    <a:pt x="15" y="143"/>
                    <a:pt x="8" y="146"/>
                    <a:pt x="0" y="150"/>
                  </a:cubicBezTo>
                  <a:cubicBezTo>
                    <a:pt x="26" y="160"/>
                    <a:pt x="26" y="160"/>
                    <a:pt x="26" y="160"/>
                  </a:cubicBezTo>
                  <a:cubicBezTo>
                    <a:pt x="28" y="159"/>
                    <a:pt x="29" y="158"/>
                    <a:pt x="31" y="157"/>
                  </a:cubicBezTo>
                  <a:cubicBezTo>
                    <a:pt x="101" y="118"/>
                    <a:pt x="112" y="56"/>
                    <a:pt x="62" y="9"/>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ṩḻ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19D5DE-F3AF-4A32-9537-139AE4A21411}"/>
                </a:ext>
              </a:extLst>
            </p:cNvPr>
            <p:cNvSpPr/>
            <p:nvPr/>
          </p:nvSpPr>
          <p:spPr bwMode="auto">
            <a:xfrm>
              <a:off x="7246938" y="2640013"/>
              <a:ext cx="222250" cy="417513"/>
            </a:xfrm>
            <a:custGeom>
              <a:avLst/>
              <a:gdLst>
                <a:gd name="T0" fmla="*/ 5 w 67"/>
                <a:gd name="T1" fmla="*/ 85 h 127"/>
                <a:gd name="T2" fmla="*/ 0 w 67"/>
                <a:gd name="T3" fmla="*/ 88 h 127"/>
                <a:gd name="T4" fmla="*/ 0 w 67"/>
                <a:gd name="T5" fmla="*/ 127 h 127"/>
                <a:gd name="T6" fmla="*/ 5 w 67"/>
                <a:gd name="T7" fmla="*/ 124 h 127"/>
                <a:gd name="T8" fmla="*/ 67 w 67"/>
                <a:gd name="T9" fmla="*/ 39 h 127"/>
                <a:gd name="T10" fmla="*/ 67 w 67"/>
                <a:gd name="T11" fmla="*/ 0 h 127"/>
                <a:gd name="T12" fmla="*/ 5 w 67"/>
                <a:gd name="T13" fmla="*/ 85 h 127"/>
              </a:gdLst>
              <a:ahLst/>
              <a:cxnLst>
                <a:cxn ang="0">
                  <a:pos x="T0" y="T1"/>
                </a:cxn>
                <a:cxn ang="0">
                  <a:pos x="T2" y="T3"/>
                </a:cxn>
                <a:cxn ang="0">
                  <a:pos x="T4" y="T5"/>
                </a:cxn>
                <a:cxn ang="0">
                  <a:pos x="T6" y="T7"/>
                </a:cxn>
                <a:cxn ang="0">
                  <a:pos x="T8" y="T9"/>
                </a:cxn>
                <a:cxn ang="0">
                  <a:pos x="T10" y="T11"/>
                </a:cxn>
                <a:cxn ang="0">
                  <a:pos x="T12" y="T13"/>
                </a:cxn>
              </a:cxnLst>
              <a:rect l="0" t="0" r="r" b="b"/>
              <a:pathLst>
                <a:path w="67" h="127">
                  <a:moveTo>
                    <a:pt x="5" y="85"/>
                  </a:moveTo>
                  <a:cubicBezTo>
                    <a:pt x="3" y="86"/>
                    <a:pt x="2" y="87"/>
                    <a:pt x="0" y="88"/>
                  </a:cubicBezTo>
                  <a:cubicBezTo>
                    <a:pt x="0" y="127"/>
                    <a:pt x="0" y="127"/>
                    <a:pt x="0" y="127"/>
                  </a:cubicBezTo>
                  <a:cubicBezTo>
                    <a:pt x="2" y="126"/>
                    <a:pt x="3" y="125"/>
                    <a:pt x="5" y="124"/>
                  </a:cubicBezTo>
                  <a:cubicBezTo>
                    <a:pt x="46" y="101"/>
                    <a:pt x="67" y="70"/>
                    <a:pt x="67" y="39"/>
                  </a:cubicBezTo>
                  <a:cubicBezTo>
                    <a:pt x="67" y="0"/>
                    <a:pt x="67" y="0"/>
                    <a:pt x="67" y="0"/>
                  </a:cubicBezTo>
                  <a:cubicBezTo>
                    <a:pt x="67" y="31"/>
                    <a:pt x="46" y="62"/>
                    <a:pt x="5" y="85"/>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ṡ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5D07C25-7255-47CE-A176-5390B3251E60}"/>
                </a:ext>
              </a:extLst>
            </p:cNvPr>
            <p:cNvSpPr/>
            <p:nvPr/>
          </p:nvSpPr>
          <p:spPr bwMode="auto">
            <a:xfrm>
              <a:off x="6448425" y="2273300"/>
              <a:ext cx="684213" cy="434975"/>
            </a:xfrm>
            <a:custGeom>
              <a:avLst/>
              <a:gdLst>
                <a:gd name="T0" fmla="*/ 176 w 207"/>
                <a:gd name="T1" fmla="*/ 43 h 132"/>
                <a:gd name="T2" fmla="*/ 29 w 207"/>
                <a:gd name="T3" fmla="*/ 41 h 132"/>
                <a:gd name="T4" fmla="*/ 0 w 207"/>
                <a:gd name="T5" fmla="*/ 0 h 132"/>
                <a:gd name="T6" fmla="*/ 0 w 207"/>
                <a:gd name="T7" fmla="*/ 66 h 132"/>
                <a:gd name="T8" fmla="*/ 29 w 207"/>
                <a:gd name="T9" fmla="*/ 108 h 132"/>
                <a:gd name="T10" fmla="*/ 175 w 207"/>
                <a:gd name="T11" fmla="*/ 109 h 132"/>
                <a:gd name="T12" fmla="*/ 207 w 207"/>
                <a:gd name="T13" fmla="*/ 67 h 132"/>
                <a:gd name="T14" fmla="*/ 207 w 207"/>
                <a:gd name="T15" fmla="*/ 0 h 132"/>
                <a:gd name="T16" fmla="*/ 176 w 207"/>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2">
                  <a:moveTo>
                    <a:pt x="176" y="43"/>
                  </a:moveTo>
                  <a:cubicBezTo>
                    <a:pt x="135" y="66"/>
                    <a:pt x="69" y="65"/>
                    <a:pt x="29" y="41"/>
                  </a:cubicBezTo>
                  <a:cubicBezTo>
                    <a:pt x="10" y="30"/>
                    <a:pt x="0" y="15"/>
                    <a:pt x="0" y="0"/>
                  </a:cubicBezTo>
                  <a:cubicBezTo>
                    <a:pt x="0" y="22"/>
                    <a:pt x="0" y="44"/>
                    <a:pt x="0" y="66"/>
                  </a:cubicBezTo>
                  <a:cubicBezTo>
                    <a:pt x="0" y="81"/>
                    <a:pt x="10" y="96"/>
                    <a:pt x="29" y="108"/>
                  </a:cubicBezTo>
                  <a:cubicBezTo>
                    <a:pt x="69" y="132"/>
                    <a:pt x="134" y="132"/>
                    <a:pt x="175" y="109"/>
                  </a:cubicBezTo>
                  <a:cubicBezTo>
                    <a:pt x="196" y="98"/>
                    <a:pt x="207" y="82"/>
                    <a:pt x="207" y="67"/>
                  </a:cubicBezTo>
                  <a:cubicBezTo>
                    <a:pt x="207" y="44"/>
                    <a:pt x="207" y="22"/>
                    <a:pt x="207" y="0"/>
                  </a:cubicBezTo>
                  <a:cubicBezTo>
                    <a:pt x="207" y="16"/>
                    <a:pt x="196" y="31"/>
                    <a:pt x="176" y="4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šľ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ADE0E6F-F29B-4E4C-9A06-EDAF64F7A8B0}"/>
                </a:ext>
              </a:extLst>
            </p:cNvPr>
            <p:cNvSpPr/>
            <p:nvPr/>
          </p:nvSpPr>
          <p:spPr bwMode="auto">
            <a:xfrm>
              <a:off x="6491288" y="2195513"/>
              <a:ext cx="598488" cy="174625"/>
            </a:xfrm>
            <a:custGeom>
              <a:avLst/>
              <a:gdLst>
                <a:gd name="T0" fmla="*/ 156 w 181"/>
                <a:gd name="T1" fmla="*/ 24 h 53"/>
                <a:gd name="T2" fmla="*/ 24 w 181"/>
                <a:gd name="T3" fmla="*/ 23 h 53"/>
                <a:gd name="T4" fmla="*/ 0 w 181"/>
                <a:gd name="T5" fmla="*/ 0 h 53"/>
                <a:gd name="T6" fmla="*/ 5 w 181"/>
                <a:gd name="T7" fmla="*/ 10 h 53"/>
                <a:gd name="T8" fmla="*/ 27 w 181"/>
                <a:gd name="T9" fmla="*/ 32 h 53"/>
                <a:gd name="T10" fmla="*/ 152 w 181"/>
                <a:gd name="T11" fmla="*/ 33 h 53"/>
                <a:gd name="T12" fmla="*/ 176 w 181"/>
                <a:gd name="T13" fmla="*/ 10 h 53"/>
                <a:gd name="T14" fmla="*/ 181 w 181"/>
                <a:gd name="T15" fmla="*/ 0 h 53"/>
                <a:gd name="T16" fmla="*/ 156 w 181"/>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53">
                  <a:moveTo>
                    <a:pt x="156" y="24"/>
                  </a:moveTo>
                  <a:cubicBezTo>
                    <a:pt x="119" y="45"/>
                    <a:pt x="60" y="45"/>
                    <a:pt x="24" y="23"/>
                  </a:cubicBezTo>
                  <a:cubicBezTo>
                    <a:pt x="12" y="16"/>
                    <a:pt x="4" y="8"/>
                    <a:pt x="0" y="0"/>
                  </a:cubicBezTo>
                  <a:cubicBezTo>
                    <a:pt x="2" y="3"/>
                    <a:pt x="4" y="6"/>
                    <a:pt x="5" y="10"/>
                  </a:cubicBezTo>
                  <a:cubicBezTo>
                    <a:pt x="9" y="18"/>
                    <a:pt x="16" y="26"/>
                    <a:pt x="27" y="32"/>
                  </a:cubicBezTo>
                  <a:cubicBezTo>
                    <a:pt x="61" y="52"/>
                    <a:pt x="117" y="53"/>
                    <a:pt x="152" y="33"/>
                  </a:cubicBezTo>
                  <a:cubicBezTo>
                    <a:pt x="164" y="27"/>
                    <a:pt x="172" y="19"/>
                    <a:pt x="176" y="10"/>
                  </a:cubicBezTo>
                  <a:cubicBezTo>
                    <a:pt x="177" y="7"/>
                    <a:pt x="179" y="4"/>
                    <a:pt x="181" y="0"/>
                  </a:cubicBezTo>
                  <a:cubicBezTo>
                    <a:pt x="176" y="9"/>
                    <a:pt x="168" y="17"/>
                    <a:pt x="156" y="24"/>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ṡḻ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6CACF01-E249-47F8-A924-A981E57C29D8}"/>
                </a:ext>
              </a:extLst>
            </p:cNvPr>
            <p:cNvSpPr/>
            <p:nvPr/>
          </p:nvSpPr>
          <p:spPr bwMode="auto">
            <a:xfrm>
              <a:off x="6465888" y="1743075"/>
              <a:ext cx="652463" cy="280988"/>
            </a:xfrm>
            <a:custGeom>
              <a:avLst/>
              <a:gdLst>
                <a:gd name="T0" fmla="*/ 188 w 198"/>
                <a:gd name="T1" fmla="*/ 9 h 85"/>
                <a:gd name="T2" fmla="*/ 183 w 198"/>
                <a:gd name="T3" fmla="*/ 0 h 85"/>
                <a:gd name="T4" fmla="*/ 161 w 198"/>
                <a:gd name="T5" fmla="*/ 52 h 85"/>
                <a:gd name="T6" fmla="*/ 35 w 198"/>
                <a:gd name="T7" fmla="*/ 51 h 85"/>
                <a:gd name="T8" fmla="*/ 15 w 198"/>
                <a:gd name="T9" fmla="*/ 0 h 85"/>
                <a:gd name="T10" fmla="*/ 10 w 198"/>
                <a:gd name="T11" fmla="*/ 9 h 85"/>
                <a:gd name="T12" fmla="*/ 32 w 198"/>
                <a:gd name="T13" fmla="*/ 63 h 85"/>
                <a:gd name="T14" fmla="*/ 164 w 198"/>
                <a:gd name="T15" fmla="*/ 64 h 85"/>
                <a:gd name="T16" fmla="*/ 188 w 19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5">
                  <a:moveTo>
                    <a:pt x="188" y="9"/>
                  </a:moveTo>
                  <a:cubicBezTo>
                    <a:pt x="186" y="6"/>
                    <a:pt x="185" y="3"/>
                    <a:pt x="183" y="0"/>
                  </a:cubicBezTo>
                  <a:cubicBezTo>
                    <a:pt x="193" y="18"/>
                    <a:pt x="185" y="38"/>
                    <a:pt x="161" y="52"/>
                  </a:cubicBezTo>
                  <a:cubicBezTo>
                    <a:pt x="126" y="72"/>
                    <a:pt x="70" y="71"/>
                    <a:pt x="35" y="51"/>
                  </a:cubicBezTo>
                  <a:cubicBezTo>
                    <a:pt x="12" y="37"/>
                    <a:pt x="5" y="17"/>
                    <a:pt x="15" y="0"/>
                  </a:cubicBezTo>
                  <a:cubicBezTo>
                    <a:pt x="13" y="3"/>
                    <a:pt x="11" y="6"/>
                    <a:pt x="10" y="9"/>
                  </a:cubicBezTo>
                  <a:cubicBezTo>
                    <a:pt x="0" y="27"/>
                    <a:pt x="7" y="48"/>
                    <a:pt x="32" y="63"/>
                  </a:cubicBezTo>
                  <a:cubicBezTo>
                    <a:pt x="68" y="84"/>
                    <a:pt x="127" y="85"/>
                    <a:pt x="164" y="64"/>
                  </a:cubicBezTo>
                  <a:cubicBezTo>
                    <a:pt x="190" y="50"/>
                    <a:pt x="198" y="28"/>
                    <a:pt x="188" y="9"/>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S1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F8FA60B-DD17-41F9-BCE9-9BBDD835567B}"/>
                </a:ext>
              </a:extLst>
            </p:cNvPr>
            <p:cNvSpPr/>
            <p:nvPr/>
          </p:nvSpPr>
          <p:spPr bwMode="auto">
            <a:xfrm>
              <a:off x="6469063" y="1608138"/>
              <a:ext cx="642938" cy="373063"/>
            </a:xfrm>
            <a:custGeom>
              <a:avLst/>
              <a:gdLst>
                <a:gd name="T0" fmla="*/ 161 w 195"/>
                <a:gd name="T1" fmla="*/ 21 h 113"/>
                <a:gd name="T2" fmla="*/ 36 w 195"/>
                <a:gd name="T3" fmla="*/ 20 h 113"/>
                <a:gd name="T4" fmla="*/ 34 w 195"/>
                <a:gd name="T5" fmla="*/ 92 h 113"/>
                <a:gd name="T6" fmla="*/ 160 w 195"/>
                <a:gd name="T7" fmla="*/ 93 h 113"/>
                <a:gd name="T8" fmla="*/ 161 w 195"/>
                <a:gd name="T9" fmla="*/ 21 h 113"/>
                <a:gd name="T10" fmla="*/ 145 w 195"/>
                <a:gd name="T11" fmla="*/ 74 h 113"/>
                <a:gd name="T12" fmla="*/ 49 w 195"/>
                <a:gd name="T13" fmla="*/ 73 h 113"/>
                <a:gd name="T14" fmla="*/ 51 w 195"/>
                <a:gd name="T15" fmla="*/ 17 h 113"/>
                <a:gd name="T16" fmla="*/ 147 w 195"/>
                <a:gd name="T17" fmla="*/ 18 h 113"/>
                <a:gd name="T18" fmla="*/ 145 w 195"/>
                <a:gd name="T19" fmla="*/ 7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13">
                  <a:moveTo>
                    <a:pt x="161" y="21"/>
                  </a:moveTo>
                  <a:cubicBezTo>
                    <a:pt x="127" y="1"/>
                    <a:pt x="71" y="0"/>
                    <a:pt x="36" y="20"/>
                  </a:cubicBezTo>
                  <a:cubicBezTo>
                    <a:pt x="1" y="39"/>
                    <a:pt x="0" y="72"/>
                    <a:pt x="34" y="92"/>
                  </a:cubicBezTo>
                  <a:cubicBezTo>
                    <a:pt x="69" y="112"/>
                    <a:pt x="125" y="113"/>
                    <a:pt x="160" y="93"/>
                  </a:cubicBezTo>
                  <a:cubicBezTo>
                    <a:pt x="195" y="74"/>
                    <a:pt x="195" y="41"/>
                    <a:pt x="161" y="21"/>
                  </a:cubicBezTo>
                  <a:close/>
                  <a:moveTo>
                    <a:pt x="145" y="74"/>
                  </a:moveTo>
                  <a:cubicBezTo>
                    <a:pt x="118" y="89"/>
                    <a:pt x="75" y="88"/>
                    <a:pt x="49" y="73"/>
                  </a:cubicBezTo>
                  <a:cubicBezTo>
                    <a:pt x="23" y="57"/>
                    <a:pt x="24" y="32"/>
                    <a:pt x="51" y="17"/>
                  </a:cubicBezTo>
                  <a:cubicBezTo>
                    <a:pt x="77" y="2"/>
                    <a:pt x="121" y="2"/>
                    <a:pt x="147" y="18"/>
                  </a:cubicBezTo>
                  <a:cubicBezTo>
                    <a:pt x="173" y="34"/>
                    <a:pt x="172" y="59"/>
                    <a:pt x="145" y="74"/>
                  </a:cubicBezTo>
                  <a:close/>
                </a:path>
              </a:pathLst>
            </a:custGeom>
            <a:solidFill>
              <a:srgbClr val="573B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ļi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563A54C-CE2B-4F4F-B8B3-5082EBEB3775}"/>
                </a:ext>
              </a:extLst>
            </p:cNvPr>
            <p:cNvSpPr/>
            <p:nvPr/>
          </p:nvSpPr>
          <p:spPr bwMode="auto">
            <a:xfrm>
              <a:off x="6453188" y="1482725"/>
              <a:ext cx="682625" cy="438150"/>
            </a:xfrm>
            <a:custGeom>
              <a:avLst/>
              <a:gdLst>
                <a:gd name="T0" fmla="*/ 175 w 207"/>
                <a:gd name="T1" fmla="*/ 44 h 133"/>
                <a:gd name="T2" fmla="*/ 29 w 207"/>
                <a:gd name="T3" fmla="*/ 42 h 133"/>
                <a:gd name="T4" fmla="*/ 0 w 207"/>
                <a:gd name="T5" fmla="*/ 0 h 133"/>
                <a:gd name="T6" fmla="*/ 0 w 207"/>
                <a:gd name="T7" fmla="*/ 67 h 133"/>
                <a:gd name="T8" fmla="*/ 29 w 207"/>
                <a:gd name="T9" fmla="*/ 109 h 133"/>
                <a:gd name="T10" fmla="*/ 175 w 207"/>
                <a:gd name="T11" fmla="*/ 110 h 133"/>
                <a:gd name="T12" fmla="*/ 206 w 207"/>
                <a:gd name="T13" fmla="*/ 67 h 133"/>
                <a:gd name="T14" fmla="*/ 207 w 207"/>
                <a:gd name="T15" fmla="*/ 1 h 133"/>
                <a:gd name="T16" fmla="*/ 175 w 207"/>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3">
                  <a:moveTo>
                    <a:pt x="175" y="44"/>
                  </a:moveTo>
                  <a:cubicBezTo>
                    <a:pt x="134" y="67"/>
                    <a:pt x="69" y="66"/>
                    <a:pt x="29" y="42"/>
                  </a:cubicBezTo>
                  <a:cubicBezTo>
                    <a:pt x="9" y="31"/>
                    <a:pt x="0" y="15"/>
                    <a:pt x="0" y="0"/>
                  </a:cubicBezTo>
                  <a:cubicBezTo>
                    <a:pt x="0" y="23"/>
                    <a:pt x="0" y="45"/>
                    <a:pt x="0" y="67"/>
                  </a:cubicBezTo>
                  <a:cubicBezTo>
                    <a:pt x="0" y="82"/>
                    <a:pt x="9" y="97"/>
                    <a:pt x="29" y="109"/>
                  </a:cubicBezTo>
                  <a:cubicBezTo>
                    <a:pt x="69" y="132"/>
                    <a:pt x="134" y="133"/>
                    <a:pt x="175" y="110"/>
                  </a:cubicBezTo>
                  <a:cubicBezTo>
                    <a:pt x="196" y="98"/>
                    <a:pt x="206" y="83"/>
                    <a:pt x="206" y="67"/>
                  </a:cubicBezTo>
                  <a:cubicBezTo>
                    <a:pt x="207" y="1"/>
                    <a:pt x="207" y="1"/>
                    <a:pt x="207" y="1"/>
                  </a:cubicBezTo>
                  <a:cubicBezTo>
                    <a:pt x="206" y="17"/>
                    <a:pt x="196" y="32"/>
                    <a:pt x="175" y="44"/>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şḷ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85245D5-3FE4-441C-B778-1AB00F092CDC}"/>
                </a:ext>
              </a:extLst>
            </p:cNvPr>
            <p:cNvSpPr/>
            <p:nvPr/>
          </p:nvSpPr>
          <p:spPr bwMode="auto">
            <a:xfrm>
              <a:off x="6499224" y="1271588"/>
              <a:ext cx="583084" cy="339724"/>
            </a:xfrm>
            <a:custGeom>
              <a:avLst/>
              <a:gdLst>
                <a:gd name="T0" fmla="*/ 141 w 172"/>
                <a:gd name="T1" fmla="*/ 82 h 100"/>
                <a:gd name="T2" fmla="*/ 30 w 172"/>
                <a:gd name="T3" fmla="*/ 81 h 100"/>
                <a:gd name="T4" fmla="*/ 32 w 172"/>
                <a:gd name="T5" fmla="*/ 17 h 100"/>
                <a:gd name="T6" fmla="*/ 142 w 172"/>
                <a:gd name="T7" fmla="*/ 18 h 100"/>
                <a:gd name="T8" fmla="*/ 141 w 172"/>
                <a:gd name="T9" fmla="*/ 82 h 100"/>
              </a:gdLst>
              <a:ahLst/>
              <a:cxnLst>
                <a:cxn ang="0">
                  <a:pos x="T0" y="T1"/>
                </a:cxn>
                <a:cxn ang="0">
                  <a:pos x="T2" y="T3"/>
                </a:cxn>
                <a:cxn ang="0">
                  <a:pos x="T4" y="T5"/>
                </a:cxn>
                <a:cxn ang="0">
                  <a:pos x="T6" y="T7"/>
                </a:cxn>
                <a:cxn ang="0">
                  <a:pos x="T8" y="T9"/>
                </a:cxn>
              </a:cxnLst>
              <a:rect l="0" t="0" r="r" b="b"/>
              <a:pathLst>
                <a:path w="172" h="100">
                  <a:moveTo>
                    <a:pt x="141" y="82"/>
                  </a:moveTo>
                  <a:cubicBezTo>
                    <a:pt x="110" y="100"/>
                    <a:pt x="60" y="99"/>
                    <a:pt x="30" y="81"/>
                  </a:cubicBezTo>
                  <a:cubicBezTo>
                    <a:pt x="0" y="63"/>
                    <a:pt x="1" y="35"/>
                    <a:pt x="32" y="17"/>
                  </a:cubicBezTo>
                  <a:cubicBezTo>
                    <a:pt x="63" y="0"/>
                    <a:pt x="112" y="0"/>
                    <a:pt x="142" y="18"/>
                  </a:cubicBezTo>
                  <a:cubicBezTo>
                    <a:pt x="172" y="36"/>
                    <a:pt x="172" y="65"/>
                    <a:pt x="141" y="82"/>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ṣḷ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38AE52-3DD7-4D06-A04D-4B31F5BAB408}"/>
                </a:ext>
              </a:extLst>
            </p:cNvPr>
            <p:cNvSpPr/>
            <p:nvPr/>
          </p:nvSpPr>
          <p:spPr bwMode="auto">
            <a:xfrm>
              <a:off x="7696200" y="2447925"/>
              <a:ext cx="736600" cy="538163"/>
            </a:xfrm>
            <a:custGeom>
              <a:avLst/>
              <a:gdLst>
                <a:gd name="T0" fmla="*/ 38 w 223"/>
                <a:gd name="T1" fmla="*/ 2 h 163"/>
                <a:gd name="T2" fmla="*/ 23 w 223"/>
                <a:gd name="T3" fmla="*/ 3 h 163"/>
                <a:gd name="T4" fmla="*/ 1 w 223"/>
                <a:gd name="T5" fmla="*/ 41 h 163"/>
                <a:gd name="T6" fmla="*/ 7 w 223"/>
                <a:gd name="T7" fmla="*/ 55 h 163"/>
                <a:gd name="T8" fmla="*/ 192 w 223"/>
                <a:gd name="T9" fmla="*/ 163 h 163"/>
                <a:gd name="T10" fmla="*/ 186 w 223"/>
                <a:gd name="T11" fmla="*/ 149 h 163"/>
                <a:gd name="T12" fmla="*/ 208 w 223"/>
                <a:gd name="T13" fmla="*/ 111 h 163"/>
                <a:gd name="T14" fmla="*/ 223 w 223"/>
                <a:gd name="T15" fmla="*/ 110 h 163"/>
                <a:gd name="T16" fmla="*/ 38 w 223"/>
                <a:gd name="T17"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63">
                  <a:moveTo>
                    <a:pt x="38" y="2"/>
                  </a:moveTo>
                  <a:cubicBezTo>
                    <a:pt x="34" y="0"/>
                    <a:pt x="29" y="0"/>
                    <a:pt x="23" y="3"/>
                  </a:cubicBezTo>
                  <a:cubicBezTo>
                    <a:pt x="11" y="10"/>
                    <a:pt x="1" y="27"/>
                    <a:pt x="1" y="41"/>
                  </a:cubicBezTo>
                  <a:cubicBezTo>
                    <a:pt x="0" y="48"/>
                    <a:pt x="3" y="53"/>
                    <a:pt x="7" y="55"/>
                  </a:cubicBezTo>
                  <a:cubicBezTo>
                    <a:pt x="69" y="91"/>
                    <a:pt x="130" y="127"/>
                    <a:pt x="192" y="163"/>
                  </a:cubicBezTo>
                  <a:cubicBezTo>
                    <a:pt x="188" y="161"/>
                    <a:pt x="186" y="156"/>
                    <a:pt x="186" y="149"/>
                  </a:cubicBezTo>
                  <a:cubicBezTo>
                    <a:pt x="186" y="135"/>
                    <a:pt x="196" y="118"/>
                    <a:pt x="208" y="111"/>
                  </a:cubicBezTo>
                  <a:cubicBezTo>
                    <a:pt x="214" y="108"/>
                    <a:pt x="219" y="107"/>
                    <a:pt x="223" y="110"/>
                  </a:cubicBezTo>
                  <a:cubicBezTo>
                    <a:pt x="161" y="74"/>
                    <a:pt x="100" y="38"/>
                    <a:pt x="38" y="2"/>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ṥļï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4C3498E-30BD-40E2-9F37-E8FAA22E2F81}"/>
                </a:ext>
              </a:extLst>
            </p:cNvPr>
            <p:cNvSpPr/>
            <p:nvPr/>
          </p:nvSpPr>
          <p:spPr bwMode="auto">
            <a:xfrm>
              <a:off x="8310563" y="2790825"/>
              <a:ext cx="144463" cy="211138"/>
            </a:xfrm>
            <a:custGeom>
              <a:avLst/>
              <a:gdLst>
                <a:gd name="T0" fmla="*/ 22 w 44"/>
                <a:gd name="T1" fmla="*/ 7 h 64"/>
                <a:gd name="T2" fmla="*/ 0 w 44"/>
                <a:gd name="T3" fmla="*/ 45 h 64"/>
                <a:gd name="T4" fmla="*/ 21 w 44"/>
                <a:gd name="T5" fmla="*/ 58 h 64"/>
                <a:gd name="T6" fmla="*/ 44 w 44"/>
                <a:gd name="T7" fmla="*/ 20 h 64"/>
                <a:gd name="T8" fmla="*/ 22 w 44"/>
                <a:gd name="T9" fmla="*/ 7 h 64"/>
              </a:gdLst>
              <a:ahLst/>
              <a:cxnLst>
                <a:cxn ang="0">
                  <a:pos x="T0" y="T1"/>
                </a:cxn>
                <a:cxn ang="0">
                  <a:pos x="T2" y="T3"/>
                </a:cxn>
                <a:cxn ang="0">
                  <a:pos x="T4" y="T5"/>
                </a:cxn>
                <a:cxn ang="0">
                  <a:pos x="T6" y="T7"/>
                </a:cxn>
                <a:cxn ang="0">
                  <a:pos x="T8" y="T9"/>
                </a:cxn>
              </a:cxnLst>
              <a:rect l="0" t="0" r="r" b="b"/>
              <a:pathLst>
                <a:path w="44" h="64">
                  <a:moveTo>
                    <a:pt x="22" y="7"/>
                  </a:moveTo>
                  <a:cubicBezTo>
                    <a:pt x="10" y="14"/>
                    <a:pt x="0" y="31"/>
                    <a:pt x="0" y="45"/>
                  </a:cubicBezTo>
                  <a:cubicBezTo>
                    <a:pt x="0" y="59"/>
                    <a:pt x="9" y="64"/>
                    <a:pt x="21" y="58"/>
                  </a:cubicBezTo>
                  <a:cubicBezTo>
                    <a:pt x="33" y="51"/>
                    <a:pt x="43" y="34"/>
                    <a:pt x="44" y="20"/>
                  </a:cubicBezTo>
                  <a:cubicBezTo>
                    <a:pt x="44" y="6"/>
                    <a:pt x="34" y="0"/>
                    <a:pt x="22" y="7"/>
                  </a:cubicBezTo>
                </a:path>
              </a:pathLst>
            </a:custGeom>
            <a:solidFill>
              <a:srgbClr val="4731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l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B45B2CE-E670-4D9A-9E26-C4AF16CE0962}"/>
                </a:ext>
              </a:extLst>
            </p:cNvPr>
            <p:cNvSpPr/>
            <p:nvPr/>
          </p:nvSpPr>
          <p:spPr bwMode="auto">
            <a:xfrm>
              <a:off x="7708900" y="2481263"/>
              <a:ext cx="650875" cy="409575"/>
            </a:xfrm>
            <a:custGeom>
              <a:avLst/>
              <a:gdLst>
                <a:gd name="T0" fmla="*/ 10 w 197"/>
                <a:gd name="T1" fmla="*/ 0 h 124"/>
                <a:gd name="T2" fmla="*/ 0 w 197"/>
                <a:gd name="T3" fmla="*/ 16 h 124"/>
                <a:gd name="T4" fmla="*/ 0 w 197"/>
                <a:gd name="T5" fmla="*/ 16 h 124"/>
                <a:gd name="T6" fmla="*/ 185 w 197"/>
                <a:gd name="T7" fmla="*/ 124 h 124"/>
                <a:gd name="T8" fmla="*/ 197 w 197"/>
                <a:gd name="T9" fmla="*/ 107 h 124"/>
                <a:gd name="T10" fmla="*/ 10 w 197"/>
                <a:gd name="T11" fmla="*/ 0 h 124"/>
              </a:gdLst>
              <a:ahLst/>
              <a:cxnLst>
                <a:cxn ang="0">
                  <a:pos x="T0" y="T1"/>
                </a:cxn>
                <a:cxn ang="0">
                  <a:pos x="T2" y="T3"/>
                </a:cxn>
                <a:cxn ang="0">
                  <a:pos x="T4" y="T5"/>
                </a:cxn>
                <a:cxn ang="0">
                  <a:pos x="T6" y="T7"/>
                </a:cxn>
                <a:cxn ang="0">
                  <a:pos x="T8" y="T9"/>
                </a:cxn>
                <a:cxn ang="0">
                  <a:pos x="T10" y="T11"/>
                </a:cxn>
              </a:cxnLst>
              <a:rect l="0" t="0" r="r" b="b"/>
              <a:pathLst>
                <a:path w="197" h="124">
                  <a:moveTo>
                    <a:pt x="10" y="0"/>
                  </a:moveTo>
                  <a:cubicBezTo>
                    <a:pt x="6" y="5"/>
                    <a:pt x="2" y="10"/>
                    <a:pt x="0" y="16"/>
                  </a:cubicBezTo>
                  <a:cubicBezTo>
                    <a:pt x="0" y="16"/>
                    <a:pt x="0" y="16"/>
                    <a:pt x="0" y="16"/>
                  </a:cubicBezTo>
                  <a:cubicBezTo>
                    <a:pt x="185" y="124"/>
                    <a:pt x="185" y="124"/>
                    <a:pt x="185" y="124"/>
                  </a:cubicBezTo>
                  <a:cubicBezTo>
                    <a:pt x="188" y="118"/>
                    <a:pt x="192" y="111"/>
                    <a:pt x="197" y="107"/>
                  </a:cubicBezTo>
                  <a:cubicBezTo>
                    <a:pt x="10" y="0"/>
                    <a:pt x="10" y="0"/>
                    <a:pt x="10"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ṡ1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2AE7D6F-4A99-4C6C-AB7B-542A32D1E29E}"/>
                </a:ext>
              </a:extLst>
            </p:cNvPr>
            <p:cNvSpPr/>
            <p:nvPr/>
          </p:nvSpPr>
          <p:spPr bwMode="auto">
            <a:xfrm>
              <a:off x="8320088" y="2833688"/>
              <a:ext cx="39688" cy="57150"/>
            </a:xfrm>
            <a:custGeom>
              <a:avLst/>
              <a:gdLst>
                <a:gd name="T0" fmla="*/ 12 w 12"/>
                <a:gd name="T1" fmla="*/ 0 h 17"/>
                <a:gd name="T2" fmla="*/ 0 w 12"/>
                <a:gd name="T3" fmla="*/ 17 h 17"/>
                <a:gd name="T4" fmla="*/ 0 w 12"/>
                <a:gd name="T5" fmla="*/ 17 h 17"/>
                <a:gd name="T6" fmla="*/ 12 w 12"/>
                <a:gd name="T7" fmla="*/ 0 h 17"/>
                <a:gd name="T8" fmla="*/ 12 w 12"/>
                <a:gd name="T9" fmla="*/ 0 h 17"/>
              </a:gdLst>
              <a:ahLst/>
              <a:cxnLst>
                <a:cxn ang="0">
                  <a:pos x="T0" y="T1"/>
                </a:cxn>
                <a:cxn ang="0">
                  <a:pos x="T2" y="T3"/>
                </a:cxn>
                <a:cxn ang="0">
                  <a:pos x="T4" y="T5"/>
                </a:cxn>
                <a:cxn ang="0">
                  <a:pos x="T6" y="T7"/>
                </a:cxn>
                <a:cxn ang="0">
                  <a:pos x="T8" y="T9"/>
                </a:cxn>
              </a:cxnLst>
              <a:rect l="0" t="0" r="r" b="b"/>
              <a:pathLst>
                <a:path w="12" h="17">
                  <a:moveTo>
                    <a:pt x="12" y="0"/>
                  </a:moveTo>
                  <a:cubicBezTo>
                    <a:pt x="7" y="4"/>
                    <a:pt x="3" y="11"/>
                    <a:pt x="0" y="17"/>
                  </a:cubicBezTo>
                  <a:cubicBezTo>
                    <a:pt x="0" y="17"/>
                    <a:pt x="0" y="17"/>
                    <a:pt x="0" y="17"/>
                  </a:cubicBezTo>
                  <a:cubicBezTo>
                    <a:pt x="3" y="11"/>
                    <a:pt x="7" y="4"/>
                    <a:pt x="12" y="0"/>
                  </a:cubicBezTo>
                  <a:cubicBezTo>
                    <a:pt x="12" y="0"/>
                    <a:pt x="12" y="0"/>
                    <a:pt x="12" y="0"/>
                  </a:cubicBezTo>
                </a:path>
              </a:pathLst>
            </a:custGeom>
            <a:solidFill>
              <a:srgbClr val="5A3E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S1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6FBEBC-6946-4EB2-8A54-0ECD1FA5F535}"/>
                </a:ext>
              </a:extLst>
            </p:cNvPr>
            <p:cNvSpPr/>
            <p:nvPr/>
          </p:nvSpPr>
          <p:spPr bwMode="auto">
            <a:xfrm>
              <a:off x="3881438" y="1139825"/>
              <a:ext cx="1244600" cy="3081338"/>
            </a:xfrm>
            <a:custGeom>
              <a:avLst/>
              <a:gdLst>
                <a:gd name="T0" fmla="*/ 784 w 784"/>
                <a:gd name="T1" fmla="*/ 0 h 1941"/>
                <a:gd name="T2" fmla="*/ 784 w 784"/>
                <a:gd name="T3" fmla="*/ 1487 h 1941"/>
                <a:gd name="T4" fmla="*/ 0 w 784"/>
                <a:gd name="T5" fmla="*/ 1941 h 1941"/>
                <a:gd name="T6" fmla="*/ 0 w 784"/>
                <a:gd name="T7" fmla="*/ 453 h 1941"/>
                <a:gd name="T8" fmla="*/ 784 w 784"/>
                <a:gd name="T9" fmla="*/ 0 h 1941"/>
              </a:gdLst>
              <a:ahLst/>
              <a:cxnLst>
                <a:cxn ang="0">
                  <a:pos x="T0" y="T1"/>
                </a:cxn>
                <a:cxn ang="0">
                  <a:pos x="T2" y="T3"/>
                </a:cxn>
                <a:cxn ang="0">
                  <a:pos x="T4" y="T5"/>
                </a:cxn>
                <a:cxn ang="0">
                  <a:pos x="T6" y="T7"/>
                </a:cxn>
                <a:cxn ang="0">
                  <a:pos x="T8" y="T9"/>
                </a:cxn>
              </a:cxnLst>
              <a:rect l="0" t="0" r="r" b="b"/>
              <a:pathLst>
                <a:path w="784" h="1941">
                  <a:moveTo>
                    <a:pt x="784" y="0"/>
                  </a:moveTo>
                  <a:lnTo>
                    <a:pt x="784" y="1487"/>
                  </a:lnTo>
                  <a:lnTo>
                    <a:pt x="0" y="1941"/>
                  </a:lnTo>
                  <a:lnTo>
                    <a:pt x="0" y="453"/>
                  </a:lnTo>
                  <a:lnTo>
                    <a:pt x="784" y="0"/>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ṣḷ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E9CA22-DD15-4163-925B-33C8E9A24E9E}"/>
                </a:ext>
              </a:extLst>
            </p:cNvPr>
            <p:cNvSpPr/>
            <p:nvPr/>
          </p:nvSpPr>
          <p:spPr bwMode="auto">
            <a:xfrm>
              <a:off x="3941763" y="1200150"/>
              <a:ext cx="1389063" cy="806450"/>
            </a:xfrm>
            <a:custGeom>
              <a:avLst/>
              <a:gdLst>
                <a:gd name="T0" fmla="*/ 875 w 875"/>
                <a:gd name="T1" fmla="*/ 91 h 508"/>
                <a:gd name="T2" fmla="*/ 721 w 875"/>
                <a:gd name="T3" fmla="*/ 0 h 508"/>
                <a:gd name="T4" fmla="*/ 0 w 875"/>
                <a:gd name="T5" fmla="*/ 419 h 508"/>
                <a:gd name="T6" fmla="*/ 151 w 875"/>
                <a:gd name="T7" fmla="*/ 508 h 508"/>
                <a:gd name="T8" fmla="*/ 875 w 875"/>
                <a:gd name="T9" fmla="*/ 91 h 508"/>
              </a:gdLst>
              <a:ahLst/>
              <a:cxnLst>
                <a:cxn ang="0">
                  <a:pos x="T0" y="T1"/>
                </a:cxn>
                <a:cxn ang="0">
                  <a:pos x="T2" y="T3"/>
                </a:cxn>
                <a:cxn ang="0">
                  <a:pos x="T4" y="T5"/>
                </a:cxn>
                <a:cxn ang="0">
                  <a:pos x="T6" y="T7"/>
                </a:cxn>
                <a:cxn ang="0">
                  <a:pos x="T8" y="T9"/>
                </a:cxn>
              </a:cxnLst>
              <a:rect l="0" t="0" r="r" b="b"/>
              <a:pathLst>
                <a:path w="875" h="508">
                  <a:moveTo>
                    <a:pt x="875" y="91"/>
                  </a:moveTo>
                  <a:lnTo>
                    <a:pt x="721" y="0"/>
                  </a:lnTo>
                  <a:lnTo>
                    <a:pt x="0" y="419"/>
                  </a:lnTo>
                  <a:lnTo>
                    <a:pt x="151" y="508"/>
                  </a:lnTo>
                  <a:lnTo>
                    <a:pt x="875" y="91"/>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ḷ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0DC796F-1087-47FC-ACD2-FE63D525C31C}"/>
                </a:ext>
              </a:extLst>
            </p:cNvPr>
            <p:cNvSpPr/>
            <p:nvPr/>
          </p:nvSpPr>
          <p:spPr bwMode="auto">
            <a:xfrm>
              <a:off x="4152900" y="1301750"/>
              <a:ext cx="1246188" cy="3081338"/>
            </a:xfrm>
            <a:custGeom>
              <a:avLst/>
              <a:gdLst>
                <a:gd name="T0" fmla="*/ 785 w 785"/>
                <a:gd name="T1" fmla="*/ 0 h 1941"/>
                <a:gd name="T2" fmla="*/ 785 w 785"/>
                <a:gd name="T3" fmla="*/ 1486 h 1941"/>
                <a:gd name="T4" fmla="*/ 0 w 785"/>
                <a:gd name="T5" fmla="*/ 1941 h 1941"/>
                <a:gd name="T6" fmla="*/ 0 w 785"/>
                <a:gd name="T7" fmla="*/ 453 h 1941"/>
                <a:gd name="T8" fmla="*/ 785 w 785"/>
                <a:gd name="T9" fmla="*/ 0 h 1941"/>
              </a:gdLst>
              <a:ahLst/>
              <a:cxnLst>
                <a:cxn ang="0">
                  <a:pos x="T0" y="T1"/>
                </a:cxn>
                <a:cxn ang="0">
                  <a:pos x="T2" y="T3"/>
                </a:cxn>
                <a:cxn ang="0">
                  <a:pos x="T4" y="T5"/>
                </a:cxn>
                <a:cxn ang="0">
                  <a:pos x="T6" y="T7"/>
                </a:cxn>
                <a:cxn ang="0">
                  <a:pos x="T8" y="T9"/>
                </a:cxn>
              </a:cxnLst>
              <a:rect l="0" t="0" r="r" b="b"/>
              <a:pathLst>
                <a:path w="785" h="1941">
                  <a:moveTo>
                    <a:pt x="785" y="0"/>
                  </a:moveTo>
                  <a:lnTo>
                    <a:pt x="785" y="1486"/>
                  </a:lnTo>
                  <a:lnTo>
                    <a:pt x="0" y="1941"/>
                  </a:lnTo>
                  <a:lnTo>
                    <a:pt x="0" y="453"/>
                  </a:lnTo>
                  <a:lnTo>
                    <a:pt x="785"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ṣļ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E0B164-D517-473F-8FBF-8E00B630B1FA}"/>
                </a:ext>
              </a:extLst>
            </p:cNvPr>
            <p:cNvSpPr/>
            <p:nvPr/>
          </p:nvSpPr>
          <p:spPr bwMode="auto">
            <a:xfrm>
              <a:off x="3862388" y="1849438"/>
              <a:ext cx="290513" cy="2533650"/>
            </a:xfrm>
            <a:custGeom>
              <a:avLst/>
              <a:gdLst>
                <a:gd name="T0" fmla="*/ 0 w 183"/>
                <a:gd name="T1" fmla="*/ 0 h 1596"/>
                <a:gd name="T2" fmla="*/ 0 w 183"/>
                <a:gd name="T3" fmla="*/ 1486 h 1596"/>
                <a:gd name="T4" fmla="*/ 183 w 183"/>
                <a:gd name="T5" fmla="*/ 1596 h 1596"/>
                <a:gd name="T6" fmla="*/ 183 w 183"/>
                <a:gd name="T7" fmla="*/ 108 h 1596"/>
                <a:gd name="T8" fmla="*/ 0 w 183"/>
                <a:gd name="T9" fmla="*/ 0 h 1596"/>
              </a:gdLst>
              <a:ahLst/>
              <a:cxnLst>
                <a:cxn ang="0">
                  <a:pos x="T0" y="T1"/>
                </a:cxn>
                <a:cxn ang="0">
                  <a:pos x="T2" y="T3"/>
                </a:cxn>
                <a:cxn ang="0">
                  <a:pos x="T4" y="T5"/>
                </a:cxn>
                <a:cxn ang="0">
                  <a:pos x="T6" y="T7"/>
                </a:cxn>
                <a:cxn ang="0">
                  <a:pos x="T8" y="T9"/>
                </a:cxn>
              </a:cxnLst>
              <a:rect l="0" t="0" r="r" b="b"/>
              <a:pathLst>
                <a:path w="183" h="1596">
                  <a:moveTo>
                    <a:pt x="0" y="0"/>
                  </a:moveTo>
                  <a:lnTo>
                    <a:pt x="0" y="1486"/>
                  </a:lnTo>
                  <a:lnTo>
                    <a:pt x="183" y="1596"/>
                  </a:lnTo>
                  <a:lnTo>
                    <a:pt x="183" y="108"/>
                  </a:lnTo>
                  <a:lnTo>
                    <a:pt x="0" y="0"/>
                  </a:lnTo>
                  <a:close/>
                </a:path>
              </a:pathLst>
            </a:custGeom>
            <a:solidFill>
              <a:srgbClr val="4E56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l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B72C06-E9CA-44F3-AF5E-1746F2D759A9}"/>
                </a:ext>
              </a:extLst>
            </p:cNvPr>
            <p:cNvSpPr/>
            <p:nvPr/>
          </p:nvSpPr>
          <p:spPr bwMode="auto">
            <a:xfrm>
              <a:off x="3862388" y="1127125"/>
              <a:ext cx="1536700" cy="893763"/>
            </a:xfrm>
            <a:custGeom>
              <a:avLst/>
              <a:gdLst>
                <a:gd name="T0" fmla="*/ 201 w 968"/>
                <a:gd name="T1" fmla="*/ 531 h 563"/>
                <a:gd name="T2" fmla="*/ 50 w 968"/>
                <a:gd name="T3" fmla="*/ 442 h 563"/>
                <a:gd name="T4" fmla="*/ 796 w 968"/>
                <a:gd name="T5" fmla="*/ 8 h 563"/>
                <a:gd name="T6" fmla="*/ 783 w 968"/>
                <a:gd name="T7" fmla="*/ 0 h 563"/>
                <a:gd name="T8" fmla="*/ 0 w 968"/>
                <a:gd name="T9" fmla="*/ 455 h 563"/>
                <a:gd name="T10" fmla="*/ 183 w 968"/>
                <a:gd name="T11" fmla="*/ 563 h 563"/>
                <a:gd name="T12" fmla="*/ 968 w 968"/>
                <a:gd name="T13" fmla="*/ 110 h 563"/>
                <a:gd name="T14" fmla="*/ 950 w 968"/>
                <a:gd name="T15" fmla="*/ 100 h 563"/>
                <a:gd name="T16" fmla="*/ 201 w 968"/>
                <a:gd name="T17" fmla="*/ 53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563">
                  <a:moveTo>
                    <a:pt x="201" y="531"/>
                  </a:moveTo>
                  <a:lnTo>
                    <a:pt x="50" y="442"/>
                  </a:lnTo>
                  <a:lnTo>
                    <a:pt x="796" y="8"/>
                  </a:lnTo>
                  <a:lnTo>
                    <a:pt x="783" y="0"/>
                  </a:lnTo>
                  <a:lnTo>
                    <a:pt x="0" y="455"/>
                  </a:lnTo>
                  <a:lnTo>
                    <a:pt x="183" y="563"/>
                  </a:lnTo>
                  <a:lnTo>
                    <a:pt x="968" y="110"/>
                  </a:lnTo>
                  <a:lnTo>
                    <a:pt x="950" y="100"/>
                  </a:lnTo>
                  <a:lnTo>
                    <a:pt x="201" y="531"/>
                  </a:lnTo>
                  <a:close/>
                </a:path>
              </a:pathLst>
            </a:custGeom>
            <a:solidFill>
              <a:srgbClr val="7480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ŝľí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7139AC9-3DA2-4B02-BA9E-104368BD8242}"/>
                </a:ext>
              </a:extLst>
            </p:cNvPr>
            <p:cNvSpPr/>
            <p:nvPr/>
          </p:nvSpPr>
          <p:spPr bwMode="auto">
            <a:xfrm>
              <a:off x="3862388" y="3605213"/>
              <a:ext cx="290513" cy="257175"/>
            </a:xfrm>
            <a:custGeom>
              <a:avLst/>
              <a:gdLst>
                <a:gd name="T0" fmla="*/ 0 w 183"/>
                <a:gd name="T1" fmla="*/ 52 h 162"/>
                <a:gd name="T2" fmla="*/ 183 w 183"/>
                <a:gd name="T3" fmla="*/ 162 h 162"/>
                <a:gd name="T4" fmla="*/ 183 w 183"/>
                <a:gd name="T5" fmla="*/ 108 h 162"/>
                <a:gd name="T6" fmla="*/ 0 w 183"/>
                <a:gd name="T7" fmla="*/ 0 h 162"/>
                <a:gd name="T8" fmla="*/ 0 w 183"/>
                <a:gd name="T9" fmla="*/ 52 h 162"/>
              </a:gdLst>
              <a:ahLst/>
              <a:cxnLst>
                <a:cxn ang="0">
                  <a:pos x="T0" y="T1"/>
                </a:cxn>
                <a:cxn ang="0">
                  <a:pos x="T2" y="T3"/>
                </a:cxn>
                <a:cxn ang="0">
                  <a:pos x="T4" y="T5"/>
                </a:cxn>
                <a:cxn ang="0">
                  <a:pos x="T6" y="T7"/>
                </a:cxn>
                <a:cxn ang="0">
                  <a:pos x="T8" y="T9"/>
                </a:cxn>
              </a:cxnLst>
              <a:rect l="0" t="0" r="r" b="b"/>
              <a:pathLst>
                <a:path w="183" h="162">
                  <a:moveTo>
                    <a:pt x="0" y="52"/>
                  </a:moveTo>
                  <a:lnTo>
                    <a:pt x="183" y="162"/>
                  </a:lnTo>
                  <a:lnTo>
                    <a:pt x="183" y="108"/>
                  </a:lnTo>
                  <a:lnTo>
                    <a:pt x="0" y="0"/>
                  </a:lnTo>
                  <a:lnTo>
                    <a:pt x="0" y="52"/>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ṣ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E73D83-0B9F-4E1D-A76F-6F15E2A19E7D}"/>
                </a:ext>
              </a:extLst>
            </p:cNvPr>
            <p:cNvSpPr/>
            <p:nvPr/>
          </p:nvSpPr>
          <p:spPr bwMode="auto">
            <a:xfrm>
              <a:off x="3862388" y="3783013"/>
              <a:ext cx="290513" cy="257175"/>
            </a:xfrm>
            <a:custGeom>
              <a:avLst/>
              <a:gdLst>
                <a:gd name="T0" fmla="*/ 183 w 183"/>
                <a:gd name="T1" fmla="*/ 108 h 162"/>
                <a:gd name="T2" fmla="*/ 0 w 183"/>
                <a:gd name="T3" fmla="*/ 0 h 162"/>
                <a:gd name="T4" fmla="*/ 0 w 183"/>
                <a:gd name="T5" fmla="*/ 54 h 162"/>
                <a:gd name="T6" fmla="*/ 183 w 183"/>
                <a:gd name="T7" fmla="*/ 162 h 162"/>
                <a:gd name="T8" fmla="*/ 183 w 183"/>
                <a:gd name="T9" fmla="*/ 108 h 162"/>
              </a:gdLst>
              <a:ahLst/>
              <a:cxnLst>
                <a:cxn ang="0">
                  <a:pos x="T0" y="T1"/>
                </a:cxn>
                <a:cxn ang="0">
                  <a:pos x="T2" y="T3"/>
                </a:cxn>
                <a:cxn ang="0">
                  <a:pos x="T4" y="T5"/>
                </a:cxn>
                <a:cxn ang="0">
                  <a:pos x="T6" y="T7"/>
                </a:cxn>
                <a:cxn ang="0">
                  <a:pos x="T8" y="T9"/>
                </a:cxn>
              </a:cxnLst>
              <a:rect l="0" t="0" r="r" b="b"/>
              <a:pathLst>
                <a:path w="183" h="162">
                  <a:moveTo>
                    <a:pt x="183" y="108"/>
                  </a:moveTo>
                  <a:lnTo>
                    <a:pt x="0" y="0"/>
                  </a:lnTo>
                  <a:lnTo>
                    <a:pt x="0" y="54"/>
                  </a:lnTo>
                  <a:lnTo>
                    <a:pt x="183" y="162"/>
                  </a:lnTo>
                  <a:lnTo>
                    <a:pt x="183" y="108"/>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s1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63C0C9-2842-443E-9C73-74C982E4A76A}"/>
                </a:ext>
              </a:extLst>
            </p:cNvPr>
            <p:cNvSpPr/>
            <p:nvPr/>
          </p:nvSpPr>
          <p:spPr bwMode="auto">
            <a:xfrm>
              <a:off x="3862388" y="2024063"/>
              <a:ext cx="290513" cy="255588"/>
            </a:xfrm>
            <a:custGeom>
              <a:avLst/>
              <a:gdLst>
                <a:gd name="T0" fmla="*/ 0 w 183"/>
                <a:gd name="T1" fmla="*/ 0 h 161"/>
                <a:gd name="T2" fmla="*/ 0 w 183"/>
                <a:gd name="T3" fmla="*/ 51 h 161"/>
                <a:gd name="T4" fmla="*/ 183 w 183"/>
                <a:gd name="T5" fmla="*/ 161 h 161"/>
                <a:gd name="T6" fmla="*/ 183 w 183"/>
                <a:gd name="T7" fmla="*/ 108 h 161"/>
                <a:gd name="T8" fmla="*/ 0 w 183"/>
                <a:gd name="T9" fmla="*/ 0 h 161"/>
              </a:gdLst>
              <a:ahLst/>
              <a:cxnLst>
                <a:cxn ang="0">
                  <a:pos x="T0" y="T1"/>
                </a:cxn>
                <a:cxn ang="0">
                  <a:pos x="T2" y="T3"/>
                </a:cxn>
                <a:cxn ang="0">
                  <a:pos x="T4" y="T5"/>
                </a:cxn>
                <a:cxn ang="0">
                  <a:pos x="T6" y="T7"/>
                </a:cxn>
                <a:cxn ang="0">
                  <a:pos x="T8" y="T9"/>
                </a:cxn>
              </a:cxnLst>
              <a:rect l="0" t="0" r="r" b="b"/>
              <a:pathLst>
                <a:path w="183" h="161">
                  <a:moveTo>
                    <a:pt x="0" y="0"/>
                  </a:moveTo>
                  <a:lnTo>
                    <a:pt x="0" y="51"/>
                  </a:lnTo>
                  <a:lnTo>
                    <a:pt x="183" y="161"/>
                  </a:lnTo>
                  <a:lnTo>
                    <a:pt x="183" y="108"/>
                  </a:lnTo>
                  <a:lnTo>
                    <a:pt x="0" y="0"/>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6FBC37-121A-488A-8FEB-C754A17201D2}"/>
                </a:ext>
              </a:extLst>
            </p:cNvPr>
            <p:cNvSpPr/>
            <p:nvPr/>
          </p:nvSpPr>
          <p:spPr bwMode="auto">
            <a:xfrm>
              <a:off x="3862388" y="2201863"/>
              <a:ext cx="290513" cy="257175"/>
            </a:xfrm>
            <a:custGeom>
              <a:avLst/>
              <a:gdLst>
                <a:gd name="T0" fmla="*/ 0 w 183"/>
                <a:gd name="T1" fmla="*/ 54 h 162"/>
                <a:gd name="T2" fmla="*/ 183 w 183"/>
                <a:gd name="T3" fmla="*/ 162 h 162"/>
                <a:gd name="T4" fmla="*/ 183 w 183"/>
                <a:gd name="T5" fmla="*/ 108 h 162"/>
                <a:gd name="T6" fmla="*/ 0 w 183"/>
                <a:gd name="T7" fmla="*/ 0 h 162"/>
                <a:gd name="T8" fmla="*/ 0 w 183"/>
                <a:gd name="T9" fmla="*/ 54 h 162"/>
              </a:gdLst>
              <a:ahLst/>
              <a:cxnLst>
                <a:cxn ang="0">
                  <a:pos x="T0" y="T1"/>
                </a:cxn>
                <a:cxn ang="0">
                  <a:pos x="T2" y="T3"/>
                </a:cxn>
                <a:cxn ang="0">
                  <a:pos x="T4" y="T5"/>
                </a:cxn>
                <a:cxn ang="0">
                  <a:pos x="T6" y="T7"/>
                </a:cxn>
                <a:cxn ang="0">
                  <a:pos x="T8" y="T9"/>
                </a:cxn>
              </a:cxnLst>
              <a:rect l="0" t="0" r="r" b="b"/>
              <a:pathLst>
                <a:path w="183" h="162">
                  <a:moveTo>
                    <a:pt x="0" y="54"/>
                  </a:moveTo>
                  <a:lnTo>
                    <a:pt x="183" y="162"/>
                  </a:lnTo>
                  <a:lnTo>
                    <a:pt x="183" y="108"/>
                  </a:lnTo>
                  <a:lnTo>
                    <a:pt x="0" y="0"/>
                  </a:lnTo>
                  <a:lnTo>
                    <a:pt x="0" y="5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š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142E31-49B5-4D1A-91A2-CDC898596F1B}"/>
                </a:ext>
              </a:extLst>
            </p:cNvPr>
            <p:cNvSpPr/>
            <p:nvPr/>
          </p:nvSpPr>
          <p:spPr bwMode="auto">
            <a:xfrm>
              <a:off x="3905250" y="3973513"/>
              <a:ext cx="30163" cy="185738"/>
            </a:xfrm>
            <a:custGeom>
              <a:avLst/>
              <a:gdLst>
                <a:gd name="T0" fmla="*/ 19 w 19"/>
                <a:gd name="T1" fmla="*/ 11 h 117"/>
                <a:gd name="T2" fmla="*/ 17 w 19"/>
                <a:gd name="T3" fmla="*/ 117 h 117"/>
                <a:gd name="T4" fmla="*/ 0 w 19"/>
                <a:gd name="T5" fmla="*/ 106 h 117"/>
                <a:gd name="T6" fmla="*/ 0 w 19"/>
                <a:gd name="T7" fmla="*/ 0 h 117"/>
                <a:gd name="T8" fmla="*/ 19 w 19"/>
                <a:gd name="T9" fmla="*/ 11 h 117"/>
              </a:gdLst>
              <a:ahLst/>
              <a:cxnLst>
                <a:cxn ang="0">
                  <a:pos x="T0" y="T1"/>
                </a:cxn>
                <a:cxn ang="0">
                  <a:pos x="T2" y="T3"/>
                </a:cxn>
                <a:cxn ang="0">
                  <a:pos x="T4" y="T5"/>
                </a:cxn>
                <a:cxn ang="0">
                  <a:pos x="T6" y="T7"/>
                </a:cxn>
                <a:cxn ang="0">
                  <a:pos x="T8" y="T9"/>
                </a:cxn>
              </a:cxnLst>
              <a:rect l="0" t="0" r="r" b="b"/>
              <a:pathLst>
                <a:path w="19" h="117">
                  <a:moveTo>
                    <a:pt x="19" y="11"/>
                  </a:moveTo>
                  <a:lnTo>
                    <a:pt x="17" y="117"/>
                  </a:lnTo>
                  <a:lnTo>
                    <a:pt x="0" y="106"/>
                  </a:lnTo>
                  <a:lnTo>
                    <a:pt x="0" y="0"/>
                  </a:lnTo>
                  <a:lnTo>
                    <a:pt x="19" y="11"/>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1í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829E912-3C64-4DE5-B666-AFFE2756E142}"/>
                </a:ext>
              </a:extLst>
            </p:cNvPr>
            <p:cNvSpPr/>
            <p:nvPr/>
          </p:nvSpPr>
          <p:spPr bwMode="auto">
            <a:xfrm>
              <a:off x="3963988" y="4010025"/>
              <a:ext cx="128588" cy="241300"/>
            </a:xfrm>
            <a:custGeom>
              <a:avLst/>
              <a:gdLst>
                <a:gd name="T0" fmla="*/ 79 w 81"/>
                <a:gd name="T1" fmla="*/ 44 h 152"/>
                <a:gd name="T2" fmla="*/ 50 w 81"/>
                <a:gd name="T3" fmla="*/ 79 h 152"/>
                <a:gd name="T4" fmla="*/ 81 w 81"/>
                <a:gd name="T5" fmla="*/ 152 h 152"/>
                <a:gd name="T6" fmla="*/ 61 w 81"/>
                <a:gd name="T7" fmla="*/ 139 h 152"/>
                <a:gd name="T8" fmla="*/ 40 w 81"/>
                <a:gd name="T9" fmla="*/ 94 h 152"/>
                <a:gd name="T10" fmla="*/ 21 w 81"/>
                <a:gd name="T11" fmla="*/ 119 h 152"/>
                <a:gd name="T12" fmla="*/ 0 w 81"/>
                <a:gd name="T13" fmla="*/ 106 h 152"/>
                <a:gd name="T14" fmla="*/ 29 w 81"/>
                <a:gd name="T15" fmla="*/ 67 h 152"/>
                <a:gd name="T16" fmla="*/ 2 w 81"/>
                <a:gd name="T17" fmla="*/ 0 h 152"/>
                <a:gd name="T18" fmla="*/ 23 w 81"/>
                <a:gd name="T19" fmla="*/ 11 h 152"/>
                <a:gd name="T20" fmla="*/ 40 w 81"/>
                <a:gd name="T21" fmla="*/ 54 h 152"/>
                <a:gd name="T22" fmla="*/ 59 w 81"/>
                <a:gd name="T23" fmla="*/ 31 h 152"/>
                <a:gd name="T24" fmla="*/ 79 w 81"/>
                <a:gd name="T2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52">
                  <a:moveTo>
                    <a:pt x="79" y="44"/>
                  </a:moveTo>
                  <a:lnTo>
                    <a:pt x="50" y="79"/>
                  </a:lnTo>
                  <a:lnTo>
                    <a:pt x="81" y="152"/>
                  </a:lnTo>
                  <a:lnTo>
                    <a:pt x="61" y="139"/>
                  </a:lnTo>
                  <a:lnTo>
                    <a:pt x="40" y="94"/>
                  </a:lnTo>
                  <a:lnTo>
                    <a:pt x="21" y="119"/>
                  </a:lnTo>
                  <a:lnTo>
                    <a:pt x="0" y="106"/>
                  </a:lnTo>
                  <a:lnTo>
                    <a:pt x="29" y="67"/>
                  </a:lnTo>
                  <a:lnTo>
                    <a:pt x="2" y="0"/>
                  </a:lnTo>
                  <a:lnTo>
                    <a:pt x="23" y="11"/>
                  </a:lnTo>
                  <a:lnTo>
                    <a:pt x="40" y="54"/>
                  </a:lnTo>
                  <a:lnTo>
                    <a:pt x="59" y="31"/>
                  </a:lnTo>
                  <a:lnTo>
                    <a:pt x="79" y="44"/>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ṩḷí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A614DB-0FD8-4256-BE06-74810BBB6DAB}"/>
                </a:ext>
              </a:extLst>
            </p:cNvPr>
            <p:cNvSpPr/>
            <p:nvPr/>
          </p:nvSpPr>
          <p:spPr bwMode="auto">
            <a:xfrm>
              <a:off x="4648200" y="1304925"/>
              <a:ext cx="1352550" cy="781050"/>
            </a:xfrm>
            <a:custGeom>
              <a:avLst/>
              <a:gdLst>
                <a:gd name="T0" fmla="*/ 852 w 852"/>
                <a:gd name="T1" fmla="*/ 39 h 492"/>
                <a:gd name="T2" fmla="*/ 783 w 852"/>
                <a:gd name="T3" fmla="*/ 0 h 492"/>
                <a:gd name="T4" fmla="*/ 0 w 852"/>
                <a:gd name="T5" fmla="*/ 455 h 492"/>
                <a:gd name="T6" fmla="*/ 66 w 852"/>
                <a:gd name="T7" fmla="*/ 492 h 492"/>
                <a:gd name="T8" fmla="*/ 852 w 852"/>
                <a:gd name="T9" fmla="*/ 39 h 492"/>
              </a:gdLst>
              <a:ahLst/>
              <a:cxnLst>
                <a:cxn ang="0">
                  <a:pos x="T0" y="T1"/>
                </a:cxn>
                <a:cxn ang="0">
                  <a:pos x="T2" y="T3"/>
                </a:cxn>
                <a:cxn ang="0">
                  <a:pos x="T4" y="T5"/>
                </a:cxn>
                <a:cxn ang="0">
                  <a:pos x="T6" y="T7"/>
                </a:cxn>
                <a:cxn ang="0">
                  <a:pos x="T8" y="T9"/>
                </a:cxn>
              </a:cxnLst>
              <a:rect l="0" t="0" r="r" b="b"/>
              <a:pathLst>
                <a:path w="852" h="492">
                  <a:moveTo>
                    <a:pt x="852" y="39"/>
                  </a:moveTo>
                  <a:lnTo>
                    <a:pt x="783" y="0"/>
                  </a:lnTo>
                  <a:lnTo>
                    <a:pt x="0" y="455"/>
                  </a:lnTo>
                  <a:lnTo>
                    <a:pt x="66" y="492"/>
                  </a:lnTo>
                  <a:lnTo>
                    <a:pt x="852" y="39"/>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ļ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706281-0392-4B48-AE95-43832C8BCF45}"/>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ṩ1î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79356-8677-4EDB-8EF5-B75727181E88}"/>
                </a:ext>
              </a:extLst>
            </p:cNvPr>
            <p:cNvSpPr/>
            <p:nvPr/>
          </p:nvSpPr>
          <p:spPr bwMode="auto">
            <a:xfrm>
              <a:off x="4752975" y="1366838"/>
              <a:ext cx="1247775" cy="3078163"/>
            </a:xfrm>
            <a:custGeom>
              <a:avLst/>
              <a:gdLst>
                <a:gd name="T0" fmla="*/ 786 w 786"/>
                <a:gd name="T1" fmla="*/ 0 h 1939"/>
                <a:gd name="T2" fmla="*/ 786 w 786"/>
                <a:gd name="T3" fmla="*/ 1487 h 1939"/>
                <a:gd name="T4" fmla="*/ 0 w 786"/>
                <a:gd name="T5" fmla="*/ 1939 h 1939"/>
                <a:gd name="T6" fmla="*/ 0 w 786"/>
                <a:gd name="T7" fmla="*/ 453 h 1939"/>
                <a:gd name="T8" fmla="*/ 786 w 786"/>
                <a:gd name="T9" fmla="*/ 0 h 1939"/>
              </a:gdLst>
              <a:ahLst/>
              <a:cxnLst>
                <a:cxn ang="0">
                  <a:pos x="T0" y="T1"/>
                </a:cxn>
                <a:cxn ang="0">
                  <a:pos x="T2" y="T3"/>
                </a:cxn>
                <a:cxn ang="0">
                  <a:pos x="T4" y="T5"/>
                </a:cxn>
                <a:cxn ang="0">
                  <a:pos x="T6" y="T7"/>
                </a:cxn>
                <a:cxn ang="0">
                  <a:pos x="T8" y="T9"/>
                </a:cxn>
              </a:cxnLst>
              <a:rect l="0" t="0" r="r" b="b"/>
              <a:pathLst>
                <a:path w="786" h="1939">
                  <a:moveTo>
                    <a:pt x="786" y="0"/>
                  </a:moveTo>
                  <a:lnTo>
                    <a:pt x="786" y="1487"/>
                  </a:lnTo>
                  <a:lnTo>
                    <a:pt x="0" y="1939"/>
                  </a:lnTo>
                  <a:lnTo>
                    <a:pt x="0" y="453"/>
                  </a:lnTo>
                  <a:lnTo>
                    <a:pt x="7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ḷï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3E9BDB-C0F0-466B-813C-FA5B5A7DBF53}"/>
                </a:ext>
              </a:extLst>
            </p:cNvPr>
            <p:cNvSpPr/>
            <p:nvPr/>
          </p:nvSpPr>
          <p:spPr bwMode="auto">
            <a:xfrm>
              <a:off x="4648200" y="2027238"/>
              <a:ext cx="104775" cy="2417763"/>
            </a:xfrm>
            <a:custGeom>
              <a:avLst/>
              <a:gdLst>
                <a:gd name="T0" fmla="*/ 0 w 66"/>
                <a:gd name="T1" fmla="*/ 0 h 1523"/>
                <a:gd name="T2" fmla="*/ 0 w 66"/>
                <a:gd name="T3" fmla="*/ 1486 h 1523"/>
                <a:gd name="T4" fmla="*/ 66 w 66"/>
                <a:gd name="T5" fmla="*/ 1523 h 1523"/>
                <a:gd name="T6" fmla="*/ 66 w 66"/>
                <a:gd name="T7" fmla="*/ 37 h 1523"/>
                <a:gd name="T8" fmla="*/ 0 w 66"/>
                <a:gd name="T9" fmla="*/ 0 h 1523"/>
              </a:gdLst>
              <a:ahLst/>
              <a:cxnLst>
                <a:cxn ang="0">
                  <a:pos x="T0" y="T1"/>
                </a:cxn>
                <a:cxn ang="0">
                  <a:pos x="T2" y="T3"/>
                </a:cxn>
                <a:cxn ang="0">
                  <a:pos x="T4" y="T5"/>
                </a:cxn>
                <a:cxn ang="0">
                  <a:pos x="T6" y="T7"/>
                </a:cxn>
                <a:cxn ang="0">
                  <a:pos x="T8" y="T9"/>
                </a:cxn>
              </a:cxnLst>
              <a:rect l="0" t="0" r="r" b="b"/>
              <a:pathLst>
                <a:path w="66" h="1523">
                  <a:moveTo>
                    <a:pt x="0" y="0"/>
                  </a:moveTo>
                  <a:lnTo>
                    <a:pt x="0" y="1486"/>
                  </a:lnTo>
                  <a:lnTo>
                    <a:pt x="66" y="1523"/>
                  </a:lnTo>
                  <a:lnTo>
                    <a:pt x="66" y="37"/>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ŝ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6560403-39A5-4718-8062-D602B930505D}"/>
                </a:ext>
              </a:extLst>
            </p:cNvPr>
            <p:cNvSpPr/>
            <p:nvPr/>
          </p:nvSpPr>
          <p:spPr bwMode="auto">
            <a:xfrm>
              <a:off x="4905375" y="1951038"/>
              <a:ext cx="1012825" cy="603250"/>
            </a:xfrm>
            <a:custGeom>
              <a:avLst/>
              <a:gdLst>
                <a:gd name="T0" fmla="*/ 638 w 638"/>
                <a:gd name="T1" fmla="*/ 0 h 380"/>
                <a:gd name="T2" fmla="*/ 638 w 638"/>
                <a:gd name="T3" fmla="*/ 12 h 380"/>
                <a:gd name="T4" fmla="*/ 0 w 638"/>
                <a:gd name="T5" fmla="*/ 380 h 380"/>
                <a:gd name="T6" fmla="*/ 0 w 638"/>
                <a:gd name="T7" fmla="*/ 367 h 380"/>
                <a:gd name="T8" fmla="*/ 638 w 638"/>
                <a:gd name="T9" fmla="*/ 0 h 380"/>
              </a:gdLst>
              <a:ahLst/>
              <a:cxnLst>
                <a:cxn ang="0">
                  <a:pos x="T0" y="T1"/>
                </a:cxn>
                <a:cxn ang="0">
                  <a:pos x="T2" y="T3"/>
                </a:cxn>
                <a:cxn ang="0">
                  <a:pos x="T4" y="T5"/>
                </a:cxn>
                <a:cxn ang="0">
                  <a:pos x="T6" y="T7"/>
                </a:cxn>
                <a:cxn ang="0">
                  <a:pos x="T8" y="T9"/>
                </a:cxn>
              </a:cxnLst>
              <a:rect l="0" t="0" r="r" b="b"/>
              <a:pathLst>
                <a:path w="638" h="380">
                  <a:moveTo>
                    <a:pt x="638" y="0"/>
                  </a:moveTo>
                  <a:lnTo>
                    <a:pt x="638" y="12"/>
                  </a:lnTo>
                  <a:lnTo>
                    <a:pt x="0" y="380"/>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ṧ1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986FA8-E93C-412F-8ADE-C2BDCA126723}"/>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Sḷï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A102DB1-451B-4A44-9F9A-C1B03B6C3AFB}"/>
                </a:ext>
              </a:extLst>
            </p:cNvPr>
            <p:cNvSpPr/>
            <p:nvPr/>
          </p:nvSpPr>
          <p:spPr bwMode="auto">
            <a:xfrm>
              <a:off x="5110163" y="3427413"/>
              <a:ext cx="612775" cy="392113"/>
            </a:xfrm>
            <a:custGeom>
              <a:avLst/>
              <a:gdLst>
                <a:gd name="T0" fmla="*/ 386 w 386"/>
                <a:gd name="T1" fmla="*/ 0 h 247"/>
                <a:gd name="T2" fmla="*/ 386 w 386"/>
                <a:gd name="T3" fmla="*/ 25 h 247"/>
                <a:gd name="T4" fmla="*/ 0 w 386"/>
                <a:gd name="T5" fmla="*/ 247 h 247"/>
                <a:gd name="T6" fmla="*/ 0 w 386"/>
                <a:gd name="T7" fmla="*/ 224 h 247"/>
                <a:gd name="T8" fmla="*/ 386 w 386"/>
                <a:gd name="T9" fmla="*/ 0 h 247"/>
              </a:gdLst>
              <a:ahLst/>
              <a:cxnLst>
                <a:cxn ang="0">
                  <a:pos x="T0" y="T1"/>
                </a:cxn>
                <a:cxn ang="0">
                  <a:pos x="T2" y="T3"/>
                </a:cxn>
                <a:cxn ang="0">
                  <a:pos x="T4" y="T5"/>
                </a:cxn>
                <a:cxn ang="0">
                  <a:pos x="T6" y="T7"/>
                </a:cxn>
                <a:cxn ang="0">
                  <a:pos x="T8" y="T9"/>
                </a:cxn>
              </a:cxnLst>
              <a:rect l="0" t="0" r="r" b="b"/>
              <a:pathLst>
                <a:path w="386" h="247">
                  <a:moveTo>
                    <a:pt x="386" y="0"/>
                  </a:moveTo>
                  <a:lnTo>
                    <a:pt x="386" y="25"/>
                  </a:lnTo>
                  <a:lnTo>
                    <a:pt x="0" y="247"/>
                  </a:lnTo>
                  <a:lnTo>
                    <a:pt x="0" y="224"/>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şľi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CE87288-6996-4DCF-A96E-61825C5A351F}"/>
                </a:ext>
              </a:extLst>
            </p:cNvPr>
            <p:cNvSpPr/>
            <p:nvPr/>
          </p:nvSpPr>
          <p:spPr bwMode="auto">
            <a:xfrm>
              <a:off x="4908550" y="3209925"/>
              <a:ext cx="1012825" cy="622300"/>
            </a:xfrm>
            <a:custGeom>
              <a:avLst/>
              <a:gdLst>
                <a:gd name="T0" fmla="*/ 638 w 638"/>
                <a:gd name="T1" fmla="*/ 0 h 392"/>
                <a:gd name="T2" fmla="*/ 638 w 638"/>
                <a:gd name="T3" fmla="*/ 25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5"/>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ś1î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655E44D-1B17-4297-A0A6-FA103ECF066E}"/>
                </a:ext>
              </a:extLst>
            </p:cNvPr>
            <p:cNvSpPr/>
            <p:nvPr/>
          </p:nvSpPr>
          <p:spPr bwMode="auto">
            <a:xfrm>
              <a:off x="4908550" y="3108325"/>
              <a:ext cx="1012825" cy="622300"/>
            </a:xfrm>
            <a:custGeom>
              <a:avLst/>
              <a:gdLst>
                <a:gd name="T0" fmla="*/ 638 w 638"/>
                <a:gd name="T1" fmla="*/ 0 h 392"/>
                <a:gd name="T2" fmla="*/ 638 w 638"/>
                <a:gd name="T3" fmla="*/ 24 h 392"/>
                <a:gd name="T4" fmla="*/ 0 w 638"/>
                <a:gd name="T5" fmla="*/ 392 h 392"/>
                <a:gd name="T6" fmla="*/ 0 w 638"/>
                <a:gd name="T7" fmla="*/ 367 h 392"/>
                <a:gd name="T8" fmla="*/ 638 w 638"/>
                <a:gd name="T9" fmla="*/ 0 h 392"/>
              </a:gdLst>
              <a:ahLst/>
              <a:cxnLst>
                <a:cxn ang="0">
                  <a:pos x="T0" y="T1"/>
                </a:cxn>
                <a:cxn ang="0">
                  <a:pos x="T2" y="T3"/>
                </a:cxn>
                <a:cxn ang="0">
                  <a:pos x="T4" y="T5"/>
                </a:cxn>
                <a:cxn ang="0">
                  <a:pos x="T6" y="T7"/>
                </a:cxn>
                <a:cxn ang="0">
                  <a:pos x="T8" y="T9"/>
                </a:cxn>
              </a:cxnLst>
              <a:rect l="0" t="0" r="r" b="b"/>
              <a:pathLst>
                <a:path w="638" h="392">
                  <a:moveTo>
                    <a:pt x="638" y="0"/>
                  </a:moveTo>
                  <a:lnTo>
                    <a:pt x="638" y="24"/>
                  </a:lnTo>
                  <a:lnTo>
                    <a:pt x="0" y="392"/>
                  </a:lnTo>
                  <a:lnTo>
                    <a:pt x="0" y="367"/>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î$1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749B89A-2C54-43B5-94AF-FD75E93869A1}"/>
                </a:ext>
              </a:extLst>
            </p:cNvPr>
            <p:cNvSpPr/>
            <p:nvPr/>
          </p:nvSpPr>
          <p:spPr bwMode="auto">
            <a:xfrm>
              <a:off x="4908550" y="3005138"/>
              <a:ext cx="1012825" cy="623888"/>
            </a:xfrm>
            <a:custGeom>
              <a:avLst/>
              <a:gdLst>
                <a:gd name="T0" fmla="*/ 638 w 638"/>
                <a:gd name="T1" fmla="*/ 0 h 393"/>
                <a:gd name="T2" fmla="*/ 638 w 638"/>
                <a:gd name="T3" fmla="*/ 25 h 393"/>
                <a:gd name="T4" fmla="*/ 0 w 638"/>
                <a:gd name="T5" fmla="*/ 393 h 393"/>
                <a:gd name="T6" fmla="*/ 0 w 638"/>
                <a:gd name="T7" fmla="*/ 368 h 393"/>
                <a:gd name="T8" fmla="*/ 638 w 638"/>
                <a:gd name="T9" fmla="*/ 0 h 393"/>
              </a:gdLst>
              <a:ahLst/>
              <a:cxnLst>
                <a:cxn ang="0">
                  <a:pos x="T0" y="T1"/>
                </a:cxn>
                <a:cxn ang="0">
                  <a:pos x="T2" y="T3"/>
                </a:cxn>
                <a:cxn ang="0">
                  <a:pos x="T4" y="T5"/>
                </a:cxn>
                <a:cxn ang="0">
                  <a:pos x="T6" y="T7"/>
                </a:cxn>
                <a:cxn ang="0">
                  <a:pos x="T8" y="T9"/>
                </a:cxn>
              </a:cxnLst>
              <a:rect l="0" t="0" r="r" b="b"/>
              <a:pathLst>
                <a:path w="638" h="393">
                  <a:moveTo>
                    <a:pt x="638" y="0"/>
                  </a:moveTo>
                  <a:lnTo>
                    <a:pt x="638" y="25"/>
                  </a:lnTo>
                  <a:lnTo>
                    <a:pt x="0" y="393"/>
                  </a:lnTo>
                  <a:lnTo>
                    <a:pt x="0" y="368"/>
                  </a:lnTo>
                  <a:lnTo>
                    <a:pt x="638"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š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826C15C-CEAA-44CD-9C31-F0E6656128B4}"/>
                </a:ext>
              </a:extLst>
            </p:cNvPr>
            <p:cNvSpPr/>
            <p:nvPr/>
          </p:nvSpPr>
          <p:spPr bwMode="auto">
            <a:xfrm>
              <a:off x="4908550" y="2903538"/>
              <a:ext cx="1012825" cy="622300"/>
            </a:xfrm>
            <a:custGeom>
              <a:avLst/>
              <a:gdLst>
                <a:gd name="T0" fmla="*/ 636 w 638"/>
                <a:gd name="T1" fmla="*/ 0 h 392"/>
                <a:gd name="T2" fmla="*/ 638 w 638"/>
                <a:gd name="T3" fmla="*/ 25 h 392"/>
                <a:gd name="T4" fmla="*/ 0 w 638"/>
                <a:gd name="T5" fmla="*/ 392 h 392"/>
                <a:gd name="T6" fmla="*/ 0 w 638"/>
                <a:gd name="T7" fmla="*/ 367 h 392"/>
                <a:gd name="T8" fmla="*/ 636 w 638"/>
                <a:gd name="T9" fmla="*/ 0 h 392"/>
              </a:gdLst>
              <a:ahLst/>
              <a:cxnLst>
                <a:cxn ang="0">
                  <a:pos x="T0" y="T1"/>
                </a:cxn>
                <a:cxn ang="0">
                  <a:pos x="T2" y="T3"/>
                </a:cxn>
                <a:cxn ang="0">
                  <a:pos x="T4" y="T5"/>
                </a:cxn>
                <a:cxn ang="0">
                  <a:pos x="T6" y="T7"/>
                </a:cxn>
                <a:cxn ang="0">
                  <a:pos x="T8" y="T9"/>
                </a:cxn>
              </a:cxnLst>
              <a:rect l="0" t="0" r="r" b="b"/>
              <a:pathLst>
                <a:path w="638" h="392">
                  <a:moveTo>
                    <a:pt x="636" y="0"/>
                  </a:moveTo>
                  <a:lnTo>
                    <a:pt x="638"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š1ï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8F081CC-6A03-4BB9-AE27-75AC543C9598}"/>
                </a:ext>
              </a:extLst>
            </p:cNvPr>
            <p:cNvSpPr/>
            <p:nvPr/>
          </p:nvSpPr>
          <p:spPr bwMode="auto">
            <a:xfrm>
              <a:off x="4908550" y="2800350"/>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S1i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8846034-35CE-433C-9F85-27562B9A6B9F}"/>
                </a:ext>
              </a:extLst>
            </p:cNvPr>
            <p:cNvSpPr/>
            <p:nvPr/>
          </p:nvSpPr>
          <p:spPr bwMode="auto">
            <a:xfrm>
              <a:off x="4908550" y="2698750"/>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Sļï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930823A-4417-482A-8C83-A1E9D90FEDA6}"/>
                </a:ext>
              </a:extLst>
            </p:cNvPr>
            <p:cNvSpPr/>
            <p:nvPr/>
          </p:nvSpPr>
          <p:spPr bwMode="auto">
            <a:xfrm>
              <a:off x="4908550" y="2597150"/>
              <a:ext cx="1009650" cy="622300"/>
            </a:xfrm>
            <a:custGeom>
              <a:avLst/>
              <a:gdLst>
                <a:gd name="T0" fmla="*/ 636 w 636"/>
                <a:gd name="T1" fmla="*/ 0 h 392"/>
                <a:gd name="T2" fmla="*/ 636 w 636"/>
                <a:gd name="T3" fmla="*/ 25 h 392"/>
                <a:gd name="T4" fmla="*/ 0 w 636"/>
                <a:gd name="T5" fmla="*/ 392 h 392"/>
                <a:gd name="T6" fmla="*/ 0 w 636"/>
                <a:gd name="T7" fmla="*/ 367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7"/>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ṧľî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192765D-801E-4A60-AC42-B2C902D50566}"/>
                </a:ext>
              </a:extLst>
            </p:cNvPr>
            <p:cNvSpPr/>
            <p:nvPr/>
          </p:nvSpPr>
          <p:spPr bwMode="auto">
            <a:xfrm>
              <a:off x="4908550" y="2493963"/>
              <a:ext cx="1009650" cy="623888"/>
            </a:xfrm>
            <a:custGeom>
              <a:avLst/>
              <a:gdLst>
                <a:gd name="T0" fmla="*/ 636 w 636"/>
                <a:gd name="T1" fmla="*/ 0 h 393"/>
                <a:gd name="T2" fmla="*/ 636 w 636"/>
                <a:gd name="T3" fmla="*/ 25 h 393"/>
                <a:gd name="T4" fmla="*/ 0 w 636"/>
                <a:gd name="T5" fmla="*/ 393 h 393"/>
                <a:gd name="T6" fmla="*/ 0 w 636"/>
                <a:gd name="T7" fmla="*/ 368 h 393"/>
                <a:gd name="T8" fmla="*/ 636 w 636"/>
                <a:gd name="T9" fmla="*/ 0 h 393"/>
              </a:gdLst>
              <a:ahLst/>
              <a:cxnLst>
                <a:cxn ang="0">
                  <a:pos x="T0" y="T1"/>
                </a:cxn>
                <a:cxn ang="0">
                  <a:pos x="T2" y="T3"/>
                </a:cxn>
                <a:cxn ang="0">
                  <a:pos x="T4" y="T5"/>
                </a:cxn>
                <a:cxn ang="0">
                  <a:pos x="T6" y="T7"/>
                </a:cxn>
                <a:cxn ang="0">
                  <a:pos x="T8" y="T9"/>
                </a:cxn>
              </a:cxnLst>
              <a:rect l="0" t="0" r="r" b="b"/>
              <a:pathLst>
                <a:path w="636" h="393">
                  <a:moveTo>
                    <a:pt x="636" y="0"/>
                  </a:moveTo>
                  <a:lnTo>
                    <a:pt x="636" y="25"/>
                  </a:lnTo>
                  <a:lnTo>
                    <a:pt x="0" y="393"/>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ṥ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FED3430-5674-4EF8-B0F6-265D60953F8E}"/>
                </a:ext>
              </a:extLst>
            </p:cNvPr>
            <p:cNvSpPr/>
            <p:nvPr/>
          </p:nvSpPr>
          <p:spPr bwMode="auto">
            <a:xfrm>
              <a:off x="5067300" y="2330450"/>
              <a:ext cx="692150" cy="481013"/>
            </a:xfrm>
            <a:custGeom>
              <a:avLst/>
              <a:gdLst>
                <a:gd name="T0" fmla="*/ 436 w 436"/>
                <a:gd name="T1" fmla="*/ 0 h 303"/>
                <a:gd name="T2" fmla="*/ 436 w 436"/>
                <a:gd name="T3" fmla="*/ 49 h 303"/>
                <a:gd name="T4" fmla="*/ 0 w 436"/>
                <a:gd name="T5" fmla="*/ 303 h 303"/>
                <a:gd name="T6" fmla="*/ 0 w 436"/>
                <a:gd name="T7" fmla="*/ 253 h 303"/>
                <a:gd name="T8" fmla="*/ 436 w 436"/>
                <a:gd name="T9" fmla="*/ 0 h 303"/>
              </a:gdLst>
              <a:ahLst/>
              <a:cxnLst>
                <a:cxn ang="0">
                  <a:pos x="T0" y="T1"/>
                </a:cxn>
                <a:cxn ang="0">
                  <a:pos x="T2" y="T3"/>
                </a:cxn>
                <a:cxn ang="0">
                  <a:pos x="T4" y="T5"/>
                </a:cxn>
                <a:cxn ang="0">
                  <a:pos x="T6" y="T7"/>
                </a:cxn>
                <a:cxn ang="0">
                  <a:pos x="T8" y="T9"/>
                </a:cxn>
              </a:cxnLst>
              <a:rect l="0" t="0" r="r" b="b"/>
              <a:pathLst>
                <a:path w="436" h="303">
                  <a:moveTo>
                    <a:pt x="436" y="0"/>
                  </a:moveTo>
                  <a:lnTo>
                    <a:pt x="436" y="49"/>
                  </a:lnTo>
                  <a:lnTo>
                    <a:pt x="0" y="303"/>
                  </a:lnTo>
                  <a:lnTo>
                    <a:pt x="0" y="253"/>
                  </a:lnTo>
                  <a:lnTo>
                    <a:pt x="4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śľ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10B29C6-F341-43EB-AB51-5CB035F771EF}"/>
                </a:ext>
              </a:extLst>
            </p:cNvPr>
            <p:cNvSpPr/>
            <p:nvPr/>
          </p:nvSpPr>
          <p:spPr bwMode="auto">
            <a:xfrm>
              <a:off x="4908550" y="2392363"/>
              <a:ext cx="1009650" cy="622300"/>
            </a:xfrm>
            <a:custGeom>
              <a:avLst/>
              <a:gdLst>
                <a:gd name="T0" fmla="*/ 636 w 636"/>
                <a:gd name="T1" fmla="*/ 0 h 392"/>
                <a:gd name="T2" fmla="*/ 636 w 636"/>
                <a:gd name="T3" fmla="*/ 25 h 392"/>
                <a:gd name="T4" fmla="*/ 0 w 636"/>
                <a:gd name="T5" fmla="*/ 392 h 392"/>
                <a:gd name="T6" fmla="*/ 0 w 636"/>
                <a:gd name="T7" fmla="*/ 368 h 392"/>
                <a:gd name="T8" fmla="*/ 636 w 636"/>
                <a:gd name="T9" fmla="*/ 0 h 392"/>
              </a:gdLst>
              <a:ahLst/>
              <a:cxnLst>
                <a:cxn ang="0">
                  <a:pos x="T0" y="T1"/>
                </a:cxn>
                <a:cxn ang="0">
                  <a:pos x="T2" y="T3"/>
                </a:cxn>
                <a:cxn ang="0">
                  <a:pos x="T4" y="T5"/>
                </a:cxn>
                <a:cxn ang="0">
                  <a:pos x="T6" y="T7"/>
                </a:cxn>
                <a:cxn ang="0">
                  <a:pos x="T8" y="T9"/>
                </a:cxn>
              </a:cxnLst>
              <a:rect l="0" t="0" r="r" b="b"/>
              <a:pathLst>
                <a:path w="636" h="392">
                  <a:moveTo>
                    <a:pt x="636" y="0"/>
                  </a:moveTo>
                  <a:lnTo>
                    <a:pt x="636" y="25"/>
                  </a:lnTo>
                  <a:lnTo>
                    <a:pt x="0" y="392"/>
                  </a:lnTo>
                  <a:lnTo>
                    <a:pt x="0" y="368"/>
                  </a:lnTo>
                  <a:lnTo>
                    <a:pt x="636" y="0"/>
                  </a:lnTo>
                  <a:close/>
                </a:path>
              </a:pathLst>
            </a:custGeom>
            <a:solidFill>
              <a:srgbClr val="D8D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ļid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ADEE902-787B-4631-AB81-F737F190E304}"/>
                </a:ext>
              </a:extLst>
            </p:cNvPr>
            <p:cNvSpPr/>
            <p:nvPr/>
          </p:nvSpPr>
          <p:spPr bwMode="auto">
            <a:xfrm>
              <a:off x="5575300" y="3427413"/>
              <a:ext cx="279400" cy="355600"/>
            </a:xfrm>
            <a:custGeom>
              <a:avLst/>
              <a:gdLst>
                <a:gd name="T0" fmla="*/ 35 w 85"/>
                <a:gd name="T1" fmla="*/ 75 h 108"/>
                <a:gd name="T2" fmla="*/ 26 w 85"/>
                <a:gd name="T3" fmla="*/ 64 h 108"/>
                <a:gd name="T4" fmla="*/ 42 w 85"/>
                <a:gd name="T5" fmla="*/ 36 h 108"/>
                <a:gd name="T6" fmla="*/ 50 w 85"/>
                <a:gd name="T7" fmla="*/ 33 h 108"/>
                <a:gd name="T8" fmla="*/ 59 w 85"/>
                <a:gd name="T9" fmla="*/ 45 h 108"/>
                <a:gd name="T10" fmla="*/ 42 w 85"/>
                <a:gd name="T11" fmla="*/ 73 h 108"/>
                <a:gd name="T12" fmla="*/ 35 w 85"/>
                <a:gd name="T13" fmla="*/ 75 h 108"/>
                <a:gd name="T14" fmla="*/ 52 w 85"/>
                <a:gd name="T15" fmla="*/ 26 h 108"/>
                <a:gd name="T16" fmla="*/ 42 w 85"/>
                <a:gd name="T17" fmla="*/ 29 h 108"/>
                <a:gd name="T18" fmla="*/ 20 w 85"/>
                <a:gd name="T19" fmla="*/ 67 h 108"/>
                <a:gd name="T20" fmla="*/ 32 w 85"/>
                <a:gd name="T21" fmla="*/ 83 h 108"/>
                <a:gd name="T22" fmla="*/ 42 w 85"/>
                <a:gd name="T23" fmla="*/ 80 h 108"/>
                <a:gd name="T24" fmla="*/ 65 w 85"/>
                <a:gd name="T25" fmla="*/ 42 h 108"/>
                <a:gd name="T26" fmla="*/ 52 w 85"/>
                <a:gd name="T27" fmla="*/ 26 h 108"/>
                <a:gd name="T28" fmla="*/ 61 w 85"/>
                <a:gd name="T29" fmla="*/ 0 h 108"/>
                <a:gd name="T30" fmla="*/ 45 w 85"/>
                <a:gd name="T31" fmla="*/ 5 h 108"/>
                <a:gd name="T32" fmla="*/ 45 w 85"/>
                <a:gd name="T33" fmla="*/ 11 h 108"/>
                <a:gd name="T34" fmla="*/ 58 w 85"/>
                <a:gd name="T35" fmla="*/ 8 h 108"/>
                <a:gd name="T36" fmla="*/ 79 w 85"/>
                <a:gd name="T37" fmla="*/ 33 h 108"/>
                <a:gd name="T38" fmla="*/ 42 w 85"/>
                <a:gd name="T39" fmla="*/ 96 h 108"/>
                <a:gd name="T40" fmla="*/ 26 w 85"/>
                <a:gd name="T41" fmla="*/ 101 h 108"/>
                <a:gd name="T42" fmla="*/ 6 w 85"/>
                <a:gd name="T43" fmla="*/ 75 h 108"/>
                <a:gd name="T44" fmla="*/ 37 w 85"/>
                <a:gd name="T45" fmla="*/ 16 h 108"/>
                <a:gd name="T46" fmla="*/ 20 w 85"/>
                <a:gd name="T47" fmla="*/ 26 h 108"/>
                <a:gd name="T48" fmla="*/ 0 w 85"/>
                <a:gd name="T49" fmla="*/ 79 h 108"/>
                <a:gd name="T50" fmla="*/ 24 w 85"/>
                <a:gd name="T51" fmla="*/ 108 h 108"/>
                <a:gd name="T52" fmla="*/ 42 w 85"/>
                <a:gd name="T53" fmla="*/ 103 h 108"/>
                <a:gd name="T54" fmla="*/ 84 w 85"/>
                <a:gd name="T55" fmla="*/ 30 h 108"/>
                <a:gd name="T56" fmla="*/ 61 w 85"/>
                <a:gd name="T5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08">
                  <a:moveTo>
                    <a:pt x="35" y="75"/>
                  </a:moveTo>
                  <a:cubicBezTo>
                    <a:pt x="30" y="75"/>
                    <a:pt x="26" y="71"/>
                    <a:pt x="26" y="64"/>
                  </a:cubicBezTo>
                  <a:cubicBezTo>
                    <a:pt x="26" y="53"/>
                    <a:pt x="33" y="41"/>
                    <a:pt x="42" y="36"/>
                  </a:cubicBezTo>
                  <a:cubicBezTo>
                    <a:pt x="45" y="34"/>
                    <a:pt x="47" y="33"/>
                    <a:pt x="50" y="33"/>
                  </a:cubicBezTo>
                  <a:cubicBezTo>
                    <a:pt x="55" y="33"/>
                    <a:pt x="59" y="38"/>
                    <a:pt x="59" y="45"/>
                  </a:cubicBezTo>
                  <a:cubicBezTo>
                    <a:pt x="59" y="55"/>
                    <a:pt x="51" y="68"/>
                    <a:pt x="42" y="73"/>
                  </a:cubicBezTo>
                  <a:cubicBezTo>
                    <a:pt x="40" y="75"/>
                    <a:pt x="37" y="75"/>
                    <a:pt x="35" y="75"/>
                  </a:cubicBezTo>
                  <a:moveTo>
                    <a:pt x="52" y="26"/>
                  </a:moveTo>
                  <a:cubicBezTo>
                    <a:pt x="49" y="26"/>
                    <a:pt x="46" y="27"/>
                    <a:pt x="42" y="29"/>
                  </a:cubicBezTo>
                  <a:cubicBezTo>
                    <a:pt x="30" y="36"/>
                    <a:pt x="20" y="53"/>
                    <a:pt x="20" y="67"/>
                  </a:cubicBezTo>
                  <a:cubicBezTo>
                    <a:pt x="20" y="77"/>
                    <a:pt x="25" y="83"/>
                    <a:pt x="32" y="83"/>
                  </a:cubicBezTo>
                  <a:cubicBezTo>
                    <a:pt x="35" y="83"/>
                    <a:pt x="39" y="82"/>
                    <a:pt x="42" y="80"/>
                  </a:cubicBezTo>
                  <a:cubicBezTo>
                    <a:pt x="55" y="73"/>
                    <a:pt x="65" y="56"/>
                    <a:pt x="65" y="42"/>
                  </a:cubicBezTo>
                  <a:cubicBezTo>
                    <a:pt x="64" y="32"/>
                    <a:pt x="59" y="26"/>
                    <a:pt x="52" y="26"/>
                  </a:cubicBezTo>
                  <a:moveTo>
                    <a:pt x="61" y="0"/>
                  </a:moveTo>
                  <a:cubicBezTo>
                    <a:pt x="56" y="0"/>
                    <a:pt x="51" y="2"/>
                    <a:pt x="45" y="5"/>
                  </a:cubicBezTo>
                  <a:cubicBezTo>
                    <a:pt x="45" y="11"/>
                    <a:pt x="45" y="11"/>
                    <a:pt x="45" y="11"/>
                  </a:cubicBezTo>
                  <a:cubicBezTo>
                    <a:pt x="50" y="9"/>
                    <a:pt x="54" y="8"/>
                    <a:pt x="58" y="8"/>
                  </a:cubicBezTo>
                  <a:cubicBezTo>
                    <a:pt x="70" y="8"/>
                    <a:pt x="79" y="17"/>
                    <a:pt x="79" y="33"/>
                  </a:cubicBezTo>
                  <a:cubicBezTo>
                    <a:pt x="79" y="56"/>
                    <a:pt x="62" y="85"/>
                    <a:pt x="42" y="96"/>
                  </a:cubicBezTo>
                  <a:cubicBezTo>
                    <a:pt x="37" y="99"/>
                    <a:pt x="31" y="101"/>
                    <a:pt x="26" y="101"/>
                  </a:cubicBezTo>
                  <a:cubicBezTo>
                    <a:pt x="14" y="101"/>
                    <a:pt x="6" y="92"/>
                    <a:pt x="6" y="75"/>
                  </a:cubicBezTo>
                  <a:cubicBezTo>
                    <a:pt x="6" y="54"/>
                    <a:pt x="19" y="29"/>
                    <a:pt x="37" y="16"/>
                  </a:cubicBezTo>
                  <a:cubicBezTo>
                    <a:pt x="20" y="26"/>
                    <a:pt x="20" y="26"/>
                    <a:pt x="20" y="26"/>
                  </a:cubicBezTo>
                  <a:cubicBezTo>
                    <a:pt x="8" y="41"/>
                    <a:pt x="0" y="61"/>
                    <a:pt x="0" y="79"/>
                  </a:cubicBezTo>
                  <a:cubicBezTo>
                    <a:pt x="0" y="98"/>
                    <a:pt x="10" y="108"/>
                    <a:pt x="24" y="108"/>
                  </a:cubicBezTo>
                  <a:cubicBezTo>
                    <a:pt x="29" y="108"/>
                    <a:pt x="36" y="107"/>
                    <a:pt x="42" y="103"/>
                  </a:cubicBezTo>
                  <a:cubicBezTo>
                    <a:pt x="66" y="89"/>
                    <a:pt x="85" y="57"/>
                    <a:pt x="84" y="30"/>
                  </a:cubicBezTo>
                  <a:cubicBezTo>
                    <a:pt x="84" y="11"/>
                    <a:pt x="75" y="0"/>
                    <a:pt x="61" y="0"/>
                  </a:cubicBezTo>
                </a:path>
              </a:pathLst>
            </a:custGeom>
            <a:solidFill>
              <a:srgbClr val="FF8C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ŝ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1E4E4FA-1BFC-4B68-99FE-03A112479BE7}"/>
                </a:ext>
              </a:extLst>
            </p:cNvPr>
            <p:cNvSpPr/>
            <p:nvPr/>
          </p:nvSpPr>
          <p:spPr bwMode="auto">
            <a:xfrm>
              <a:off x="5640388" y="3443288"/>
              <a:ext cx="82550" cy="69850"/>
            </a:xfrm>
            <a:custGeom>
              <a:avLst/>
              <a:gdLst>
                <a:gd name="T0" fmla="*/ 25 w 25"/>
                <a:gd name="T1" fmla="*/ 0 h 21"/>
                <a:gd name="T2" fmla="*/ 22 w 25"/>
                <a:gd name="T3" fmla="*/ 1 h 21"/>
                <a:gd name="T4" fmla="*/ 0 w 25"/>
                <a:gd name="T5" fmla="*/ 21 h 21"/>
                <a:gd name="T6" fmla="*/ 17 w 25"/>
                <a:gd name="T7" fmla="*/ 11 h 21"/>
                <a:gd name="T8" fmla="*/ 22 w 25"/>
                <a:gd name="T9" fmla="*/ 8 h 21"/>
                <a:gd name="T10" fmla="*/ 25 w 25"/>
                <a:gd name="T11" fmla="*/ 6 h 21"/>
                <a:gd name="T12" fmla="*/ 25 w 25"/>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5" h="21">
                  <a:moveTo>
                    <a:pt x="25" y="0"/>
                  </a:moveTo>
                  <a:cubicBezTo>
                    <a:pt x="24" y="0"/>
                    <a:pt x="23" y="0"/>
                    <a:pt x="22" y="1"/>
                  </a:cubicBezTo>
                  <a:cubicBezTo>
                    <a:pt x="14" y="6"/>
                    <a:pt x="7" y="13"/>
                    <a:pt x="0" y="21"/>
                  </a:cubicBezTo>
                  <a:cubicBezTo>
                    <a:pt x="17" y="11"/>
                    <a:pt x="17" y="11"/>
                    <a:pt x="17" y="11"/>
                  </a:cubicBezTo>
                  <a:cubicBezTo>
                    <a:pt x="19" y="10"/>
                    <a:pt x="20" y="9"/>
                    <a:pt x="22" y="8"/>
                  </a:cubicBezTo>
                  <a:cubicBezTo>
                    <a:pt x="23" y="7"/>
                    <a:pt x="24" y="7"/>
                    <a:pt x="25" y="6"/>
                  </a:cubicBezTo>
                  <a:cubicBezTo>
                    <a:pt x="25" y="0"/>
                    <a:pt x="25" y="0"/>
                    <a:pt x="25" y="0"/>
                  </a:cubicBezTo>
                </a:path>
              </a:pathLst>
            </a:custGeom>
            <a:solidFill>
              <a:srgbClr val="D87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ḷi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FC69A05-A6EE-4278-8E24-58BC7E9BDEB0}"/>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śḻï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3AF337-E190-4716-86AF-395A316BAD1F}"/>
                </a:ext>
              </a:extLst>
            </p:cNvPr>
            <p:cNvSpPr/>
            <p:nvPr/>
          </p:nvSpPr>
          <p:spPr bwMode="auto">
            <a:xfrm>
              <a:off x="6802438" y="4405313"/>
              <a:ext cx="2068513" cy="1246188"/>
            </a:xfrm>
            <a:custGeom>
              <a:avLst/>
              <a:gdLst>
                <a:gd name="T0" fmla="*/ 1303 w 1303"/>
                <a:gd name="T1" fmla="*/ 0 h 785"/>
                <a:gd name="T2" fmla="*/ 1303 w 1303"/>
                <a:gd name="T3" fmla="*/ 34 h 785"/>
                <a:gd name="T4" fmla="*/ 0 w 1303"/>
                <a:gd name="T5" fmla="*/ 785 h 785"/>
                <a:gd name="T6" fmla="*/ 0 w 1303"/>
                <a:gd name="T7" fmla="*/ 750 h 785"/>
                <a:gd name="T8" fmla="*/ 1303 w 1303"/>
                <a:gd name="T9" fmla="*/ 0 h 785"/>
              </a:gdLst>
              <a:ahLst/>
              <a:cxnLst>
                <a:cxn ang="0">
                  <a:pos x="T0" y="T1"/>
                </a:cxn>
                <a:cxn ang="0">
                  <a:pos x="T2" y="T3"/>
                </a:cxn>
                <a:cxn ang="0">
                  <a:pos x="T4" y="T5"/>
                </a:cxn>
                <a:cxn ang="0">
                  <a:pos x="T6" y="T7"/>
                </a:cxn>
                <a:cxn ang="0">
                  <a:pos x="T8" y="T9"/>
                </a:cxn>
              </a:cxnLst>
              <a:rect l="0" t="0" r="r" b="b"/>
              <a:pathLst>
                <a:path w="1303" h="785">
                  <a:moveTo>
                    <a:pt x="1303" y="0"/>
                  </a:moveTo>
                  <a:lnTo>
                    <a:pt x="1303" y="34"/>
                  </a:lnTo>
                  <a:lnTo>
                    <a:pt x="0" y="785"/>
                  </a:lnTo>
                  <a:lnTo>
                    <a:pt x="0" y="75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ṧ1í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404410-99F2-4144-AEFD-3BB26EEEF802}"/>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ļ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22235BF-20F4-4C4D-87C6-ADF592895475}"/>
                </a:ext>
              </a:extLst>
            </p:cNvPr>
            <p:cNvSpPr/>
            <p:nvPr/>
          </p:nvSpPr>
          <p:spPr bwMode="auto">
            <a:xfrm>
              <a:off x="5330825" y="4741863"/>
              <a:ext cx="1471613" cy="909638"/>
            </a:xfrm>
            <a:custGeom>
              <a:avLst/>
              <a:gdLst>
                <a:gd name="T0" fmla="*/ 0 w 927"/>
                <a:gd name="T1" fmla="*/ 0 h 573"/>
                <a:gd name="T2" fmla="*/ 0 w 927"/>
                <a:gd name="T3" fmla="*/ 35 h 573"/>
                <a:gd name="T4" fmla="*/ 927 w 927"/>
                <a:gd name="T5" fmla="*/ 573 h 573"/>
                <a:gd name="T6" fmla="*/ 927 w 927"/>
                <a:gd name="T7" fmla="*/ 538 h 573"/>
                <a:gd name="T8" fmla="*/ 0 w 927"/>
                <a:gd name="T9" fmla="*/ 0 h 573"/>
              </a:gdLst>
              <a:ahLst/>
              <a:cxnLst>
                <a:cxn ang="0">
                  <a:pos x="T0" y="T1"/>
                </a:cxn>
                <a:cxn ang="0">
                  <a:pos x="T2" y="T3"/>
                </a:cxn>
                <a:cxn ang="0">
                  <a:pos x="T4" y="T5"/>
                </a:cxn>
                <a:cxn ang="0">
                  <a:pos x="T6" y="T7"/>
                </a:cxn>
                <a:cxn ang="0">
                  <a:pos x="T8" y="T9"/>
                </a:cxn>
              </a:cxnLst>
              <a:rect l="0" t="0" r="r" b="b"/>
              <a:pathLst>
                <a:path w="927" h="573">
                  <a:moveTo>
                    <a:pt x="0" y="0"/>
                  </a:moveTo>
                  <a:lnTo>
                    <a:pt x="0" y="35"/>
                  </a:lnTo>
                  <a:lnTo>
                    <a:pt x="927" y="573"/>
                  </a:lnTo>
                  <a:lnTo>
                    <a:pt x="927"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ṧḷ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547D449-FE2E-4D3A-9DB0-1883624882EE}"/>
                </a:ext>
              </a:extLst>
            </p:cNvPr>
            <p:cNvSpPr/>
            <p:nvPr/>
          </p:nvSpPr>
          <p:spPr bwMode="auto">
            <a:xfrm>
              <a:off x="5330825" y="3571875"/>
              <a:ext cx="3540125" cy="2024063"/>
            </a:xfrm>
            <a:custGeom>
              <a:avLst/>
              <a:gdLst>
                <a:gd name="T0" fmla="*/ 1328 w 2230"/>
                <a:gd name="T1" fmla="*/ 0 h 1275"/>
                <a:gd name="T2" fmla="*/ 2230 w 2230"/>
                <a:gd name="T3" fmla="*/ 525 h 1275"/>
                <a:gd name="T4" fmla="*/ 927 w 2230"/>
                <a:gd name="T5" fmla="*/ 1275 h 1275"/>
                <a:gd name="T6" fmla="*/ 0 w 2230"/>
                <a:gd name="T7" fmla="*/ 737 h 1275"/>
                <a:gd name="T8" fmla="*/ 1328 w 2230"/>
                <a:gd name="T9" fmla="*/ 0 h 1275"/>
              </a:gdLst>
              <a:ahLst/>
              <a:cxnLst>
                <a:cxn ang="0">
                  <a:pos x="T0" y="T1"/>
                </a:cxn>
                <a:cxn ang="0">
                  <a:pos x="T2" y="T3"/>
                </a:cxn>
                <a:cxn ang="0">
                  <a:pos x="T4" y="T5"/>
                </a:cxn>
                <a:cxn ang="0">
                  <a:pos x="T6" y="T7"/>
                </a:cxn>
                <a:cxn ang="0">
                  <a:pos x="T8" y="T9"/>
                </a:cxn>
              </a:cxnLst>
              <a:rect l="0" t="0" r="r" b="b"/>
              <a:pathLst>
                <a:path w="2230" h="1275">
                  <a:moveTo>
                    <a:pt x="1328" y="0"/>
                  </a:moveTo>
                  <a:lnTo>
                    <a:pt x="2230" y="525"/>
                  </a:lnTo>
                  <a:lnTo>
                    <a:pt x="927" y="1275"/>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ṥľî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5D4581-0EE5-430E-AF01-FCFE49063E20}"/>
                </a:ext>
              </a:extLst>
            </p:cNvPr>
            <p:cNvSpPr/>
            <p:nvPr/>
          </p:nvSpPr>
          <p:spPr bwMode="auto">
            <a:xfrm>
              <a:off x="5330825" y="3232150"/>
              <a:ext cx="2108200" cy="1539875"/>
            </a:xfrm>
            <a:custGeom>
              <a:avLst/>
              <a:gdLst>
                <a:gd name="T0" fmla="*/ 0 w 1328"/>
                <a:gd name="T1" fmla="*/ 737 h 970"/>
                <a:gd name="T2" fmla="*/ 0 w 1328"/>
                <a:gd name="T3" fmla="*/ 968 h 970"/>
                <a:gd name="T4" fmla="*/ 35 w 1328"/>
                <a:gd name="T5" fmla="*/ 970 h 970"/>
                <a:gd name="T6" fmla="*/ 1328 w 1328"/>
                <a:gd name="T7" fmla="*/ 254 h 970"/>
                <a:gd name="T8" fmla="*/ 1328 w 1328"/>
                <a:gd name="T9" fmla="*/ 0 h 970"/>
                <a:gd name="T10" fmla="*/ 0 w 1328"/>
                <a:gd name="T11" fmla="*/ 737 h 970"/>
              </a:gdLst>
              <a:ahLst/>
              <a:cxnLst>
                <a:cxn ang="0">
                  <a:pos x="T0" y="T1"/>
                </a:cxn>
                <a:cxn ang="0">
                  <a:pos x="T2" y="T3"/>
                </a:cxn>
                <a:cxn ang="0">
                  <a:pos x="T4" y="T5"/>
                </a:cxn>
                <a:cxn ang="0">
                  <a:pos x="T6" y="T7"/>
                </a:cxn>
                <a:cxn ang="0">
                  <a:pos x="T8" y="T9"/>
                </a:cxn>
                <a:cxn ang="0">
                  <a:pos x="T10" y="T11"/>
                </a:cxn>
              </a:cxnLst>
              <a:rect l="0" t="0" r="r" b="b"/>
              <a:pathLst>
                <a:path w="1328" h="970">
                  <a:moveTo>
                    <a:pt x="0" y="737"/>
                  </a:moveTo>
                  <a:lnTo>
                    <a:pt x="0" y="968"/>
                  </a:lnTo>
                  <a:lnTo>
                    <a:pt x="35" y="970"/>
                  </a:lnTo>
                  <a:lnTo>
                    <a:pt x="1328" y="254"/>
                  </a:lnTo>
                  <a:lnTo>
                    <a:pt x="1328" y="0"/>
                  </a:lnTo>
                  <a:lnTo>
                    <a:pt x="0" y="737"/>
                  </a:lnTo>
                  <a:close/>
                </a:path>
              </a:pathLst>
            </a:custGeom>
            <a:solidFill>
              <a:srgbClr val="2D1B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ŝľ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369BCB-41CE-4DFF-8DD9-64027365BD5E}"/>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ḷ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ED65628-82F1-48CC-8C80-8BF8C3C30DE1}"/>
                </a:ext>
              </a:extLst>
            </p:cNvPr>
            <p:cNvSpPr/>
            <p:nvPr/>
          </p:nvSpPr>
          <p:spPr bwMode="auto">
            <a:xfrm>
              <a:off x="6815138" y="4125913"/>
              <a:ext cx="1990725" cy="1423988"/>
            </a:xfrm>
            <a:custGeom>
              <a:avLst/>
              <a:gdLst>
                <a:gd name="T0" fmla="*/ 1254 w 1254"/>
                <a:gd name="T1" fmla="*/ 0 h 897"/>
                <a:gd name="T2" fmla="*/ 1254 w 1254"/>
                <a:gd name="T3" fmla="*/ 172 h 897"/>
                <a:gd name="T4" fmla="*/ 0 w 1254"/>
                <a:gd name="T5" fmla="*/ 897 h 897"/>
                <a:gd name="T6" fmla="*/ 0 w 1254"/>
                <a:gd name="T7" fmla="*/ 722 h 897"/>
                <a:gd name="T8" fmla="*/ 1254 w 1254"/>
                <a:gd name="T9" fmla="*/ 0 h 897"/>
              </a:gdLst>
              <a:ahLst/>
              <a:cxnLst>
                <a:cxn ang="0">
                  <a:pos x="T0" y="T1"/>
                </a:cxn>
                <a:cxn ang="0">
                  <a:pos x="T2" y="T3"/>
                </a:cxn>
                <a:cxn ang="0">
                  <a:pos x="T4" y="T5"/>
                </a:cxn>
                <a:cxn ang="0">
                  <a:pos x="T6" y="T7"/>
                </a:cxn>
                <a:cxn ang="0">
                  <a:pos x="T8" y="T9"/>
                </a:cxn>
              </a:cxnLst>
              <a:rect l="0" t="0" r="r" b="b"/>
              <a:pathLst>
                <a:path w="1254" h="897">
                  <a:moveTo>
                    <a:pt x="1254" y="0"/>
                  </a:moveTo>
                  <a:lnTo>
                    <a:pt x="1254" y="172"/>
                  </a:lnTo>
                  <a:lnTo>
                    <a:pt x="0" y="897"/>
                  </a:lnTo>
                  <a:lnTo>
                    <a:pt x="0" y="722"/>
                  </a:lnTo>
                  <a:lnTo>
                    <a:pt x="1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şļ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B95041-FCCD-49CB-BA1A-53CE4112E125}"/>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ṧ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70875E2-6039-4CC1-A481-99FCBC6A7B38}"/>
                </a:ext>
              </a:extLst>
            </p:cNvPr>
            <p:cNvSpPr/>
            <p:nvPr/>
          </p:nvSpPr>
          <p:spPr bwMode="auto">
            <a:xfrm>
              <a:off x="5432425" y="4471988"/>
              <a:ext cx="1382713" cy="1077913"/>
            </a:xfrm>
            <a:custGeom>
              <a:avLst/>
              <a:gdLst>
                <a:gd name="T0" fmla="*/ 0 w 871"/>
                <a:gd name="T1" fmla="*/ 0 h 679"/>
                <a:gd name="T2" fmla="*/ 0 w 871"/>
                <a:gd name="T3" fmla="*/ 174 h 679"/>
                <a:gd name="T4" fmla="*/ 871 w 871"/>
                <a:gd name="T5" fmla="*/ 679 h 679"/>
                <a:gd name="T6" fmla="*/ 871 w 871"/>
                <a:gd name="T7" fmla="*/ 504 h 679"/>
                <a:gd name="T8" fmla="*/ 0 w 871"/>
                <a:gd name="T9" fmla="*/ 0 h 679"/>
              </a:gdLst>
              <a:ahLst/>
              <a:cxnLst>
                <a:cxn ang="0">
                  <a:pos x="T0" y="T1"/>
                </a:cxn>
                <a:cxn ang="0">
                  <a:pos x="T2" y="T3"/>
                </a:cxn>
                <a:cxn ang="0">
                  <a:pos x="T4" y="T5"/>
                </a:cxn>
                <a:cxn ang="0">
                  <a:pos x="T6" y="T7"/>
                </a:cxn>
                <a:cxn ang="0">
                  <a:pos x="T8" y="T9"/>
                </a:cxn>
              </a:cxnLst>
              <a:rect l="0" t="0" r="r" b="b"/>
              <a:pathLst>
                <a:path w="871" h="679">
                  <a:moveTo>
                    <a:pt x="0" y="0"/>
                  </a:moveTo>
                  <a:lnTo>
                    <a:pt x="0" y="174"/>
                  </a:lnTo>
                  <a:lnTo>
                    <a:pt x="871" y="679"/>
                  </a:lnTo>
                  <a:lnTo>
                    <a:pt x="871" y="5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ś1î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5B8F924-848F-4BED-9F22-9886181A4CC9}"/>
                </a:ext>
              </a:extLst>
            </p:cNvPr>
            <p:cNvSpPr/>
            <p:nvPr/>
          </p:nvSpPr>
          <p:spPr bwMode="auto">
            <a:xfrm>
              <a:off x="5432425" y="3325813"/>
              <a:ext cx="3373438" cy="1946275"/>
            </a:xfrm>
            <a:custGeom>
              <a:avLst/>
              <a:gdLst>
                <a:gd name="T0" fmla="*/ 1256 w 2125"/>
                <a:gd name="T1" fmla="*/ 0 h 1226"/>
                <a:gd name="T2" fmla="*/ 2125 w 2125"/>
                <a:gd name="T3" fmla="*/ 504 h 1226"/>
                <a:gd name="T4" fmla="*/ 871 w 2125"/>
                <a:gd name="T5" fmla="*/ 1226 h 1226"/>
                <a:gd name="T6" fmla="*/ 0 w 2125"/>
                <a:gd name="T7" fmla="*/ 722 h 1226"/>
                <a:gd name="T8" fmla="*/ 1256 w 2125"/>
                <a:gd name="T9" fmla="*/ 0 h 1226"/>
              </a:gdLst>
              <a:ahLst/>
              <a:cxnLst>
                <a:cxn ang="0">
                  <a:pos x="T0" y="T1"/>
                </a:cxn>
                <a:cxn ang="0">
                  <a:pos x="T2" y="T3"/>
                </a:cxn>
                <a:cxn ang="0">
                  <a:pos x="T4" y="T5"/>
                </a:cxn>
                <a:cxn ang="0">
                  <a:pos x="T6" y="T7"/>
                </a:cxn>
                <a:cxn ang="0">
                  <a:pos x="T8" y="T9"/>
                </a:cxn>
              </a:cxnLst>
              <a:rect l="0" t="0" r="r" b="b"/>
              <a:pathLst>
                <a:path w="2125" h="1226">
                  <a:moveTo>
                    <a:pt x="1256" y="0"/>
                  </a:moveTo>
                  <a:lnTo>
                    <a:pt x="2125" y="504"/>
                  </a:lnTo>
                  <a:lnTo>
                    <a:pt x="871" y="1226"/>
                  </a:lnTo>
                  <a:lnTo>
                    <a:pt x="0" y="722"/>
                  </a:lnTo>
                  <a:lnTo>
                    <a:pt x="1256"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1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EC8747-5565-4E42-B079-7AFFE89B88B7}"/>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close/>
                </a:path>
              </a:pathLst>
            </a:custGeom>
            <a:solidFill>
              <a:srgbClr val="A862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sl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DC0FD72-A7F1-49DD-B814-E8B17AA5DBDC}"/>
                </a:ext>
              </a:extLst>
            </p:cNvPr>
            <p:cNvSpPr/>
            <p:nvPr/>
          </p:nvSpPr>
          <p:spPr bwMode="auto">
            <a:xfrm>
              <a:off x="6802438" y="4067175"/>
              <a:ext cx="2068513" cy="1247775"/>
            </a:xfrm>
            <a:custGeom>
              <a:avLst/>
              <a:gdLst>
                <a:gd name="T0" fmla="*/ 1303 w 1303"/>
                <a:gd name="T1" fmla="*/ 0 h 786"/>
                <a:gd name="T2" fmla="*/ 1303 w 1303"/>
                <a:gd name="T3" fmla="*/ 35 h 786"/>
                <a:gd name="T4" fmla="*/ 0 w 1303"/>
                <a:gd name="T5" fmla="*/ 786 h 786"/>
                <a:gd name="T6" fmla="*/ 0 w 1303"/>
                <a:gd name="T7" fmla="*/ 751 h 786"/>
                <a:gd name="T8" fmla="*/ 1303 w 1303"/>
                <a:gd name="T9" fmla="*/ 0 h 786"/>
              </a:gdLst>
              <a:ahLst/>
              <a:cxnLst>
                <a:cxn ang="0">
                  <a:pos x="T0" y="T1"/>
                </a:cxn>
                <a:cxn ang="0">
                  <a:pos x="T2" y="T3"/>
                </a:cxn>
                <a:cxn ang="0">
                  <a:pos x="T4" y="T5"/>
                </a:cxn>
                <a:cxn ang="0">
                  <a:pos x="T6" y="T7"/>
                </a:cxn>
                <a:cxn ang="0">
                  <a:pos x="T8" y="T9"/>
                </a:cxn>
              </a:cxnLst>
              <a:rect l="0" t="0" r="r" b="b"/>
              <a:pathLst>
                <a:path w="1303" h="786">
                  <a:moveTo>
                    <a:pt x="1303" y="0"/>
                  </a:moveTo>
                  <a:lnTo>
                    <a:pt x="1303" y="35"/>
                  </a:lnTo>
                  <a:lnTo>
                    <a:pt x="0" y="786"/>
                  </a:lnTo>
                  <a:lnTo>
                    <a:pt x="0" y="751"/>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ṡ1î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615440-754D-495B-BF7A-0E991DDAD5B6}"/>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ṩ1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683D9B2-B29C-4799-A075-7AA154BE107B}"/>
                </a:ext>
              </a:extLst>
            </p:cNvPr>
            <p:cNvSpPr/>
            <p:nvPr/>
          </p:nvSpPr>
          <p:spPr bwMode="auto">
            <a:xfrm>
              <a:off x="5330825" y="4402138"/>
              <a:ext cx="1471613" cy="912813"/>
            </a:xfrm>
            <a:custGeom>
              <a:avLst/>
              <a:gdLst>
                <a:gd name="T0" fmla="*/ 0 w 927"/>
                <a:gd name="T1" fmla="*/ 0 h 575"/>
                <a:gd name="T2" fmla="*/ 0 w 927"/>
                <a:gd name="T3" fmla="*/ 36 h 575"/>
                <a:gd name="T4" fmla="*/ 927 w 927"/>
                <a:gd name="T5" fmla="*/ 575 h 575"/>
                <a:gd name="T6" fmla="*/ 927 w 927"/>
                <a:gd name="T7" fmla="*/ 540 h 575"/>
                <a:gd name="T8" fmla="*/ 0 w 927"/>
                <a:gd name="T9" fmla="*/ 0 h 575"/>
              </a:gdLst>
              <a:ahLst/>
              <a:cxnLst>
                <a:cxn ang="0">
                  <a:pos x="T0" y="T1"/>
                </a:cxn>
                <a:cxn ang="0">
                  <a:pos x="T2" y="T3"/>
                </a:cxn>
                <a:cxn ang="0">
                  <a:pos x="T4" y="T5"/>
                </a:cxn>
                <a:cxn ang="0">
                  <a:pos x="T6" y="T7"/>
                </a:cxn>
                <a:cxn ang="0">
                  <a:pos x="T8" y="T9"/>
                </a:cxn>
              </a:cxnLst>
              <a:rect l="0" t="0" r="r" b="b"/>
              <a:pathLst>
                <a:path w="927" h="575">
                  <a:moveTo>
                    <a:pt x="0" y="0"/>
                  </a:moveTo>
                  <a:lnTo>
                    <a:pt x="0" y="36"/>
                  </a:lnTo>
                  <a:lnTo>
                    <a:pt x="927" y="575"/>
                  </a:lnTo>
                  <a:lnTo>
                    <a:pt x="927" y="5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ŝľí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8F7993D-AEB5-4BC2-9C51-11F56A7B59A6}"/>
                </a:ext>
              </a:extLst>
            </p:cNvPr>
            <p:cNvSpPr/>
            <p:nvPr/>
          </p:nvSpPr>
          <p:spPr bwMode="auto">
            <a:xfrm>
              <a:off x="5330825" y="3232150"/>
              <a:ext cx="3540125" cy="2027238"/>
            </a:xfrm>
            <a:custGeom>
              <a:avLst/>
              <a:gdLst>
                <a:gd name="T0" fmla="*/ 1328 w 2230"/>
                <a:gd name="T1" fmla="*/ 0 h 1277"/>
                <a:gd name="T2" fmla="*/ 2230 w 2230"/>
                <a:gd name="T3" fmla="*/ 526 h 1277"/>
                <a:gd name="T4" fmla="*/ 927 w 2230"/>
                <a:gd name="T5" fmla="*/ 1277 h 1277"/>
                <a:gd name="T6" fmla="*/ 0 w 2230"/>
                <a:gd name="T7" fmla="*/ 737 h 1277"/>
                <a:gd name="T8" fmla="*/ 1328 w 2230"/>
                <a:gd name="T9" fmla="*/ 0 h 1277"/>
              </a:gdLst>
              <a:ahLst/>
              <a:cxnLst>
                <a:cxn ang="0">
                  <a:pos x="T0" y="T1"/>
                </a:cxn>
                <a:cxn ang="0">
                  <a:pos x="T2" y="T3"/>
                </a:cxn>
                <a:cxn ang="0">
                  <a:pos x="T4" y="T5"/>
                </a:cxn>
                <a:cxn ang="0">
                  <a:pos x="T6" y="T7"/>
                </a:cxn>
                <a:cxn ang="0">
                  <a:pos x="T8" y="T9"/>
                </a:cxn>
              </a:cxnLst>
              <a:rect l="0" t="0" r="r" b="b"/>
              <a:pathLst>
                <a:path w="2230" h="1277">
                  <a:moveTo>
                    <a:pt x="1328" y="0"/>
                  </a:moveTo>
                  <a:lnTo>
                    <a:pt x="2230" y="526"/>
                  </a:lnTo>
                  <a:lnTo>
                    <a:pt x="927" y="1277"/>
                  </a:lnTo>
                  <a:lnTo>
                    <a:pt x="0" y="737"/>
                  </a:lnTo>
                  <a:lnTo>
                    <a:pt x="1328" y="0"/>
                  </a:lnTo>
                  <a:close/>
                </a:path>
              </a:pathLst>
            </a:custGeom>
            <a:solidFill>
              <a:srgbClr val="804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ṣļíḓ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186EA83-2273-451D-84BC-79310C521971}"/>
                </a:ext>
              </a:extLst>
            </p:cNvPr>
            <p:cNvSpPr/>
            <p:nvPr/>
          </p:nvSpPr>
          <p:spPr bwMode="auto">
            <a:xfrm>
              <a:off x="5330825" y="4402138"/>
              <a:ext cx="55563" cy="395288"/>
            </a:xfrm>
            <a:custGeom>
              <a:avLst/>
              <a:gdLst>
                <a:gd name="T0" fmla="*/ 35 w 35"/>
                <a:gd name="T1" fmla="*/ 23 h 249"/>
                <a:gd name="T2" fmla="*/ 0 w 35"/>
                <a:gd name="T3" fmla="*/ 0 h 249"/>
                <a:gd name="T4" fmla="*/ 0 w 35"/>
                <a:gd name="T5" fmla="*/ 249 h 249"/>
                <a:gd name="T6" fmla="*/ 35 w 35"/>
                <a:gd name="T7" fmla="*/ 245 h 249"/>
                <a:gd name="T8" fmla="*/ 35 w 35"/>
                <a:gd name="T9" fmla="*/ 23 h 249"/>
              </a:gdLst>
              <a:ahLst/>
              <a:cxnLst>
                <a:cxn ang="0">
                  <a:pos x="T0" y="T1"/>
                </a:cxn>
                <a:cxn ang="0">
                  <a:pos x="T2" y="T3"/>
                </a:cxn>
                <a:cxn ang="0">
                  <a:pos x="T4" y="T5"/>
                </a:cxn>
                <a:cxn ang="0">
                  <a:pos x="T6" y="T7"/>
                </a:cxn>
                <a:cxn ang="0">
                  <a:pos x="T8" y="T9"/>
                </a:cxn>
              </a:cxnLst>
              <a:rect l="0" t="0" r="r" b="b"/>
              <a:pathLst>
                <a:path w="35" h="249">
                  <a:moveTo>
                    <a:pt x="35" y="23"/>
                  </a:moveTo>
                  <a:lnTo>
                    <a:pt x="0" y="0"/>
                  </a:lnTo>
                  <a:lnTo>
                    <a:pt x="0" y="249"/>
                  </a:lnTo>
                  <a:lnTo>
                    <a:pt x="35" y="245"/>
                  </a:lnTo>
                  <a:lnTo>
                    <a:pt x="35" y="23"/>
                  </a:lnTo>
                  <a:close/>
                </a:path>
              </a:pathLst>
            </a:custGeom>
            <a:solidFill>
              <a:srgbClr val="5C35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ľi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210861C-6D82-4364-95B5-E7F5A9FFD5C5}"/>
                </a:ext>
              </a:extLst>
            </p:cNvPr>
            <p:cNvSpPr/>
            <p:nvPr/>
          </p:nvSpPr>
          <p:spPr bwMode="auto">
            <a:xfrm>
              <a:off x="5489575" y="4630738"/>
              <a:ext cx="122238" cy="242888"/>
            </a:xfrm>
            <a:custGeom>
              <a:avLst/>
              <a:gdLst>
                <a:gd name="T0" fmla="*/ 77 w 77"/>
                <a:gd name="T1" fmla="*/ 37 h 153"/>
                <a:gd name="T2" fmla="*/ 16 w 77"/>
                <a:gd name="T3" fmla="*/ 0 h 153"/>
                <a:gd name="T4" fmla="*/ 0 w 77"/>
                <a:gd name="T5" fmla="*/ 116 h 153"/>
                <a:gd name="T6" fmla="*/ 37 w 77"/>
                <a:gd name="T7" fmla="*/ 85 h 153"/>
                <a:gd name="T8" fmla="*/ 58 w 77"/>
                <a:gd name="T9" fmla="*/ 153 h 153"/>
                <a:gd name="T10" fmla="*/ 77 w 77"/>
                <a:gd name="T11" fmla="*/ 37 h 153"/>
              </a:gdLst>
              <a:ahLst/>
              <a:cxnLst>
                <a:cxn ang="0">
                  <a:pos x="T0" y="T1"/>
                </a:cxn>
                <a:cxn ang="0">
                  <a:pos x="T2" y="T3"/>
                </a:cxn>
                <a:cxn ang="0">
                  <a:pos x="T4" y="T5"/>
                </a:cxn>
                <a:cxn ang="0">
                  <a:pos x="T6" y="T7"/>
                </a:cxn>
                <a:cxn ang="0">
                  <a:pos x="T8" y="T9"/>
                </a:cxn>
                <a:cxn ang="0">
                  <a:pos x="T10" y="T11"/>
                </a:cxn>
              </a:cxnLst>
              <a:rect l="0" t="0" r="r" b="b"/>
              <a:pathLst>
                <a:path w="77" h="153">
                  <a:moveTo>
                    <a:pt x="77" y="37"/>
                  </a:moveTo>
                  <a:lnTo>
                    <a:pt x="16" y="0"/>
                  </a:lnTo>
                  <a:lnTo>
                    <a:pt x="0" y="116"/>
                  </a:lnTo>
                  <a:lnTo>
                    <a:pt x="37" y="85"/>
                  </a:lnTo>
                  <a:lnTo>
                    <a:pt x="58" y="153"/>
                  </a:lnTo>
                  <a:lnTo>
                    <a:pt x="77" y="37"/>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Sḷí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BC2DDB4-D2EE-4773-801A-D51D4D8D7B44}"/>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śḷï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D54BB7-BB2C-483E-A24B-FADDD3AAACF2}"/>
                </a:ext>
              </a:extLst>
            </p:cNvPr>
            <p:cNvSpPr/>
            <p:nvPr/>
          </p:nvSpPr>
          <p:spPr bwMode="auto">
            <a:xfrm>
              <a:off x="6851650" y="3871913"/>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š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77F169E-FE57-41CF-8A3C-B5ED0F3D433D}"/>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ş1i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AD7C8F-E4FB-4FDC-A751-87AFB8781CA1}"/>
                </a:ext>
              </a:extLst>
            </p:cNvPr>
            <p:cNvSpPr/>
            <p:nvPr/>
          </p:nvSpPr>
          <p:spPr bwMode="auto">
            <a:xfrm>
              <a:off x="5475288" y="4187825"/>
              <a:ext cx="1376363" cy="850900"/>
            </a:xfrm>
            <a:custGeom>
              <a:avLst/>
              <a:gdLst>
                <a:gd name="T0" fmla="*/ 0 w 867"/>
                <a:gd name="T1" fmla="*/ 0 h 536"/>
                <a:gd name="T2" fmla="*/ 0 w 867"/>
                <a:gd name="T3" fmla="*/ 34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4"/>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śļ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B0099E9-714D-44A2-8F24-6E226438B7FA}"/>
                </a:ext>
              </a:extLst>
            </p:cNvPr>
            <p:cNvSpPr/>
            <p:nvPr/>
          </p:nvSpPr>
          <p:spPr bwMode="auto">
            <a:xfrm>
              <a:off x="5475288" y="3094038"/>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ṡl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A5FB466-F27D-4642-9F92-EFE0124BA5A1}"/>
                </a:ext>
              </a:extLst>
            </p:cNvPr>
            <p:cNvSpPr/>
            <p:nvPr/>
          </p:nvSpPr>
          <p:spPr bwMode="auto">
            <a:xfrm>
              <a:off x="5475288" y="2778125"/>
              <a:ext cx="1970088" cy="1436688"/>
            </a:xfrm>
            <a:custGeom>
              <a:avLst/>
              <a:gdLst>
                <a:gd name="T0" fmla="*/ 0 w 1241"/>
                <a:gd name="T1" fmla="*/ 689 h 905"/>
                <a:gd name="T2" fmla="*/ 0 w 1241"/>
                <a:gd name="T3" fmla="*/ 903 h 905"/>
                <a:gd name="T4" fmla="*/ 34 w 1241"/>
                <a:gd name="T5" fmla="*/ 905 h 905"/>
                <a:gd name="T6" fmla="*/ 1241 w 1241"/>
                <a:gd name="T7" fmla="*/ 235 h 905"/>
                <a:gd name="T8" fmla="*/ 1241 w 1241"/>
                <a:gd name="T9" fmla="*/ 0 h 905"/>
                <a:gd name="T10" fmla="*/ 0 w 1241"/>
                <a:gd name="T11" fmla="*/ 689 h 905"/>
              </a:gdLst>
              <a:ahLst/>
              <a:cxnLst>
                <a:cxn ang="0">
                  <a:pos x="T0" y="T1"/>
                </a:cxn>
                <a:cxn ang="0">
                  <a:pos x="T2" y="T3"/>
                </a:cxn>
                <a:cxn ang="0">
                  <a:pos x="T4" y="T5"/>
                </a:cxn>
                <a:cxn ang="0">
                  <a:pos x="T6" y="T7"/>
                </a:cxn>
                <a:cxn ang="0">
                  <a:pos x="T8" y="T9"/>
                </a:cxn>
                <a:cxn ang="0">
                  <a:pos x="T10" y="T11"/>
                </a:cxn>
              </a:cxnLst>
              <a:rect l="0" t="0" r="r" b="b"/>
              <a:pathLst>
                <a:path w="1241" h="905">
                  <a:moveTo>
                    <a:pt x="0" y="689"/>
                  </a:moveTo>
                  <a:lnTo>
                    <a:pt x="0" y="903"/>
                  </a:lnTo>
                  <a:lnTo>
                    <a:pt x="34" y="905"/>
                  </a:lnTo>
                  <a:lnTo>
                    <a:pt x="1241" y="235"/>
                  </a:lnTo>
                  <a:lnTo>
                    <a:pt x="1241" y="0"/>
                  </a:lnTo>
                  <a:lnTo>
                    <a:pt x="0" y="689"/>
                  </a:lnTo>
                  <a:close/>
                </a:path>
              </a:pathLst>
            </a:custGeom>
            <a:solidFill>
              <a:srgbClr val="3035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ŝlí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FED6465-5D25-4635-B256-A3ADE9CE00B6}"/>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ļi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DE0E5F4-CD96-4CA4-8755-81EB1812282E}"/>
                </a:ext>
              </a:extLst>
            </p:cNvPr>
            <p:cNvSpPr/>
            <p:nvPr/>
          </p:nvSpPr>
          <p:spPr bwMode="auto">
            <a:xfrm>
              <a:off x="6861175" y="3611563"/>
              <a:ext cx="1865313" cy="1331913"/>
            </a:xfrm>
            <a:custGeom>
              <a:avLst/>
              <a:gdLst>
                <a:gd name="T0" fmla="*/ 1175 w 1175"/>
                <a:gd name="T1" fmla="*/ 0 h 839"/>
                <a:gd name="T2" fmla="*/ 1175 w 1175"/>
                <a:gd name="T3" fmla="*/ 162 h 839"/>
                <a:gd name="T4" fmla="*/ 0 w 1175"/>
                <a:gd name="T5" fmla="*/ 839 h 839"/>
                <a:gd name="T6" fmla="*/ 0 w 1175"/>
                <a:gd name="T7" fmla="*/ 675 h 839"/>
                <a:gd name="T8" fmla="*/ 1175 w 1175"/>
                <a:gd name="T9" fmla="*/ 0 h 839"/>
              </a:gdLst>
              <a:ahLst/>
              <a:cxnLst>
                <a:cxn ang="0">
                  <a:pos x="T0" y="T1"/>
                </a:cxn>
                <a:cxn ang="0">
                  <a:pos x="T2" y="T3"/>
                </a:cxn>
                <a:cxn ang="0">
                  <a:pos x="T4" y="T5"/>
                </a:cxn>
                <a:cxn ang="0">
                  <a:pos x="T6" y="T7"/>
                </a:cxn>
                <a:cxn ang="0">
                  <a:pos x="T8" y="T9"/>
                </a:cxn>
              </a:cxnLst>
              <a:rect l="0" t="0" r="r" b="b"/>
              <a:pathLst>
                <a:path w="1175" h="839">
                  <a:moveTo>
                    <a:pt x="1175" y="0"/>
                  </a:moveTo>
                  <a:lnTo>
                    <a:pt x="1175" y="162"/>
                  </a:lnTo>
                  <a:lnTo>
                    <a:pt x="0" y="839"/>
                  </a:lnTo>
                  <a:lnTo>
                    <a:pt x="0" y="675"/>
                  </a:lnTo>
                  <a:lnTo>
                    <a:pt x="11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ṧ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76385A-7E9A-44F0-AB38-743113A317B1}"/>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close/>
                </a:path>
              </a:pathLst>
            </a:custGeom>
            <a:solidFill>
              <a:srgbClr val="CED2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ľ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099D794-A492-4706-BD03-E5E62F318EAD}"/>
                </a:ext>
              </a:extLst>
            </p:cNvPr>
            <p:cNvSpPr/>
            <p:nvPr/>
          </p:nvSpPr>
          <p:spPr bwMode="auto">
            <a:xfrm>
              <a:off x="5572125" y="3935413"/>
              <a:ext cx="1289050" cy="1008063"/>
            </a:xfrm>
            <a:custGeom>
              <a:avLst/>
              <a:gdLst>
                <a:gd name="T0" fmla="*/ 0 w 812"/>
                <a:gd name="T1" fmla="*/ 0 h 635"/>
                <a:gd name="T2" fmla="*/ 0 w 812"/>
                <a:gd name="T3" fmla="*/ 162 h 635"/>
                <a:gd name="T4" fmla="*/ 812 w 812"/>
                <a:gd name="T5" fmla="*/ 635 h 635"/>
                <a:gd name="T6" fmla="*/ 812 w 812"/>
                <a:gd name="T7" fmla="*/ 471 h 635"/>
                <a:gd name="T8" fmla="*/ 0 w 812"/>
                <a:gd name="T9" fmla="*/ 0 h 635"/>
              </a:gdLst>
              <a:ahLst/>
              <a:cxnLst>
                <a:cxn ang="0">
                  <a:pos x="T0" y="T1"/>
                </a:cxn>
                <a:cxn ang="0">
                  <a:pos x="T2" y="T3"/>
                </a:cxn>
                <a:cxn ang="0">
                  <a:pos x="T4" y="T5"/>
                </a:cxn>
                <a:cxn ang="0">
                  <a:pos x="T6" y="T7"/>
                </a:cxn>
                <a:cxn ang="0">
                  <a:pos x="T8" y="T9"/>
                </a:cxn>
              </a:cxnLst>
              <a:rect l="0" t="0" r="r" b="b"/>
              <a:pathLst>
                <a:path w="812" h="635">
                  <a:moveTo>
                    <a:pt x="0" y="0"/>
                  </a:moveTo>
                  <a:lnTo>
                    <a:pt x="0" y="162"/>
                  </a:lnTo>
                  <a:lnTo>
                    <a:pt x="812" y="635"/>
                  </a:lnTo>
                  <a:lnTo>
                    <a:pt x="812" y="47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Sḻ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EDB5DEE-B445-4FFD-B494-2F6AFD872085}"/>
                </a:ext>
              </a:extLst>
            </p:cNvPr>
            <p:cNvSpPr/>
            <p:nvPr/>
          </p:nvSpPr>
          <p:spPr bwMode="auto">
            <a:xfrm>
              <a:off x="5572125" y="2860675"/>
              <a:ext cx="3154363" cy="1822450"/>
            </a:xfrm>
            <a:custGeom>
              <a:avLst/>
              <a:gdLst>
                <a:gd name="T0" fmla="*/ 1174 w 1987"/>
                <a:gd name="T1" fmla="*/ 0 h 1148"/>
                <a:gd name="T2" fmla="*/ 1987 w 1987"/>
                <a:gd name="T3" fmla="*/ 473 h 1148"/>
                <a:gd name="T4" fmla="*/ 812 w 1987"/>
                <a:gd name="T5" fmla="*/ 1148 h 1148"/>
                <a:gd name="T6" fmla="*/ 0 w 1987"/>
                <a:gd name="T7" fmla="*/ 677 h 1148"/>
                <a:gd name="T8" fmla="*/ 1174 w 1987"/>
                <a:gd name="T9" fmla="*/ 0 h 1148"/>
              </a:gdLst>
              <a:ahLst/>
              <a:cxnLst>
                <a:cxn ang="0">
                  <a:pos x="T0" y="T1"/>
                </a:cxn>
                <a:cxn ang="0">
                  <a:pos x="T2" y="T3"/>
                </a:cxn>
                <a:cxn ang="0">
                  <a:pos x="T4" y="T5"/>
                </a:cxn>
                <a:cxn ang="0">
                  <a:pos x="T6" y="T7"/>
                </a:cxn>
                <a:cxn ang="0">
                  <a:pos x="T8" y="T9"/>
                </a:cxn>
              </a:cxnLst>
              <a:rect l="0" t="0" r="r" b="b"/>
              <a:pathLst>
                <a:path w="1987" h="1148">
                  <a:moveTo>
                    <a:pt x="1174" y="0"/>
                  </a:moveTo>
                  <a:lnTo>
                    <a:pt x="1987" y="473"/>
                  </a:lnTo>
                  <a:lnTo>
                    <a:pt x="812" y="1148"/>
                  </a:lnTo>
                  <a:lnTo>
                    <a:pt x="0" y="677"/>
                  </a:lnTo>
                  <a:lnTo>
                    <a:pt x="1174" y="0"/>
                  </a:lnTo>
                  <a:close/>
                </a:path>
              </a:pathLst>
            </a:custGeom>
            <a:solidFill>
              <a:srgbClr val="E6E8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ṣľ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607F8131-BE16-4DC5-9BAF-545E9ECC01AE}"/>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close/>
                </a:path>
              </a:pathLst>
            </a:custGeom>
            <a:solidFill>
              <a:srgbClr val="7884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ŝḷíď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0187831-AC3E-491A-8181-CA0E3968E378}"/>
                </a:ext>
              </a:extLst>
            </p:cNvPr>
            <p:cNvSpPr/>
            <p:nvPr/>
          </p:nvSpPr>
          <p:spPr bwMode="auto">
            <a:xfrm>
              <a:off x="6851650" y="3556000"/>
              <a:ext cx="1933575" cy="1166813"/>
            </a:xfrm>
            <a:custGeom>
              <a:avLst/>
              <a:gdLst>
                <a:gd name="T0" fmla="*/ 1218 w 1218"/>
                <a:gd name="T1" fmla="*/ 0 h 735"/>
                <a:gd name="T2" fmla="*/ 1218 w 1218"/>
                <a:gd name="T3" fmla="*/ 33 h 735"/>
                <a:gd name="T4" fmla="*/ 0 w 1218"/>
                <a:gd name="T5" fmla="*/ 735 h 735"/>
                <a:gd name="T6" fmla="*/ 0 w 1218"/>
                <a:gd name="T7" fmla="*/ 702 h 735"/>
                <a:gd name="T8" fmla="*/ 1218 w 1218"/>
                <a:gd name="T9" fmla="*/ 0 h 735"/>
              </a:gdLst>
              <a:ahLst/>
              <a:cxnLst>
                <a:cxn ang="0">
                  <a:pos x="T0" y="T1"/>
                </a:cxn>
                <a:cxn ang="0">
                  <a:pos x="T2" y="T3"/>
                </a:cxn>
                <a:cxn ang="0">
                  <a:pos x="T4" y="T5"/>
                </a:cxn>
                <a:cxn ang="0">
                  <a:pos x="T6" y="T7"/>
                </a:cxn>
                <a:cxn ang="0">
                  <a:pos x="T8" y="T9"/>
                </a:cxn>
              </a:cxnLst>
              <a:rect l="0" t="0" r="r" b="b"/>
              <a:pathLst>
                <a:path w="1218" h="735">
                  <a:moveTo>
                    <a:pt x="1218" y="0"/>
                  </a:moveTo>
                  <a:lnTo>
                    <a:pt x="1218" y="33"/>
                  </a:lnTo>
                  <a:lnTo>
                    <a:pt x="0" y="735"/>
                  </a:lnTo>
                  <a:lnTo>
                    <a:pt x="0" y="702"/>
                  </a:lnTo>
                  <a:lnTo>
                    <a:pt x="1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1î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FAC2DE8-27FF-42D7-BA48-DE45DEB8E5C0}"/>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lï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7C19D70-398D-43C6-9A53-39B092984C23}"/>
                </a:ext>
              </a:extLst>
            </p:cNvPr>
            <p:cNvSpPr/>
            <p:nvPr/>
          </p:nvSpPr>
          <p:spPr bwMode="auto">
            <a:xfrm>
              <a:off x="5475288" y="3871913"/>
              <a:ext cx="1376363" cy="850900"/>
            </a:xfrm>
            <a:custGeom>
              <a:avLst/>
              <a:gdLst>
                <a:gd name="T0" fmla="*/ 0 w 867"/>
                <a:gd name="T1" fmla="*/ 0 h 536"/>
                <a:gd name="T2" fmla="*/ 0 w 867"/>
                <a:gd name="T3" fmla="*/ 33 h 536"/>
                <a:gd name="T4" fmla="*/ 867 w 867"/>
                <a:gd name="T5" fmla="*/ 536 h 536"/>
                <a:gd name="T6" fmla="*/ 867 w 867"/>
                <a:gd name="T7" fmla="*/ 503 h 536"/>
                <a:gd name="T8" fmla="*/ 0 w 867"/>
                <a:gd name="T9" fmla="*/ 0 h 536"/>
              </a:gdLst>
              <a:ahLst/>
              <a:cxnLst>
                <a:cxn ang="0">
                  <a:pos x="T0" y="T1"/>
                </a:cxn>
                <a:cxn ang="0">
                  <a:pos x="T2" y="T3"/>
                </a:cxn>
                <a:cxn ang="0">
                  <a:pos x="T4" y="T5"/>
                </a:cxn>
                <a:cxn ang="0">
                  <a:pos x="T6" y="T7"/>
                </a:cxn>
                <a:cxn ang="0">
                  <a:pos x="T8" y="T9"/>
                </a:cxn>
              </a:cxnLst>
              <a:rect l="0" t="0" r="r" b="b"/>
              <a:pathLst>
                <a:path w="867" h="536">
                  <a:moveTo>
                    <a:pt x="0" y="0"/>
                  </a:moveTo>
                  <a:lnTo>
                    <a:pt x="0" y="33"/>
                  </a:lnTo>
                  <a:lnTo>
                    <a:pt x="867" y="536"/>
                  </a:lnTo>
                  <a:lnTo>
                    <a:pt x="867" y="50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ş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97AF5DF-48E1-4DD5-9FD4-6B09A1227945}"/>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şľïḓ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9747027-3895-4929-AD2E-670EB9B3F619}"/>
                </a:ext>
              </a:extLst>
            </p:cNvPr>
            <p:cNvSpPr/>
            <p:nvPr/>
          </p:nvSpPr>
          <p:spPr bwMode="auto">
            <a:xfrm>
              <a:off x="5475288" y="2778125"/>
              <a:ext cx="3309938" cy="1892300"/>
            </a:xfrm>
            <a:custGeom>
              <a:avLst/>
              <a:gdLst>
                <a:gd name="T0" fmla="*/ 1241 w 2085"/>
                <a:gd name="T1" fmla="*/ 0 h 1192"/>
                <a:gd name="T2" fmla="*/ 2085 w 2085"/>
                <a:gd name="T3" fmla="*/ 490 h 1192"/>
                <a:gd name="T4" fmla="*/ 867 w 2085"/>
                <a:gd name="T5" fmla="*/ 1192 h 1192"/>
                <a:gd name="T6" fmla="*/ 0 w 2085"/>
                <a:gd name="T7" fmla="*/ 689 h 1192"/>
                <a:gd name="T8" fmla="*/ 1241 w 2085"/>
                <a:gd name="T9" fmla="*/ 0 h 1192"/>
              </a:gdLst>
              <a:ahLst/>
              <a:cxnLst>
                <a:cxn ang="0">
                  <a:pos x="T0" y="T1"/>
                </a:cxn>
                <a:cxn ang="0">
                  <a:pos x="T2" y="T3"/>
                </a:cxn>
                <a:cxn ang="0">
                  <a:pos x="T4" y="T5"/>
                </a:cxn>
                <a:cxn ang="0">
                  <a:pos x="T6" y="T7"/>
                </a:cxn>
                <a:cxn ang="0">
                  <a:pos x="T8" y="T9"/>
                </a:cxn>
              </a:cxnLst>
              <a:rect l="0" t="0" r="r" b="b"/>
              <a:pathLst>
                <a:path w="2085" h="1192">
                  <a:moveTo>
                    <a:pt x="1241" y="0"/>
                  </a:moveTo>
                  <a:lnTo>
                    <a:pt x="2085" y="490"/>
                  </a:lnTo>
                  <a:lnTo>
                    <a:pt x="867" y="1192"/>
                  </a:lnTo>
                  <a:lnTo>
                    <a:pt x="0" y="689"/>
                  </a:lnTo>
                  <a:lnTo>
                    <a:pt x="1241" y="0"/>
                  </a:lnTo>
                  <a:close/>
                </a:path>
              </a:pathLst>
            </a:custGeom>
            <a:solidFill>
              <a:srgbClr val="616B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ṣḷîd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72D6EB3-A116-49B8-9DEF-1D8C98FB83DA}"/>
                </a:ext>
              </a:extLst>
            </p:cNvPr>
            <p:cNvSpPr/>
            <p:nvPr/>
          </p:nvSpPr>
          <p:spPr bwMode="auto">
            <a:xfrm>
              <a:off x="5697538" y="3440113"/>
              <a:ext cx="1157288" cy="682625"/>
            </a:xfrm>
            <a:custGeom>
              <a:avLst/>
              <a:gdLst>
                <a:gd name="T0" fmla="*/ 177 w 351"/>
                <a:gd name="T1" fmla="*/ 201 h 207"/>
                <a:gd name="T2" fmla="*/ 210 w 351"/>
                <a:gd name="T3" fmla="*/ 202 h 207"/>
                <a:gd name="T4" fmla="*/ 342 w 351"/>
                <a:gd name="T5" fmla="*/ 126 h 207"/>
                <a:gd name="T6" fmla="*/ 342 w 351"/>
                <a:gd name="T7" fmla="*/ 106 h 207"/>
                <a:gd name="T8" fmla="*/ 168 w 351"/>
                <a:gd name="T9" fmla="*/ 0 h 207"/>
                <a:gd name="T10" fmla="*/ 0 w 351"/>
                <a:gd name="T11" fmla="*/ 93 h 207"/>
                <a:gd name="T12" fmla="*/ 177 w 351"/>
                <a:gd name="T13" fmla="*/ 201 h 207"/>
              </a:gdLst>
              <a:ahLst/>
              <a:cxnLst>
                <a:cxn ang="0">
                  <a:pos x="T0" y="T1"/>
                </a:cxn>
                <a:cxn ang="0">
                  <a:pos x="T2" y="T3"/>
                </a:cxn>
                <a:cxn ang="0">
                  <a:pos x="T4" y="T5"/>
                </a:cxn>
                <a:cxn ang="0">
                  <a:pos x="T6" y="T7"/>
                </a:cxn>
                <a:cxn ang="0">
                  <a:pos x="T8" y="T9"/>
                </a:cxn>
                <a:cxn ang="0">
                  <a:pos x="T10" y="T11"/>
                </a:cxn>
                <a:cxn ang="0">
                  <a:pos x="T12" y="T13"/>
                </a:cxn>
              </a:cxnLst>
              <a:rect l="0" t="0" r="r" b="b"/>
              <a:pathLst>
                <a:path w="351" h="207">
                  <a:moveTo>
                    <a:pt x="177" y="201"/>
                  </a:moveTo>
                  <a:cubicBezTo>
                    <a:pt x="186" y="207"/>
                    <a:pt x="201" y="207"/>
                    <a:pt x="210" y="202"/>
                  </a:cubicBezTo>
                  <a:cubicBezTo>
                    <a:pt x="342" y="126"/>
                    <a:pt x="342" y="126"/>
                    <a:pt x="342" y="126"/>
                  </a:cubicBezTo>
                  <a:cubicBezTo>
                    <a:pt x="351" y="120"/>
                    <a:pt x="351" y="112"/>
                    <a:pt x="342" y="106"/>
                  </a:cubicBezTo>
                  <a:cubicBezTo>
                    <a:pt x="168" y="0"/>
                    <a:pt x="168" y="0"/>
                    <a:pt x="168" y="0"/>
                  </a:cubicBezTo>
                  <a:cubicBezTo>
                    <a:pt x="0" y="93"/>
                    <a:pt x="0" y="93"/>
                    <a:pt x="0" y="93"/>
                  </a:cubicBezTo>
                  <a:lnTo>
                    <a:pt x="177" y="201"/>
                  </a:lnTo>
                  <a:close/>
                </a:path>
              </a:pathLst>
            </a:custGeom>
            <a:gradFill>
              <a:gsLst>
                <a:gs pos="0">
                  <a:schemeClr val="bg1"/>
                </a:gs>
                <a:gs pos="85000">
                  <a:schemeClr val="bg1">
                    <a:lumMod val="85000"/>
                  </a:schemeClr>
                </a:gs>
              </a:gsLst>
              <a:lin ang="0" scaled="0"/>
            </a:gradFill>
            <a:ln>
              <a:noFill/>
            </a:ln>
          </p:spPr>
          <p:txBody>
            <a:bodyPr anchor="ctr"/>
            <a:lstStyle/>
            <a:p>
              <a:pPr algn="ctr"/>
              <a:endParaRPr/>
            </a:p>
          </p:txBody>
        </p:sp>
        <p:sp>
          <p:nvSpPr>
            <p:cNvPr id="104" name="îşl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CAF02CCD-7A5A-405E-A69D-277CC721D5E5}"/>
                </a:ext>
              </a:extLst>
            </p:cNvPr>
            <p:cNvSpPr/>
            <p:nvPr/>
          </p:nvSpPr>
          <p:spPr bwMode="auto">
            <a:xfrm>
              <a:off x="6089650" y="3605213"/>
              <a:ext cx="477838" cy="276225"/>
            </a:xfrm>
            <a:custGeom>
              <a:avLst/>
              <a:gdLst>
                <a:gd name="T0" fmla="*/ 301 w 301"/>
                <a:gd name="T1" fmla="*/ 162 h 174"/>
                <a:gd name="T2" fmla="*/ 21 w 301"/>
                <a:gd name="T3" fmla="*/ 0 h 174"/>
                <a:gd name="T4" fmla="*/ 0 w 301"/>
                <a:gd name="T5" fmla="*/ 10 h 174"/>
                <a:gd name="T6" fmla="*/ 281 w 301"/>
                <a:gd name="T7" fmla="*/ 174 h 174"/>
                <a:gd name="T8" fmla="*/ 301 w 301"/>
                <a:gd name="T9" fmla="*/ 162 h 174"/>
              </a:gdLst>
              <a:ahLst/>
              <a:cxnLst>
                <a:cxn ang="0">
                  <a:pos x="T0" y="T1"/>
                </a:cxn>
                <a:cxn ang="0">
                  <a:pos x="T2" y="T3"/>
                </a:cxn>
                <a:cxn ang="0">
                  <a:pos x="T4" y="T5"/>
                </a:cxn>
                <a:cxn ang="0">
                  <a:pos x="T6" y="T7"/>
                </a:cxn>
                <a:cxn ang="0">
                  <a:pos x="T8" y="T9"/>
                </a:cxn>
              </a:cxnLst>
              <a:rect l="0" t="0" r="r" b="b"/>
              <a:pathLst>
                <a:path w="301" h="174">
                  <a:moveTo>
                    <a:pt x="301" y="162"/>
                  </a:moveTo>
                  <a:lnTo>
                    <a:pt x="21" y="0"/>
                  </a:lnTo>
                  <a:lnTo>
                    <a:pt x="0" y="10"/>
                  </a:lnTo>
                  <a:lnTo>
                    <a:pt x="281" y="174"/>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líď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25D3896-B86B-4646-A293-4B36DF0C9FE3}"/>
                </a:ext>
              </a:extLst>
            </p:cNvPr>
            <p:cNvSpPr/>
            <p:nvPr/>
          </p:nvSpPr>
          <p:spPr bwMode="auto">
            <a:xfrm>
              <a:off x="5997575" y="3657600"/>
              <a:ext cx="477838" cy="274638"/>
            </a:xfrm>
            <a:custGeom>
              <a:avLst/>
              <a:gdLst>
                <a:gd name="T0" fmla="*/ 301 w 301"/>
                <a:gd name="T1" fmla="*/ 162 h 173"/>
                <a:gd name="T2" fmla="*/ 21 w 301"/>
                <a:gd name="T3" fmla="*/ 0 h 173"/>
                <a:gd name="T4" fmla="*/ 0 w 301"/>
                <a:gd name="T5" fmla="*/ 11 h 173"/>
                <a:gd name="T6" fmla="*/ 280 w 301"/>
                <a:gd name="T7" fmla="*/ 173 h 173"/>
                <a:gd name="T8" fmla="*/ 301 w 301"/>
                <a:gd name="T9" fmla="*/ 162 h 173"/>
              </a:gdLst>
              <a:ahLst/>
              <a:cxnLst>
                <a:cxn ang="0">
                  <a:pos x="T0" y="T1"/>
                </a:cxn>
                <a:cxn ang="0">
                  <a:pos x="T2" y="T3"/>
                </a:cxn>
                <a:cxn ang="0">
                  <a:pos x="T4" y="T5"/>
                </a:cxn>
                <a:cxn ang="0">
                  <a:pos x="T6" y="T7"/>
                </a:cxn>
                <a:cxn ang="0">
                  <a:pos x="T8" y="T9"/>
                </a:cxn>
              </a:cxnLst>
              <a:rect l="0" t="0" r="r" b="b"/>
              <a:pathLst>
                <a:path w="301" h="173">
                  <a:moveTo>
                    <a:pt x="301" y="162"/>
                  </a:moveTo>
                  <a:lnTo>
                    <a:pt x="21" y="0"/>
                  </a:lnTo>
                  <a:lnTo>
                    <a:pt x="0" y="11"/>
                  </a:lnTo>
                  <a:lnTo>
                    <a:pt x="280" y="173"/>
                  </a:lnTo>
                  <a:lnTo>
                    <a:pt x="301"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íṥ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0463904-C76D-46E4-B502-BD3C64B2E831}"/>
                </a:ext>
              </a:extLst>
            </p:cNvPr>
            <p:cNvSpPr/>
            <p:nvPr/>
          </p:nvSpPr>
          <p:spPr bwMode="auto">
            <a:xfrm>
              <a:off x="6181725" y="3552825"/>
              <a:ext cx="479425" cy="276225"/>
            </a:xfrm>
            <a:custGeom>
              <a:avLst/>
              <a:gdLst>
                <a:gd name="T0" fmla="*/ 302 w 302"/>
                <a:gd name="T1" fmla="*/ 162 h 174"/>
                <a:gd name="T2" fmla="*/ 19 w 302"/>
                <a:gd name="T3" fmla="*/ 0 h 174"/>
                <a:gd name="T4" fmla="*/ 0 w 302"/>
                <a:gd name="T5" fmla="*/ 10 h 174"/>
                <a:gd name="T6" fmla="*/ 281 w 302"/>
                <a:gd name="T7" fmla="*/ 174 h 174"/>
                <a:gd name="T8" fmla="*/ 302 w 302"/>
                <a:gd name="T9" fmla="*/ 162 h 174"/>
              </a:gdLst>
              <a:ahLst/>
              <a:cxnLst>
                <a:cxn ang="0">
                  <a:pos x="T0" y="T1"/>
                </a:cxn>
                <a:cxn ang="0">
                  <a:pos x="T2" y="T3"/>
                </a:cxn>
                <a:cxn ang="0">
                  <a:pos x="T4" y="T5"/>
                </a:cxn>
                <a:cxn ang="0">
                  <a:pos x="T6" y="T7"/>
                </a:cxn>
                <a:cxn ang="0">
                  <a:pos x="T8" y="T9"/>
                </a:cxn>
              </a:cxnLst>
              <a:rect l="0" t="0" r="r" b="b"/>
              <a:pathLst>
                <a:path w="302" h="174">
                  <a:moveTo>
                    <a:pt x="302" y="162"/>
                  </a:moveTo>
                  <a:lnTo>
                    <a:pt x="19" y="0"/>
                  </a:lnTo>
                  <a:lnTo>
                    <a:pt x="0" y="10"/>
                  </a:lnTo>
                  <a:lnTo>
                    <a:pt x="281" y="174"/>
                  </a:lnTo>
                  <a:lnTo>
                    <a:pt x="302"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śḷíḑ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3FE8CB8-2400-4FD5-A904-0B8BF737ADE6}"/>
                </a:ext>
              </a:extLst>
            </p:cNvPr>
            <p:cNvSpPr/>
            <p:nvPr/>
          </p:nvSpPr>
          <p:spPr bwMode="auto">
            <a:xfrm>
              <a:off x="5905500" y="3709988"/>
              <a:ext cx="474663" cy="274638"/>
            </a:xfrm>
            <a:custGeom>
              <a:avLst/>
              <a:gdLst>
                <a:gd name="T0" fmla="*/ 299 w 299"/>
                <a:gd name="T1" fmla="*/ 162 h 173"/>
                <a:gd name="T2" fmla="*/ 20 w 299"/>
                <a:gd name="T3" fmla="*/ 0 h 173"/>
                <a:gd name="T4" fmla="*/ 0 w 299"/>
                <a:gd name="T5" fmla="*/ 11 h 173"/>
                <a:gd name="T6" fmla="*/ 278 w 299"/>
                <a:gd name="T7" fmla="*/ 173 h 173"/>
                <a:gd name="T8" fmla="*/ 299 w 299"/>
                <a:gd name="T9" fmla="*/ 162 h 173"/>
              </a:gdLst>
              <a:ahLst/>
              <a:cxnLst>
                <a:cxn ang="0">
                  <a:pos x="T0" y="T1"/>
                </a:cxn>
                <a:cxn ang="0">
                  <a:pos x="T2" y="T3"/>
                </a:cxn>
                <a:cxn ang="0">
                  <a:pos x="T4" y="T5"/>
                </a:cxn>
                <a:cxn ang="0">
                  <a:pos x="T6" y="T7"/>
                </a:cxn>
                <a:cxn ang="0">
                  <a:pos x="T8" y="T9"/>
                </a:cxn>
              </a:cxnLst>
              <a:rect l="0" t="0" r="r" b="b"/>
              <a:pathLst>
                <a:path w="299" h="173">
                  <a:moveTo>
                    <a:pt x="299" y="162"/>
                  </a:moveTo>
                  <a:lnTo>
                    <a:pt x="20" y="0"/>
                  </a:lnTo>
                  <a:lnTo>
                    <a:pt x="0" y="11"/>
                  </a:lnTo>
                  <a:lnTo>
                    <a:pt x="278" y="173"/>
                  </a:lnTo>
                  <a:lnTo>
                    <a:pt x="299" y="162"/>
                  </a:lnTo>
                  <a:close/>
                </a:path>
              </a:pathLst>
            </a:custGeom>
            <a:solidFill>
              <a:srgbClr val="7B81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slîd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2790C7B-24FD-4310-91E1-3E9E921E8665}"/>
                </a:ext>
              </a:extLst>
            </p:cNvPr>
            <p:cNvSpPr/>
            <p:nvPr/>
          </p:nvSpPr>
          <p:spPr bwMode="auto">
            <a:xfrm>
              <a:off x="5475288" y="3871913"/>
              <a:ext cx="53975" cy="369888"/>
            </a:xfrm>
            <a:custGeom>
              <a:avLst/>
              <a:gdLst>
                <a:gd name="T0" fmla="*/ 34 w 34"/>
                <a:gd name="T1" fmla="*/ 21 h 233"/>
                <a:gd name="T2" fmla="*/ 0 w 34"/>
                <a:gd name="T3" fmla="*/ 0 h 233"/>
                <a:gd name="T4" fmla="*/ 0 w 34"/>
                <a:gd name="T5" fmla="*/ 233 h 233"/>
                <a:gd name="T6" fmla="*/ 34 w 34"/>
                <a:gd name="T7" fmla="*/ 226 h 233"/>
                <a:gd name="T8" fmla="*/ 34 w 34"/>
                <a:gd name="T9" fmla="*/ 21 h 233"/>
              </a:gdLst>
              <a:ahLst/>
              <a:cxnLst>
                <a:cxn ang="0">
                  <a:pos x="T0" y="T1"/>
                </a:cxn>
                <a:cxn ang="0">
                  <a:pos x="T2" y="T3"/>
                </a:cxn>
                <a:cxn ang="0">
                  <a:pos x="T4" y="T5"/>
                </a:cxn>
                <a:cxn ang="0">
                  <a:pos x="T6" y="T7"/>
                </a:cxn>
                <a:cxn ang="0">
                  <a:pos x="T8" y="T9"/>
                </a:cxn>
              </a:cxnLst>
              <a:rect l="0" t="0" r="r" b="b"/>
              <a:pathLst>
                <a:path w="34" h="233">
                  <a:moveTo>
                    <a:pt x="34" y="21"/>
                  </a:moveTo>
                  <a:lnTo>
                    <a:pt x="0" y="0"/>
                  </a:lnTo>
                  <a:lnTo>
                    <a:pt x="0" y="233"/>
                  </a:lnTo>
                  <a:lnTo>
                    <a:pt x="34" y="226"/>
                  </a:lnTo>
                  <a:lnTo>
                    <a:pt x="34" y="21"/>
                  </a:lnTo>
                  <a:close/>
                </a:path>
              </a:pathLst>
            </a:custGeom>
            <a:solidFill>
              <a:srgbClr val="4A52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š1îḋ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652ECB0-97CC-425F-9C35-30325E59121F}"/>
                </a:ext>
              </a:extLst>
            </p:cNvPr>
            <p:cNvSpPr/>
            <p:nvPr/>
          </p:nvSpPr>
          <p:spPr bwMode="auto">
            <a:xfrm>
              <a:off x="5624513" y="4083050"/>
              <a:ext cx="112713" cy="230188"/>
            </a:xfrm>
            <a:custGeom>
              <a:avLst/>
              <a:gdLst>
                <a:gd name="T0" fmla="*/ 71 w 71"/>
                <a:gd name="T1" fmla="*/ 35 h 145"/>
                <a:gd name="T2" fmla="*/ 16 w 71"/>
                <a:gd name="T3" fmla="*/ 0 h 145"/>
                <a:gd name="T4" fmla="*/ 0 w 71"/>
                <a:gd name="T5" fmla="*/ 110 h 145"/>
                <a:gd name="T6" fmla="*/ 33 w 71"/>
                <a:gd name="T7" fmla="*/ 81 h 145"/>
                <a:gd name="T8" fmla="*/ 54 w 71"/>
                <a:gd name="T9" fmla="*/ 145 h 145"/>
                <a:gd name="T10" fmla="*/ 71 w 71"/>
                <a:gd name="T11" fmla="*/ 35 h 145"/>
              </a:gdLst>
              <a:ahLst/>
              <a:cxnLst>
                <a:cxn ang="0">
                  <a:pos x="T0" y="T1"/>
                </a:cxn>
                <a:cxn ang="0">
                  <a:pos x="T2" y="T3"/>
                </a:cxn>
                <a:cxn ang="0">
                  <a:pos x="T4" y="T5"/>
                </a:cxn>
                <a:cxn ang="0">
                  <a:pos x="T6" y="T7"/>
                </a:cxn>
                <a:cxn ang="0">
                  <a:pos x="T8" y="T9"/>
                </a:cxn>
                <a:cxn ang="0">
                  <a:pos x="T10" y="T11"/>
                </a:cxn>
              </a:cxnLst>
              <a:rect l="0" t="0" r="r" b="b"/>
              <a:pathLst>
                <a:path w="71" h="145">
                  <a:moveTo>
                    <a:pt x="71" y="35"/>
                  </a:moveTo>
                  <a:lnTo>
                    <a:pt x="16" y="0"/>
                  </a:lnTo>
                  <a:lnTo>
                    <a:pt x="0" y="110"/>
                  </a:lnTo>
                  <a:lnTo>
                    <a:pt x="33" y="81"/>
                  </a:lnTo>
                  <a:lnTo>
                    <a:pt x="54" y="145"/>
                  </a:lnTo>
                  <a:lnTo>
                    <a:pt x="71" y="35"/>
                  </a:ln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śḷíḋ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1BA820C-CA46-4EBE-8FFD-9FFBC3E782A4}"/>
                </a:ext>
              </a:extLst>
            </p:cNvPr>
            <p:cNvSpPr/>
            <p:nvPr/>
          </p:nvSpPr>
          <p:spPr bwMode="auto">
            <a:xfrm>
              <a:off x="7445375" y="5430838"/>
              <a:ext cx="733425" cy="333375"/>
            </a:xfrm>
            <a:custGeom>
              <a:avLst/>
              <a:gdLst>
                <a:gd name="T0" fmla="*/ 197 w 222"/>
                <a:gd name="T1" fmla="*/ 5 h 101"/>
                <a:gd name="T2" fmla="*/ 192 w 222"/>
                <a:gd name="T3" fmla="*/ 1 h 101"/>
                <a:gd name="T4" fmla="*/ 177 w 222"/>
                <a:gd name="T5" fmla="*/ 70 h 101"/>
                <a:gd name="T6" fmla="*/ 42 w 222"/>
                <a:gd name="T7" fmla="*/ 68 h 101"/>
                <a:gd name="T8" fmla="*/ 29 w 222"/>
                <a:gd name="T9" fmla="*/ 0 h 101"/>
                <a:gd name="T10" fmla="*/ 24 w 222"/>
                <a:gd name="T11" fmla="*/ 5 h 101"/>
                <a:gd name="T12" fmla="*/ 38 w 222"/>
                <a:gd name="T13" fmla="*/ 77 h 101"/>
                <a:gd name="T14" fmla="*/ 182 w 222"/>
                <a:gd name="T15" fmla="*/ 79 h 101"/>
                <a:gd name="T16" fmla="*/ 197 w 222"/>
                <a:gd name="T17"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01">
                  <a:moveTo>
                    <a:pt x="197" y="5"/>
                  </a:moveTo>
                  <a:cubicBezTo>
                    <a:pt x="196" y="4"/>
                    <a:pt x="194" y="2"/>
                    <a:pt x="192" y="1"/>
                  </a:cubicBezTo>
                  <a:cubicBezTo>
                    <a:pt x="215" y="22"/>
                    <a:pt x="210" y="51"/>
                    <a:pt x="177" y="70"/>
                  </a:cubicBezTo>
                  <a:cubicBezTo>
                    <a:pt x="139" y="91"/>
                    <a:pt x="79" y="90"/>
                    <a:pt x="42" y="68"/>
                  </a:cubicBezTo>
                  <a:cubicBezTo>
                    <a:pt x="11" y="49"/>
                    <a:pt x="6" y="21"/>
                    <a:pt x="29" y="0"/>
                  </a:cubicBezTo>
                  <a:cubicBezTo>
                    <a:pt x="28" y="2"/>
                    <a:pt x="26" y="3"/>
                    <a:pt x="24" y="5"/>
                  </a:cubicBezTo>
                  <a:cubicBezTo>
                    <a:pt x="0" y="27"/>
                    <a:pt x="4" y="57"/>
                    <a:pt x="38" y="77"/>
                  </a:cubicBezTo>
                  <a:cubicBezTo>
                    <a:pt x="77" y="101"/>
                    <a:pt x="141" y="101"/>
                    <a:pt x="182" y="79"/>
                  </a:cubicBezTo>
                  <a:cubicBezTo>
                    <a:pt x="217" y="59"/>
                    <a:pt x="222" y="28"/>
                    <a:pt x="197" y="5"/>
                  </a:cubicBezTo>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ḻî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33E3689-C388-4642-8BC8-DDC054AE3C2D}"/>
                </a:ext>
              </a:extLst>
            </p:cNvPr>
            <p:cNvSpPr/>
            <p:nvPr/>
          </p:nvSpPr>
          <p:spPr bwMode="auto">
            <a:xfrm>
              <a:off x="7462838" y="5329238"/>
              <a:ext cx="695325" cy="404813"/>
            </a:xfrm>
            <a:custGeom>
              <a:avLst/>
              <a:gdLst>
                <a:gd name="T0" fmla="*/ 172 w 211"/>
                <a:gd name="T1" fmla="*/ 102 h 123"/>
                <a:gd name="T2" fmla="*/ 37 w 211"/>
                <a:gd name="T3" fmla="*/ 100 h 123"/>
                <a:gd name="T4" fmla="*/ 39 w 211"/>
                <a:gd name="T5" fmla="*/ 22 h 123"/>
                <a:gd name="T6" fmla="*/ 174 w 211"/>
                <a:gd name="T7" fmla="*/ 23 h 123"/>
                <a:gd name="T8" fmla="*/ 172 w 211"/>
                <a:gd name="T9" fmla="*/ 102 h 123"/>
                <a:gd name="T10" fmla="*/ 160 w 211"/>
                <a:gd name="T11" fmla="*/ 94 h 123"/>
                <a:gd name="T12" fmla="*/ 162 w 211"/>
                <a:gd name="T13" fmla="*/ 30 h 123"/>
                <a:gd name="T14" fmla="*/ 51 w 211"/>
                <a:gd name="T15" fmla="*/ 29 h 123"/>
                <a:gd name="T16" fmla="*/ 49 w 211"/>
                <a:gd name="T17" fmla="*/ 93 h 123"/>
                <a:gd name="T18" fmla="*/ 160 w 211"/>
                <a:gd name="T19"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23">
                  <a:moveTo>
                    <a:pt x="172" y="102"/>
                  </a:moveTo>
                  <a:cubicBezTo>
                    <a:pt x="134" y="123"/>
                    <a:pt x="74" y="122"/>
                    <a:pt x="37" y="100"/>
                  </a:cubicBezTo>
                  <a:cubicBezTo>
                    <a:pt x="0" y="78"/>
                    <a:pt x="1" y="43"/>
                    <a:pt x="39" y="22"/>
                  </a:cubicBezTo>
                  <a:cubicBezTo>
                    <a:pt x="77" y="0"/>
                    <a:pt x="137" y="1"/>
                    <a:pt x="174" y="23"/>
                  </a:cubicBezTo>
                  <a:cubicBezTo>
                    <a:pt x="211" y="45"/>
                    <a:pt x="210" y="80"/>
                    <a:pt x="172" y="102"/>
                  </a:cubicBezTo>
                  <a:moveTo>
                    <a:pt x="160" y="94"/>
                  </a:moveTo>
                  <a:cubicBezTo>
                    <a:pt x="191" y="77"/>
                    <a:pt x="192" y="48"/>
                    <a:pt x="162" y="30"/>
                  </a:cubicBezTo>
                  <a:cubicBezTo>
                    <a:pt x="132" y="12"/>
                    <a:pt x="82" y="11"/>
                    <a:pt x="51" y="29"/>
                  </a:cubicBezTo>
                  <a:cubicBezTo>
                    <a:pt x="20" y="46"/>
                    <a:pt x="19" y="75"/>
                    <a:pt x="49" y="93"/>
                  </a:cubicBezTo>
                  <a:cubicBezTo>
                    <a:pt x="80" y="111"/>
                    <a:pt x="129" y="112"/>
                    <a:pt x="160" y="94"/>
                  </a:cubicBezTo>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12" name="图片 111">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21D19060-68E2-4486-B523-92B94927802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013700" y="5648325"/>
              <a:ext cx="28575" cy="3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isľî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1951A32-3775-4206-BA43-52632A633EA4}"/>
                </a:ext>
              </a:extLst>
            </p:cNvPr>
            <p:cNvSpPr/>
            <p:nvPr/>
          </p:nvSpPr>
          <p:spPr bwMode="auto">
            <a:xfrm>
              <a:off x="7545388" y="5335588"/>
              <a:ext cx="530225" cy="309563"/>
            </a:xfrm>
            <a:custGeom>
              <a:avLst/>
              <a:gdLst>
                <a:gd name="T0" fmla="*/ 133 w 161"/>
                <a:gd name="T1" fmla="*/ 17 h 94"/>
                <a:gd name="T2" fmla="*/ 30 w 161"/>
                <a:gd name="T3" fmla="*/ 16 h 94"/>
                <a:gd name="T4" fmla="*/ 28 w 161"/>
                <a:gd name="T5" fmla="*/ 76 h 94"/>
                <a:gd name="T6" fmla="*/ 132 w 161"/>
                <a:gd name="T7" fmla="*/ 77 h 94"/>
                <a:gd name="T8" fmla="*/ 133 w 161"/>
                <a:gd name="T9" fmla="*/ 17 h 94"/>
              </a:gdLst>
              <a:ahLst/>
              <a:cxnLst>
                <a:cxn ang="0">
                  <a:pos x="T0" y="T1"/>
                </a:cxn>
                <a:cxn ang="0">
                  <a:pos x="T2" y="T3"/>
                </a:cxn>
                <a:cxn ang="0">
                  <a:pos x="T4" y="T5"/>
                </a:cxn>
                <a:cxn ang="0">
                  <a:pos x="T6" y="T7"/>
                </a:cxn>
                <a:cxn ang="0">
                  <a:pos x="T8" y="T9"/>
                </a:cxn>
              </a:cxnLst>
              <a:rect l="0" t="0" r="r" b="b"/>
              <a:pathLst>
                <a:path w="161" h="94">
                  <a:moveTo>
                    <a:pt x="133" y="17"/>
                  </a:moveTo>
                  <a:cubicBezTo>
                    <a:pt x="105" y="1"/>
                    <a:pt x="59" y="0"/>
                    <a:pt x="30" y="16"/>
                  </a:cubicBezTo>
                  <a:cubicBezTo>
                    <a:pt x="1" y="33"/>
                    <a:pt x="0" y="59"/>
                    <a:pt x="28" y="76"/>
                  </a:cubicBezTo>
                  <a:cubicBezTo>
                    <a:pt x="56" y="93"/>
                    <a:pt x="103" y="94"/>
                    <a:pt x="132" y="77"/>
                  </a:cubicBezTo>
                  <a:cubicBezTo>
                    <a:pt x="161" y="61"/>
                    <a:pt x="161" y="34"/>
                    <a:pt x="133" y="17"/>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îsľ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2D4EF99-FA84-429D-A92A-4C92C3170FA9}"/>
                </a:ext>
              </a:extLst>
            </p:cNvPr>
            <p:cNvSpPr/>
            <p:nvPr/>
          </p:nvSpPr>
          <p:spPr bwMode="auto">
            <a:xfrm>
              <a:off x="7524750" y="5378450"/>
              <a:ext cx="571500" cy="290513"/>
            </a:xfrm>
            <a:custGeom>
              <a:avLst/>
              <a:gdLst>
                <a:gd name="T0" fmla="*/ 143 w 173"/>
                <a:gd name="T1" fmla="*/ 6 h 88"/>
                <a:gd name="T2" fmla="*/ 134 w 173"/>
                <a:gd name="T3" fmla="*/ 1 h 88"/>
                <a:gd name="T4" fmla="*/ 130 w 173"/>
                <a:gd name="T5" fmla="*/ 0 h 88"/>
                <a:gd name="T6" fmla="*/ 139 w 173"/>
                <a:gd name="T7" fmla="*/ 4 h 88"/>
                <a:gd name="T8" fmla="*/ 138 w 173"/>
                <a:gd name="T9" fmla="*/ 64 h 88"/>
                <a:gd name="T10" fmla="*/ 34 w 173"/>
                <a:gd name="T11" fmla="*/ 63 h 88"/>
                <a:gd name="T12" fmla="*/ 36 w 173"/>
                <a:gd name="T13" fmla="*/ 3 h 88"/>
                <a:gd name="T14" fmla="*/ 43 w 173"/>
                <a:gd name="T15" fmla="*/ 0 h 88"/>
                <a:gd name="T16" fmla="*/ 40 w 173"/>
                <a:gd name="T17" fmla="*/ 1 h 88"/>
                <a:gd name="T18" fmla="*/ 32 w 173"/>
                <a:gd name="T19" fmla="*/ 5 h 88"/>
                <a:gd name="T20" fmla="*/ 30 w 173"/>
                <a:gd name="T21" fmla="*/ 69 h 88"/>
                <a:gd name="T22" fmla="*/ 141 w 173"/>
                <a:gd name="T23" fmla="*/ 71 h 88"/>
                <a:gd name="T24" fmla="*/ 143 w 173"/>
                <a:gd name="T2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88">
                  <a:moveTo>
                    <a:pt x="143" y="6"/>
                  </a:moveTo>
                  <a:cubicBezTo>
                    <a:pt x="140" y="4"/>
                    <a:pt x="137" y="3"/>
                    <a:pt x="134" y="1"/>
                  </a:cubicBezTo>
                  <a:cubicBezTo>
                    <a:pt x="132" y="1"/>
                    <a:pt x="131" y="0"/>
                    <a:pt x="130" y="0"/>
                  </a:cubicBezTo>
                  <a:cubicBezTo>
                    <a:pt x="133" y="1"/>
                    <a:pt x="136" y="3"/>
                    <a:pt x="139" y="4"/>
                  </a:cubicBezTo>
                  <a:cubicBezTo>
                    <a:pt x="167" y="21"/>
                    <a:pt x="167" y="48"/>
                    <a:pt x="138" y="64"/>
                  </a:cubicBezTo>
                  <a:cubicBezTo>
                    <a:pt x="109" y="81"/>
                    <a:pt x="62" y="80"/>
                    <a:pt x="34" y="63"/>
                  </a:cubicBezTo>
                  <a:cubicBezTo>
                    <a:pt x="6" y="46"/>
                    <a:pt x="7" y="20"/>
                    <a:pt x="36" y="3"/>
                  </a:cubicBezTo>
                  <a:cubicBezTo>
                    <a:pt x="38" y="2"/>
                    <a:pt x="41" y="1"/>
                    <a:pt x="43" y="0"/>
                  </a:cubicBezTo>
                  <a:cubicBezTo>
                    <a:pt x="42" y="0"/>
                    <a:pt x="41" y="1"/>
                    <a:pt x="40" y="1"/>
                  </a:cubicBezTo>
                  <a:cubicBezTo>
                    <a:pt x="37" y="2"/>
                    <a:pt x="34" y="4"/>
                    <a:pt x="32" y="5"/>
                  </a:cubicBezTo>
                  <a:cubicBezTo>
                    <a:pt x="1" y="23"/>
                    <a:pt x="0" y="51"/>
                    <a:pt x="30" y="69"/>
                  </a:cubicBezTo>
                  <a:cubicBezTo>
                    <a:pt x="61" y="87"/>
                    <a:pt x="110" y="88"/>
                    <a:pt x="141" y="71"/>
                  </a:cubicBezTo>
                  <a:cubicBezTo>
                    <a:pt x="172" y="53"/>
                    <a:pt x="173" y="24"/>
                    <a:pt x="143" y="6"/>
                  </a:cubicBezTo>
                  <a:close/>
                </a:path>
              </a:pathLst>
            </a:custGeom>
            <a:solidFill>
              <a:srgbClr val="BF84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ṡḻ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3D102E-5C61-4F71-9F96-C14202507CE7}"/>
                </a:ext>
              </a:extLst>
            </p:cNvPr>
            <p:cNvSpPr/>
            <p:nvPr/>
          </p:nvSpPr>
          <p:spPr bwMode="auto">
            <a:xfrm>
              <a:off x="7551738" y="5503863"/>
              <a:ext cx="517525" cy="193675"/>
            </a:xfrm>
            <a:custGeom>
              <a:avLst/>
              <a:gdLst>
                <a:gd name="T0" fmla="*/ 133 w 157"/>
                <a:gd name="T1" fmla="*/ 33 h 59"/>
                <a:gd name="T2" fmla="*/ 22 w 157"/>
                <a:gd name="T3" fmla="*/ 31 h 59"/>
                <a:gd name="T4" fmla="*/ 0 w 157"/>
                <a:gd name="T5" fmla="*/ 0 h 59"/>
                <a:gd name="T6" fmla="*/ 0 w 157"/>
                <a:gd name="T7" fmla="*/ 8 h 59"/>
                <a:gd name="T8" fmla="*/ 22 w 157"/>
                <a:gd name="T9" fmla="*/ 40 h 59"/>
                <a:gd name="T10" fmla="*/ 133 w 157"/>
                <a:gd name="T11" fmla="*/ 41 h 59"/>
                <a:gd name="T12" fmla="*/ 157 w 157"/>
                <a:gd name="T13" fmla="*/ 9 h 59"/>
                <a:gd name="T14" fmla="*/ 157 w 157"/>
                <a:gd name="T15" fmla="*/ 0 h 59"/>
                <a:gd name="T16" fmla="*/ 133 w 157"/>
                <a:gd name="T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9">
                  <a:moveTo>
                    <a:pt x="133" y="33"/>
                  </a:moveTo>
                  <a:cubicBezTo>
                    <a:pt x="102" y="50"/>
                    <a:pt x="53" y="49"/>
                    <a:pt x="22" y="31"/>
                  </a:cubicBezTo>
                  <a:cubicBezTo>
                    <a:pt x="7" y="23"/>
                    <a:pt x="0" y="11"/>
                    <a:pt x="0" y="0"/>
                  </a:cubicBezTo>
                  <a:cubicBezTo>
                    <a:pt x="0" y="3"/>
                    <a:pt x="0" y="5"/>
                    <a:pt x="0" y="8"/>
                  </a:cubicBezTo>
                  <a:cubicBezTo>
                    <a:pt x="0" y="20"/>
                    <a:pt x="7" y="31"/>
                    <a:pt x="22" y="40"/>
                  </a:cubicBezTo>
                  <a:cubicBezTo>
                    <a:pt x="53" y="58"/>
                    <a:pt x="102" y="59"/>
                    <a:pt x="133" y="41"/>
                  </a:cubicBezTo>
                  <a:cubicBezTo>
                    <a:pt x="149" y="32"/>
                    <a:pt x="157" y="21"/>
                    <a:pt x="157" y="9"/>
                  </a:cubicBezTo>
                  <a:cubicBezTo>
                    <a:pt x="157" y="6"/>
                    <a:pt x="157" y="3"/>
                    <a:pt x="157" y="0"/>
                  </a:cubicBezTo>
                  <a:cubicBezTo>
                    <a:pt x="157" y="12"/>
                    <a:pt x="149" y="24"/>
                    <a:pt x="133" y="3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îṧl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F0C9862-3B7F-4F8D-9F51-B38A99CC6EB6}"/>
                </a:ext>
              </a:extLst>
            </p:cNvPr>
            <p:cNvSpPr/>
            <p:nvPr/>
          </p:nvSpPr>
          <p:spPr bwMode="auto">
            <a:xfrm>
              <a:off x="7475538" y="5553075"/>
              <a:ext cx="669925" cy="279400"/>
            </a:xfrm>
            <a:custGeom>
              <a:avLst/>
              <a:gdLst>
                <a:gd name="T0" fmla="*/ 173 w 203"/>
                <a:gd name="T1" fmla="*/ 43 h 85"/>
                <a:gd name="T2" fmla="*/ 29 w 203"/>
                <a:gd name="T3" fmla="*/ 41 h 85"/>
                <a:gd name="T4" fmla="*/ 0 w 203"/>
                <a:gd name="T5" fmla="*/ 0 h 85"/>
                <a:gd name="T6" fmla="*/ 0 w 203"/>
                <a:gd name="T7" fmla="*/ 19 h 85"/>
                <a:gd name="T8" fmla="*/ 29 w 203"/>
                <a:gd name="T9" fmla="*/ 61 h 85"/>
                <a:gd name="T10" fmla="*/ 173 w 203"/>
                <a:gd name="T11" fmla="*/ 62 h 85"/>
                <a:gd name="T12" fmla="*/ 203 w 203"/>
                <a:gd name="T13" fmla="*/ 20 h 85"/>
                <a:gd name="T14" fmla="*/ 203 w 203"/>
                <a:gd name="T15" fmla="*/ 1 h 85"/>
                <a:gd name="T16" fmla="*/ 173 w 203"/>
                <a:gd name="T17"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85">
                  <a:moveTo>
                    <a:pt x="173" y="43"/>
                  </a:moveTo>
                  <a:cubicBezTo>
                    <a:pt x="132" y="65"/>
                    <a:pt x="68" y="65"/>
                    <a:pt x="29" y="41"/>
                  </a:cubicBezTo>
                  <a:cubicBezTo>
                    <a:pt x="9" y="30"/>
                    <a:pt x="0" y="15"/>
                    <a:pt x="0" y="0"/>
                  </a:cubicBezTo>
                  <a:cubicBezTo>
                    <a:pt x="0" y="6"/>
                    <a:pt x="0" y="13"/>
                    <a:pt x="0" y="19"/>
                  </a:cubicBezTo>
                  <a:cubicBezTo>
                    <a:pt x="0" y="34"/>
                    <a:pt x="9" y="49"/>
                    <a:pt x="29" y="61"/>
                  </a:cubicBezTo>
                  <a:cubicBezTo>
                    <a:pt x="68" y="84"/>
                    <a:pt x="132" y="85"/>
                    <a:pt x="173" y="62"/>
                  </a:cubicBezTo>
                  <a:cubicBezTo>
                    <a:pt x="193" y="51"/>
                    <a:pt x="203" y="35"/>
                    <a:pt x="203" y="20"/>
                  </a:cubicBezTo>
                  <a:cubicBezTo>
                    <a:pt x="203" y="1"/>
                    <a:pt x="203" y="1"/>
                    <a:pt x="203" y="1"/>
                  </a:cubicBezTo>
                  <a:cubicBezTo>
                    <a:pt x="203" y="16"/>
                    <a:pt x="193" y="31"/>
                    <a:pt x="173" y="43"/>
                  </a:cubicBezTo>
                  <a:close/>
                </a:path>
              </a:pathLst>
            </a:custGeom>
            <a:solidFill>
              <a:srgbClr val="9669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ṧḻïḑ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ED45A0AB-EBD4-4E23-A350-0713D646A618}"/>
                </a:ext>
              </a:extLst>
            </p:cNvPr>
            <p:cNvSpPr/>
            <p:nvPr/>
          </p:nvSpPr>
          <p:spPr bwMode="auto">
            <a:xfrm>
              <a:off x="7808913" y="5503863"/>
              <a:ext cx="260350" cy="177800"/>
            </a:xfrm>
            <a:custGeom>
              <a:avLst/>
              <a:gdLst>
                <a:gd name="T0" fmla="*/ 55 w 79"/>
                <a:gd name="T1" fmla="*/ 33 h 54"/>
                <a:gd name="T2" fmla="*/ 0 w 79"/>
                <a:gd name="T3" fmla="*/ 45 h 54"/>
                <a:gd name="T4" fmla="*/ 0 w 79"/>
                <a:gd name="T5" fmla="*/ 54 h 54"/>
                <a:gd name="T6" fmla="*/ 55 w 79"/>
                <a:gd name="T7" fmla="*/ 41 h 54"/>
                <a:gd name="T8" fmla="*/ 79 w 79"/>
                <a:gd name="T9" fmla="*/ 9 h 54"/>
                <a:gd name="T10" fmla="*/ 79 w 79"/>
                <a:gd name="T11" fmla="*/ 0 h 54"/>
                <a:gd name="T12" fmla="*/ 55 w 79"/>
                <a:gd name="T13" fmla="*/ 33 h 54"/>
              </a:gdLst>
              <a:ahLst/>
              <a:cxnLst>
                <a:cxn ang="0">
                  <a:pos x="T0" y="T1"/>
                </a:cxn>
                <a:cxn ang="0">
                  <a:pos x="T2" y="T3"/>
                </a:cxn>
                <a:cxn ang="0">
                  <a:pos x="T4" y="T5"/>
                </a:cxn>
                <a:cxn ang="0">
                  <a:pos x="T6" y="T7"/>
                </a:cxn>
                <a:cxn ang="0">
                  <a:pos x="T8" y="T9"/>
                </a:cxn>
                <a:cxn ang="0">
                  <a:pos x="T10" y="T11"/>
                </a:cxn>
                <a:cxn ang="0">
                  <a:pos x="T12" y="T13"/>
                </a:cxn>
              </a:cxnLst>
              <a:rect l="0" t="0" r="r" b="b"/>
              <a:pathLst>
                <a:path w="79" h="54">
                  <a:moveTo>
                    <a:pt x="55" y="33"/>
                  </a:moveTo>
                  <a:cubicBezTo>
                    <a:pt x="40" y="41"/>
                    <a:pt x="20" y="45"/>
                    <a:pt x="0" y="45"/>
                  </a:cubicBezTo>
                  <a:cubicBezTo>
                    <a:pt x="0" y="54"/>
                    <a:pt x="0" y="54"/>
                    <a:pt x="0" y="54"/>
                  </a:cubicBezTo>
                  <a:cubicBezTo>
                    <a:pt x="20" y="54"/>
                    <a:pt x="40" y="50"/>
                    <a:pt x="55" y="41"/>
                  </a:cubicBezTo>
                  <a:cubicBezTo>
                    <a:pt x="71" y="32"/>
                    <a:pt x="79" y="21"/>
                    <a:pt x="79" y="9"/>
                  </a:cubicBezTo>
                  <a:cubicBezTo>
                    <a:pt x="79" y="6"/>
                    <a:pt x="79" y="3"/>
                    <a:pt x="79" y="0"/>
                  </a:cubicBezTo>
                  <a:cubicBezTo>
                    <a:pt x="79" y="12"/>
                    <a:pt x="71" y="24"/>
                    <a:pt x="55" y="33"/>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ḷi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532534-4089-4B13-A8E9-C61EBEFF1B0F}"/>
                </a:ext>
              </a:extLst>
            </p:cNvPr>
            <p:cNvSpPr/>
            <p:nvPr/>
          </p:nvSpPr>
          <p:spPr bwMode="auto">
            <a:xfrm>
              <a:off x="7993063" y="5437188"/>
              <a:ext cx="185738" cy="260350"/>
            </a:xfrm>
            <a:custGeom>
              <a:avLst/>
              <a:gdLst>
                <a:gd name="T0" fmla="*/ 31 w 56"/>
                <a:gd name="T1" fmla="*/ 4 h 79"/>
                <a:gd name="T2" fmla="*/ 26 w 56"/>
                <a:gd name="T3" fmla="*/ 0 h 79"/>
                <a:gd name="T4" fmla="*/ 11 w 56"/>
                <a:gd name="T5" fmla="*/ 69 h 79"/>
                <a:gd name="T6" fmla="*/ 0 w 56"/>
                <a:gd name="T7" fmla="*/ 74 h 79"/>
                <a:gd name="T8" fmla="*/ 13 w 56"/>
                <a:gd name="T9" fmla="*/ 79 h 79"/>
                <a:gd name="T10" fmla="*/ 16 w 56"/>
                <a:gd name="T11" fmla="*/ 78 h 79"/>
                <a:gd name="T12" fmla="*/ 31 w 56"/>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56" h="79">
                  <a:moveTo>
                    <a:pt x="31" y="4"/>
                  </a:moveTo>
                  <a:cubicBezTo>
                    <a:pt x="30" y="3"/>
                    <a:pt x="28" y="1"/>
                    <a:pt x="26" y="0"/>
                  </a:cubicBezTo>
                  <a:cubicBezTo>
                    <a:pt x="49" y="21"/>
                    <a:pt x="44" y="50"/>
                    <a:pt x="11" y="69"/>
                  </a:cubicBezTo>
                  <a:cubicBezTo>
                    <a:pt x="8" y="71"/>
                    <a:pt x="4" y="72"/>
                    <a:pt x="0" y="74"/>
                  </a:cubicBezTo>
                  <a:cubicBezTo>
                    <a:pt x="13" y="79"/>
                    <a:pt x="13" y="79"/>
                    <a:pt x="13" y="79"/>
                  </a:cubicBezTo>
                  <a:cubicBezTo>
                    <a:pt x="14" y="79"/>
                    <a:pt x="15" y="78"/>
                    <a:pt x="16" y="78"/>
                  </a:cubicBezTo>
                  <a:cubicBezTo>
                    <a:pt x="51" y="58"/>
                    <a:pt x="56" y="27"/>
                    <a:pt x="31" y="4"/>
                  </a:cubicBezTo>
                  <a:close/>
                </a:path>
              </a:pathLst>
            </a:custGeom>
            <a:solidFill>
              <a:srgbClr val="9467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ľiď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E7CF894-680E-4C7F-A313-032B6D3B424B}"/>
                </a:ext>
              </a:extLst>
            </p:cNvPr>
            <p:cNvSpPr/>
            <p:nvPr/>
          </p:nvSpPr>
          <p:spPr bwMode="auto">
            <a:xfrm>
              <a:off x="8035925" y="5556250"/>
              <a:ext cx="109538" cy="204788"/>
            </a:xfrm>
            <a:custGeom>
              <a:avLst/>
              <a:gdLst>
                <a:gd name="T0" fmla="*/ 3 w 33"/>
                <a:gd name="T1" fmla="*/ 42 h 62"/>
                <a:gd name="T2" fmla="*/ 0 w 33"/>
                <a:gd name="T3" fmla="*/ 43 h 62"/>
                <a:gd name="T4" fmla="*/ 0 w 33"/>
                <a:gd name="T5" fmla="*/ 62 h 62"/>
                <a:gd name="T6" fmla="*/ 3 w 33"/>
                <a:gd name="T7" fmla="*/ 61 h 62"/>
                <a:gd name="T8" fmla="*/ 33 w 33"/>
                <a:gd name="T9" fmla="*/ 19 h 62"/>
                <a:gd name="T10" fmla="*/ 33 w 33"/>
                <a:gd name="T11" fmla="*/ 0 h 62"/>
                <a:gd name="T12" fmla="*/ 3 w 33"/>
                <a:gd name="T13" fmla="*/ 42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 y="42"/>
                  </a:moveTo>
                  <a:cubicBezTo>
                    <a:pt x="2" y="42"/>
                    <a:pt x="1" y="43"/>
                    <a:pt x="0" y="43"/>
                  </a:cubicBezTo>
                  <a:cubicBezTo>
                    <a:pt x="0" y="62"/>
                    <a:pt x="0" y="62"/>
                    <a:pt x="0" y="62"/>
                  </a:cubicBezTo>
                  <a:cubicBezTo>
                    <a:pt x="1" y="62"/>
                    <a:pt x="2" y="61"/>
                    <a:pt x="3" y="61"/>
                  </a:cubicBezTo>
                  <a:cubicBezTo>
                    <a:pt x="23" y="50"/>
                    <a:pt x="33" y="34"/>
                    <a:pt x="33" y="19"/>
                  </a:cubicBezTo>
                  <a:cubicBezTo>
                    <a:pt x="33" y="0"/>
                    <a:pt x="33" y="0"/>
                    <a:pt x="33" y="0"/>
                  </a:cubicBezTo>
                  <a:cubicBezTo>
                    <a:pt x="33" y="15"/>
                    <a:pt x="23" y="30"/>
                    <a:pt x="3" y="42"/>
                  </a:cubicBezTo>
                  <a:close/>
                </a:path>
              </a:pathLst>
            </a:custGeom>
            <a:solidFill>
              <a:srgbClr val="7552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ṣ1ï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A5F4822-9FB5-49C2-AC93-53636E7F8489}"/>
                </a:ext>
              </a:extLst>
            </p:cNvPr>
            <p:cNvSpPr/>
            <p:nvPr/>
          </p:nvSpPr>
          <p:spPr bwMode="auto">
            <a:xfrm>
              <a:off x="6413501" y="1293813"/>
              <a:ext cx="758825" cy="415773"/>
            </a:xfrm>
            <a:custGeom>
              <a:avLst/>
              <a:gdLst>
                <a:gd name="T0" fmla="*/ 188 w 228"/>
                <a:gd name="T1" fmla="*/ 18 h 126"/>
                <a:gd name="T2" fmla="*/ 136 w 228"/>
                <a:gd name="T3" fmla="*/ 1 h 126"/>
                <a:gd name="T4" fmla="*/ 131 w 228"/>
                <a:gd name="T5" fmla="*/ 1 h 126"/>
                <a:gd name="T6" fmla="*/ 170 w 228"/>
                <a:gd name="T7" fmla="*/ 13 h 126"/>
                <a:gd name="T8" fmla="*/ 169 w 228"/>
                <a:gd name="T9" fmla="*/ 77 h 126"/>
                <a:gd name="T10" fmla="*/ 58 w 228"/>
                <a:gd name="T11" fmla="*/ 76 h 126"/>
                <a:gd name="T12" fmla="*/ 60 w 228"/>
                <a:gd name="T13" fmla="*/ 12 h 126"/>
                <a:gd name="T14" fmla="*/ 98 w 228"/>
                <a:gd name="T15" fmla="*/ 0 h 126"/>
                <a:gd name="T16" fmla="*/ 92 w 228"/>
                <a:gd name="T17" fmla="*/ 1 h 126"/>
                <a:gd name="T18" fmla="*/ 42 w 228"/>
                <a:gd name="T19" fmla="*/ 17 h 126"/>
                <a:gd name="T20" fmla="*/ 40 w 228"/>
                <a:gd name="T21" fmla="*/ 101 h 126"/>
                <a:gd name="T22" fmla="*/ 186 w 228"/>
                <a:gd name="T23" fmla="*/ 103 h 126"/>
                <a:gd name="T24" fmla="*/ 188 w 228"/>
                <a:gd name="T2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126">
                  <a:moveTo>
                    <a:pt x="188" y="18"/>
                  </a:moveTo>
                  <a:cubicBezTo>
                    <a:pt x="174" y="9"/>
                    <a:pt x="155" y="4"/>
                    <a:pt x="136" y="1"/>
                  </a:cubicBezTo>
                  <a:cubicBezTo>
                    <a:pt x="134" y="1"/>
                    <a:pt x="133" y="1"/>
                    <a:pt x="131" y="1"/>
                  </a:cubicBezTo>
                  <a:cubicBezTo>
                    <a:pt x="145" y="2"/>
                    <a:pt x="159" y="7"/>
                    <a:pt x="170" y="13"/>
                  </a:cubicBezTo>
                  <a:cubicBezTo>
                    <a:pt x="200" y="31"/>
                    <a:pt x="200" y="60"/>
                    <a:pt x="169" y="77"/>
                  </a:cubicBezTo>
                  <a:cubicBezTo>
                    <a:pt x="138" y="95"/>
                    <a:pt x="88" y="94"/>
                    <a:pt x="58" y="76"/>
                  </a:cubicBezTo>
                  <a:cubicBezTo>
                    <a:pt x="28" y="58"/>
                    <a:pt x="29" y="30"/>
                    <a:pt x="60" y="12"/>
                  </a:cubicBezTo>
                  <a:cubicBezTo>
                    <a:pt x="71" y="6"/>
                    <a:pt x="84" y="2"/>
                    <a:pt x="98" y="0"/>
                  </a:cubicBezTo>
                  <a:cubicBezTo>
                    <a:pt x="96" y="1"/>
                    <a:pt x="94" y="1"/>
                    <a:pt x="92" y="1"/>
                  </a:cubicBezTo>
                  <a:cubicBezTo>
                    <a:pt x="74" y="3"/>
                    <a:pt x="57" y="9"/>
                    <a:pt x="42" y="17"/>
                  </a:cubicBezTo>
                  <a:cubicBezTo>
                    <a:pt x="1" y="40"/>
                    <a:pt x="0" y="77"/>
                    <a:pt x="40" y="101"/>
                  </a:cubicBezTo>
                  <a:cubicBezTo>
                    <a:pt x="80" y="125"/>
                    <a:pt x="145" y="126"/>
                    <a:pt x="186" y="103"/>
                  </a:cubicBezTo>
                  <a:cubicBezTo>
                    <a:pt x="227" y="80"/>
                    <a:pt x="228" y="42"/>
                    <a:pt x="188" y="18"/>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ṧlï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84E4BA11-A8DB-4CCF-BBEB-0BD470BB1811}"/>
                </a:ext>
              </a:extLst>
            </p:cNvPr>
            <p:cNvSpPr/>
            <p:nvPr/>
          </p:nvSpPr>
          <p:spPr bwMode="auto">
            <a:xfrm>
              <a:off x="6413500" y="2055814"/>
              <a:ext cx="758823" cy="436562"/>
            </a:xfrm>
            <a:custGeom>
              <a:avLst/>
              <a:gdLst>
                <a:gd name="T0" fmla="*/ 188 w 227"/>
                <a:gd name="T1" fmla="*/ 24 h 132"/>
                <a:gd name="T2" fmla="*/ 41 w 227"/>
                <a:gd name="T3" fmla="*/ 23 h 132"/>
                <a:gd name="T4" fmla="*/ 39 w 227"/>
                <a:gd name="T5" fmla="*/ 107 h 132"/>
                <a:gd name="T6" fmla="*/ 186 w 227"/>
                <a:gd name="T7" fmla="*/ 109 h 132"/>
                <a:gd name="T8" fmla="*/ 188 w 227"/>
                <a:gd name="T9" fmla="*/ 24 h 132"/>
                <a:gd name="T10" fmla="*/ 65 w 227"/>
                <a:gd name="T11" fmla="*/ 77 h 132"/>
                <a:gd name="T12" fmla="*/ 66 w 227"/>
                <a:gd name="T13" fmla="*/ 21 h 132"/>
                <a:gd name="T14" fmla="*/ 162 w 227"/>
                <a:gd name="T15" fmla="*/ 22 h 132"/>
                <a:gd name="T16" fmla="*/ 161 w 227"/>
                <a:gd name="T17" fmla="*/ 78 h 132"/>
                <a:gd name="T18" fmla="*/ 65 w 227"/>
                <a:gd name="T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188" y="24"/>
                  </a:moveTo>
                  <a:cubicBezTo>
                    <a:pt x="148" y="1"/>
                    <a:pt x="82" y="0"/>
                    <a:pt x="41" y="23"/>
                  </a:cubicBezTo>
                  <a:cubicBezTo>
                    <a:pt x="1" y="46"/>
                    <a:pt x="0" y="84"/>
                    <a:pt x="39" y="107"/>
                  </a:cubicBezTo>
                  <a:cubicBezTo>
                    <a:pt x="79" y="131"/>
                    <a:pt x="145" y="132"/>
                    <a:pt x="186" y="109"/>
                  </a:cubicBezTo>
                  <a:cubicBezTo>
                    <a:pt x="226" y="86"/>
                    <a:pt x="227" y="48"/>
                    <a:pt x="188" y="24"/>
                  </a:cubicBezTo>
                  <a:close/>
                  <a:moveTo>
                    <a:pt x="65" y="77"/>
                  </a:moveTo>
                  <a:cubicBezTo>
                    <a:pt x="39" y="61"/>
                    <a:pt x="39" y="36"/>
                    <a:pt x="66" y="21"/>
                  </a:cubicBezTo>
                  <a:cubicBezTo>
                    <a:pt x="93" y="6"/>
                    <a:pt x="136" y="7"/>
                    <a:pt x="162" y="22"/>
                  </a:cubicBezTo>
                  <a:cubicBezTo>
                    <a:pt x="188" y="38"/>
                    <a:pt x="188" y="63"/>
                    <a:pt x="161" y="78"/>
                  </a:cubicBezTo>
                  <a:cubicBezTo>
                    <a:pt x="134" y="93"/>
                    <a:pt x="91" y="93"/>
                    <a:pt x="65" y="77"/>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sḷî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FD2D8E78-62FD-4DC6-BD22-9CE2D7CAAEA7}"/>
                </a:ext>
              </a:extLst>
            </p:cNvPr>
            <p:cNvSpPr/>
            <p:nvPr/>
          </p:nvSpPr>
          <p:spPr bwMode="auto">
            <a:xfrm>
              <a:off x="6481763" y="1825625"/>
              <a:ext cx="617538" cy="517525"/>
            </a:xfrm>
            <a:custGeom>
              <a:avLst/>
              <a:gdLst>
                <a:gd name="T0" fmla="*/ 159 w 187"/>
                <a:gd name="T1" fmla="*/ 39 h 157"/>
                <a:gd name="T2" fmla="*/ 27 w 187"/>
                <a:gd name="T3" fmla="*/ 38 h 157"/>
                <a:gd name="T4" fmla="*/ 0 w 187"/>
                <a:gd name="T5" fmla="*/ 0 h 157"/>
                <a:gd name="T6" fmla="*/ 0 w 187"/>
                <a:gd name="T7" fmla="*/ 97 h 157"/>
                <a:gd name="T8" fmla="*/ 27 w 187"/>
                <a:gd name="T9" fmla="*/ 135 h 157"/>
                <a:gd name="T10" fmla="*/ 159 w 187"/>
                <a:gd name="T11" fmla="*/ 136 h 157"/>
                <a:gd name="T12" fmla="*/ 187 w 187"/>
                <a:gd name="T13" fmla="*/ 98 h 157"/>
                <a:gd name="T14" fmla="*/ 187 w 187"/>
                <a:gd name="T15" fmla="*/ 1 h 157"/>
                <a:gd name="T16" fmla="*/ 159 w 187"/>
                <a:gd name="T17" fmla="*/ 3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57">
                  <a:moveTo>
                    <a:pt x="159" y="39"/>
                  </a:moveTo>
                  <a:cubicBezTo>
                    <a:pt x="122" y="60"/>
                    <a:pt x="63" y="59"/>
                    <a:pt x="27" y="38"/>
                  </a:cubicBezTo>
                  <a:cubicBezTo>
                    <a:pt x="9" y="27"/>
                    <a:pt x="0" y="14"/>
                    <a:pt x="0" y="0"/>
                  </a:cubicBezTo>
                  <a:cubicBezTo>
                    <a:pt x="0" y="32"/>
                    <a:pt x="0" y="65"/>
                    <a:pt x="0" y="97"/>
                  </a:cubicBezTo>
                  <a:cubicBezTo>
                    <a:pt x="0" y="111"/>
                    <a:pt x="9" y="124"/>
                    <a:pt x="27" y="135"/>
                  </a:cubicBezTo>
                  <a:cubicBezTo>
                    <a:pt x="63" y="157"/>
                    <a:pt x="122" y="157"/>
                    <a:pt x="159" y="136"/>
                  </a:cubicBezTo>
                  <a:cubicBezTo>
                    <a:pt x="178" y="126"/>
                    <a:pt x="187" y="112"/>
                    <a:pt x="187" y="98"/>
                  </a:cubicBezTo>
                  <a:cubicBezTo>
                    <a:pt x="187" y="65"/>
                    <a:pt x="187" y="33"/>
                    <a:pt x="187" y="1"/>
                  </a:cubicBezTo>
                  <a:cubicBezTo>
                    <a:pt x="187" y="15"/>
                    <a:pt x="178" y="29"/>
                    <a:pt x="159" y="39"/>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í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FED6BFA-ADB7-4897-B2FC-3D15FF51E3F7}"/>
                </a:ext>
              </a:extLst>
            </p:cNvPr>
            <p:cNvSpPr/>
            <p:nvPr/>
          </p:nvSpPr>
          <p:spPr bwMode="auto">
            <a:xfrm>
              <a:off x="6888163" y="1914525"/>
              <a:ext cx="330200" cy="392113"/>
            </a:xfrm>
            <a:custGeom>
              <a:avLst/>
              <a:gdLst>
                <a:gd name="T0" fmla="*/ 85 w 100"/>
                <a:gd name="T1" fmla="*/ 19 h 119"/>
                <a:gd name="T2" fmla="*/ 45 w 100"/>
                <a:gd name="T3" fmla="*/ 10 h 119"/>
                <a:gd name="T4" fmla="*/ 1 w 100"/>
                <a:gd name="T5" fmla="*/ 85 h 119"/>
                <a:gd name="T6" fmla="*/ 27 w 100"/>
                <a:gd name="T7" fmla="*/ 117 h 119"/>
                <a:gd name="T8" fmla="*/ 65 w 100"/>
                <a:gd name="T9" fmla="*/ 114 h 119"/>
                <a:gd name="T10" fmla="*/ 49 w 100"/>
                <a:gd name="T11" fmla="*/ 94 h 119"/>
                <a:gd name="T12" fmla="*/ 76 w 100"/>
                <a:gd name="T13" fmla="*/ 48 h 119"/>
                <a:gd name="T14" fmla="*/ 100 w 100"/>
                <a:gd name="T15" fmla="*/ 53 h 119"/>
                <a:gd name="T16" fmla="*/ 85 w 100"/>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9">
                  <a:moveTo>
                    <a:pt x="85" y="19"/>
                  </a:moveTo>
                  <a:cubicBezTo>
                    <a:pt x="78" y="4"/>
                    <a:pt x="63" y="0"/>
                    <a:pt x="45" y="10"/>
                  </a:cubicBezTo>
                  <a:cubicBezTo>
                    <a:pt x="21" y="24"/>
                    <a:pt x="1" y="57"/>
                    <a:pt x="1" y="85"/>
                  </a:cubicBezTo>
                  <a:cubicBezTo>
                    <a:pt x="0" y="107"/>
                    <a:pt x="11" y="119"/>
                    <a:pt x="27" y="117"/>
                  </a:cubicBezTo>
                  <a:cubicBezTo>
                    <a:pt x="40" y="116"/>
                    <a:pt x="53" y="115"/>
                    <a:pt x="65" y="114"/>
                  </a:cubicBezTo>
                  <a:cubicBezTo>
                    <a:pt x="55" y="115"/>
                    <a:pt x="48" y="107"/>
                    <a:pt x="49" y="94"/>
                  </a:cubicBezTo>
                  <a:cubicBezTo>
                    <a:pt x="49" y="77"/>
                    <a:pt x="61" y="56"/>
                    <a:pt x="76" y="48"/>
                  </a:cubicBezTo>
                  <a:cubicBezTo>
                    <a:pt x="87" y="42"/>
                    <a:pt x="96" y="44"/>
                    <a:pt x="100" y="53"/>
                  </a:cubicBezTo>
                  <a:cubicBezTo>
                    <a:pt x="95" y="42"/>
                    <a:pt x="90" y="30"/>
                    <a:pt x="85" y="19"/>
                  </a:cubicBezTo>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íŝ1ï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0D1ED834-DE15-4AA4-808B-E114BA5F938E}"/>
                </a:ext>
              </a:extLst>
            </p:cNvPr>
            <p:cNvSpPr/>
            <p:nvPr/>
          </p:nvSpPr>
          <p:spPr bwMode="auto">
            <a:xfrm>
              <a:off x="6904038" y="1993900"/>
              <a:ext cx="188913" cy="184150"/>
            </a:xfrm>
            <a:custGeom>
              <a:avLst/>
              <a:gdLst>
                <a:gd name="T0" fmla="*/ 23 w 57"/>
                <a:gd name="T1" fmla="*/ 0 h 56"/>
                <a:gd name="T2" fmla="*/ 0 w 57"/>
                <a:gd name="T3" fmla="*/ 38 h 56"/>
                <a:gd name="T4" fmla="*/ 46 w 57"/>
                <a:gd name="T5" fmla="*/ 56 h 56"/>
                <a:gd name="T6" fmla="*/ 57 w 57"/>
                <a:gd name="T7" fmla="*/ 36 h 56"/>
                <a:gd name="T8" fmla="*/ 23 w 57"/>
                <a:gd name="T9" fmla="*/ 0 h 56"/>
              </a:gdLst>
              <a:ahLst/>
              <a:cxnLst>
                <a:cxn ang="0">
                  <a:pos x="T0" y="T1"/>
                </a:cxn>
                <a:cxn ang="0">
                  <a:pos x="T2" y="T3"/>
                </a:cxn>
                <a:cxn ang="0">
                  <a:pos x="T4" y="T5"/>
                </a:cxn>
                <a:cxn ang="0">
                  <a:pos x="T6" y="T7"/>
                </a:cxn>
                <a:cxn ang="0">
                  <a:pos x="T8" y="T9"/>
                </a:cxn>
              </a:cxnLst>
              <a:rect l="0" t="0" r="r" b="b"/>
              <a:pathLst>
                <a:path w="57" h="56">
                  <a:moveTo>
                    <a:pt x="23" y="0"/>
                  </a:moveTo>
                  <a:cubicBezTo>
                    <a:pt x="13" y="10"/>
                    <a:pt x="4" y="24"/>
                    <a:pt x="0" y="38"/>
                  </a:cubicBezTo>
                  <a:cubicBezTo>
                    <a:pt x="46" y="56"/>
                    <a:pt x="46" y="56"/>
                    <a:pt x="46" y="56"/>
                  </a:cubicBezTo>
                  <a:cubicBezTo>
                    <a:pt x="49" y="49"/>
                    <a:pt x="52" y="42"/>
                    <a:pt x="57" y="36"/>
                  </a:cubicBezTo>
                  <a:cubicBezTo>
                    <a:pt x="23" y="0"/>
                    <a:pt x="23" y="0"/>
                    <a:pt x="23" y="0"/>
                  </a:cubicBezTo>
                </a:path>
              </a:pathLst>
            </a:custGeom>
            <a:solidFill>
              <a:srgbClr val="7A48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śḷi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0FBA390-7144-4FE9-99A3-FA19E13DC970}"/>
                </a:ext>
              </a:extLst>
            </p:cNvPr>
            <p:cNvSpPr/>
            <p:nvPr/>
          </p:nvSpPr>
          <p:spPr bwMode="auto">
            <a:xfrm>
              <a:off x="7102475" y="2062163"/>
              <a:ext cx="722313" cy="571500"/>
            </a:xfrm>
            <a:custGeom>
              <a:avLst/>
              <a:gdLst>
                <a:gd name="T0" fmla="*/ 67 w 219"/>
                <a:gd name="T1" fmla="*/ 5 h 173"/>
                <a:gd name="T2" fmla="*/ 39 w 219"/>
                <a:gd name="T3" fmla="*/ 6 h 173"/>
                <a:gd name="T4" fmla="*/ 0 w 219"/>
                <a:gd name="T5" fmla="*/ 71 h 173"/>
                <a:gd name="T6" fmla="*/ 13 w 219"/>
                <a:gd name="T7" fmla="*/ 98 h 173"/>
                <a:gd name="T8" fmla="*/ 188 w 219"/>
                <a:gd name="T9" fmla="*/ 173 h 173"/>
                <a:gd name="T10" fmla="*/ 181 w 219"/>
                <a:gd name="T11" fmla="*/ 158 h 173"/>
                <a:gd name="T12" fmla="*/ 203 w 219"/>
                <a:gd name="T13" fmla="*/ 120 h 173"/>
                <a:gd name="T14" fmla="*/ 219 w 219"/>
                <a:gd name="T15" fmla="*/ 120 h 173"/>
                <a:gd name="T16" fmla="*/ 67 w 219"/>
                <a:gd name="T17"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73">
                  <a:moveTo>
                    <a:pt x="67" y="5"/>
                  </a:moveTo>
                  <a:cubicBezTo>
                    <a:pt x="60" y="0"/>
                    <a:pt x="50" y="0"/>
                    <a:pt x="39" y="6"/>
                  </a:cubicBezTo>
                  <a:cubicBezTo>
                    <a:pt x="18" y="18"/>
                    <a:pt x="0" y="47"/>
                    <a:pt x="0" y="71"/>
                  </a:cubicBezTo>
                  <a:cubicBezTo>
                    <a:pt x="0" y="85"/>
                    <a:pt x="5" y="94"/>
                    <a:pt x="13" y="98"/>
                  </a:cubicBezTo>
                  <a:cubicBezTo>
                    <a:pt x="71" y="123"/>
                    <a:pt x="130" y="148"/>
                    <a:pt x="188" y="173"/>
                  </a:cubicBezTo>
                  <a:cubicBezTo>
                    <a:pt x="183" y="171"/>
                    <a:pt x="180" y="166"/>
                    <a:pt x="181" y="158"/>
                  </a:cubicBezTo>
                  <a:cubicBezTo>
                    <a:pt x="181" y="144"/>
                    <a:pt x="191" y="127"/>
                    <a:pt x="203" y="120"/>
                  </a:cubicBezTo>
                  <a:cubicBezTo>
                    <a:pt x="209" y="117"/>
                    <a:pt x="215" y="117"/>
                    <a:pt x="219" y="120"/>
                  </a:cubicBezTo>
                  <a:cubicBezTo>
                    <a:pt x="67" y="5"/>
                    <a:pt x="67" y="5"/>
                    <a:pt x="67" y="5"/>
                  </a:cubicBezTo>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ṥľiď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1443474E-E365-4494-BDE1-E7856E19650E}"/>
                </a:ext>
              </a:extLst>
            </p:cNvPr>
            <p:cNvSpPr/>
            <p:nvPr/>
          </p:nvSpPr>
          <p:spPr bwMode="auto">
            <a:xfrm>
              <a:off x="7323138" y="2201863"/>
              <a:ext cx="198438" cy="276225"/>
            </a:xfrm>
            <a:custGeom>
              <a:avLst/>
              <a:gdLst>
                <a:gd name="T0" fmla="*/ 41 w 60"/>
                <a:gd name="T1" fmla="*/ 3 h 84"/>
                <a:gd name="T2" fmla="*/ 0 w 60"/>
                <a:gd name="T3" fmla="*/ 73 h 84"/>
                <a:gd name="T4" fmla="*/ 0 w 60"/>
                <a:gd name="T5" fmla="*/ 79 h 84"/>
                <a:gd name="T6" fmla="*/ 12 w 60"/>
                <a:gd name="T7" fmla="*/ 84 h 84"/>
                <a:gd name="T8" fmla="*/ 10 w 60"/>
                <a:gd name="T9" fmla="*/ 73 h 84"/>
                <a:gd name="T10" fmla="*/ 46 w 60"/>
                <a:gd name="T11" fmla="*/ 12 h 84"/>
                <a:gd name="T12" fmla="*/ 60 w 60"/>
                <a:gd name="T13" fmla="*/ 8 h 84"/>
                <a:gd name="T14" fmla="*/ 48 w 60"/>
                <a:gd name="T15" fmla="*/ 0 h 84"/>
                <a:gd name="T16" fmla="*/ 41 w 60"/>
                <a:gd name="T1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4">
                  <a:moveTo>
                    <a:pt x="41" y="3"/>
                  </a:moveTo>
                  <a:cubicBezTo>
                    <a:pt x="18" y="16"/>
                    <a:pt x="0" y="46"/>
                    <a:pt x="0" y="73"/>
                  </a:cubicBezTo>
                  <a:cubicBezTo>
                    <a:pt x="0" y="75"/>
                    <a:pt x="0" y="77"/>
                    <a:pt x="0" y="79"/>
                  </a:cubicBezTo>
                  <a:cubicBezTo>
                    <a:pt x="4" y="80"/>
                    <a:pt x="8" y="82"/>
                    <a:pt x="12" y="84"/>
                  </a:cubicBezTo>
                  <a:cubicBezTo>
                    <a:pt x="11" y="81"/>
                    <a:pt x="10" y="77"/>
                    <a:pt x="10" y="73"/>
                  </a:cubicBezTo>
                  <a:cubicBezTo>
                    <a:pt x="10" y="50"/>
                    <a:pt x="27" y="23"/>
                    <a:pt x="46" y="12"/>
                  </a:cubicBezTo>
                  <a:cubicBezTo>
                    <a:pt x="51" y="10"/>
                    <a:pt x="56" y="8"/>
                    <a:pt x="60" y="8"/>
                  </a:cubicBezTo>
                  <a:cubicBezTo>
                    <a:pt x="48" y="0"/>
                    <a:pt x="48" y="0"/>
                    <a:pt x="48" y="0"/>
                  </a:cubicBezTo>
                  <a:cubicBezTo>
                    <a:pt x="46" y="1"/>
                    <a:pt x="43" y="2"/>
                    <a:pt x="41" y="3"/>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BD6D220-AAE8-49D6-9E13-44767A047FCF}"/>
                </a:ext>
              </a:extLst>
            </p:cNvPr>
            <p:cNvSpPr/>
            <p:nvPr/>
          </p:nvSpPr>
          <p:spPr bwMode="auto">
            <a:xfrm>
              <a:off x="7234238" y="2141538"/>
              <a:ext cx="217488" cy="303213"/>
            </a:xfrm>
            <a:custGeom>
              <a:avLst/>
              <a:gdLst>
                <a:gd name="T0" fmla="*/ 11 w 66"/>
                <a:gd name="T1" fmla="*/ 74 h 92"/>
                <a:gd name="T2" fmla="*/ 47 w 66"/>
                <a:gd name="T3" fmla="*/ 14 h 92"/>
                <a:gd name="T4" fmla="*/ 66 w 66"/>
                <a:gd name="T5" fmla="*/ 10 h 92"/>
                <a:gd name="T6" fmla="*/ 52 w 66"/>
                <a:gd name="T7" fmla="*/ 0 h 92"/>
                <a:gd name="T8" fmla="*/ 41 w 66"/>
                <a:gd name="T9" fmla="*/ 4 h 92"/>
                <a:gd name="T10" fmla="*/ 0 w 66"/>
                <a:gd name="T11" fmla="*/ 74 h 92"/>
                <a:gd name="T12" fmla="*/ 1 w 66"/>
                <a:gd name="T13" fmla="*/ 86 h 92"/>
                <a:gd name="T14" fmla="*/ 16 w 66"/>
                <a:gd name="T15" fmla="*/ 92 h 92"/>
                <a:gd name="T16" fmla="*/ 11 w 66"/>
                <a:gd name="T17"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2">
                  <a:moveTo>
                    <a:pt x="11" y="74"/>
                  </a:moveTo>
                  <a:cubicBezTo>
                    <a:pt x="11" y="52"/>
                    <a:pt x="27" y="24"/>
                    <a:pt x="47" y="14"/>
                  </a:cubicBezTo>
                  <a:cubicBezTo>
                    <a:pt x="54" y="10"/>
                    <a:pt x="61" y="9"/>
                    <a:pt x="66" y="10"/>
                  </a:cubicBezTo>
                  <a:cubicBezTo>
                    <a:pt x="52" y="0"/>
                    <a:pt x="52" y="0"/>
                    <a:pt x="52" y="0"/>
                  </a:cubicBezTo>
                  <a:cubicBezTo>
                    <a:pt x="49" y="1"/>
                    <a:pt x="45" y="2"/>
                    <a:pt x="41" y="4"/>
                  </a:cubicBezTo>
                  <a:cubicBezTo>
                    <a:pt x="19" y="17"/>
                    <a:pt x="1" y="48"/>
                    <a:pt x="0" y="74"/>
                  </a:cubicBezTo>
                  <a:cubicBezTo>
                    <a:pt x="0" y="78"/>
                    <a:pt x="1" y="82"/>
                    <a:pt x="1" y="86"/>
                  </a:cubicBezTo>
                  <a:cubicBezTo>
                    <a:pt x="6" y="88"/>
                    <a:pt x="11" y="90"/>
                    <a:pt x="16" y="92"/>
                  </a:cubicBezTo>
                  <a:cubicBezTo>
                    <a:pt x="13" y="88"/>
                    <a:pt x="11" y="82"/>
                    <a:pt x="11" y="74"/>
                  </a:cubicBezTo>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sḷîḋ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EDC726E-D59E-4687-A7E1-F8D77FDCC8A5}"/>
                </a:ext>
              </a:extLst>
            </p:cNvPr>
            <p:cNvSpPr/>
            <p:nvPr/>
          </p:nvSpPr>
          <p:spPr bwMode="auto">
            <a:xfrm>
              <a:off x="7108825" y="2119313"/>
              <a:ext cx="633413" cy="414338"/>
            </a:xfrm>
            <a:custGeom>
              <a:avLst/>
              <a:gdLst>
                <a:gd name="T0" fmla="*/ 97 w 192"/>
                <a:gd name="T1" fmla="*/ 49 h 126"/>
                <a:gd name="T2" fmla="*/ 79 w 192"/>
                <a:gd name="T3" fmla="*/ 77 h 126"/>
                <a:gd name="T4" fmla="*/ 182 w 192"/>
                <a:gd name="T5" fmla="*/ 126 h 126"/>
                <a:gd name="T6" fmla="*/ 192 w 192"/>
                <a:gd name="T7" fmla="*/ 110 h 126"/>
                <a:gd name="T8" fmla="*/ 192 w 192"/>
                <a:gd name="T9" fmla="*/ 110 h 126"/>
                <a:gd name="T10" fmla="*/ 97 w 192"/>
                <a:gd name="T11" fmla="*/ 49 h 126"/>
                <a:gd name="T12" fmla="*/ 71 w 192"/>
                <a:gd name="T13" fmla="*/ 32 h 126"/>
                <a:gd name="T14" fmla="*/ 52 w 192"/>
                <a:gd name="T15" fmla="*/ 64 h 126"/>
                <a:gd name="T16" fmla="*/ 70 w 192"/>
                <a:gd name="T17" fmla="*/ 72 h 126"/>
                <a:gd name="T18" fmla="*/ 88 w 192"/>
                <a:gd name="T19" fmla="*/ 43 h 126"/>
                <a:gd name="T20" fmla="*/ 71 w 192"/>
                <a:gd name="T21" fmla="*/ 32 h 126"/>
                <a:gd name="T22" fmla="*/ 22 w 192"/>
                <a:gd name="T23" fmla="*/ 0 h 126"/>
                <a:gd name="T24" fmla="*/ 0 w 192"/>
                <a:gd name="T25" fmla="*/ 39 h 126"/>
                <a:gd name="T26" fmla="*/ 0 w 192"/>
                <a:gd name="T27" fmla="*/ 39 h 126"/>
                <a:gd name="T28" fmla="*/ 42 w 192"/>
                <a:gd name="T29" fmla="*/ 59 h 126"/>
                <a:gd name="T30" fmla="*/ 62 w 192"/>
                <a:gd name="T31" fmla="*/ 26 h 126"/>
                <a:gd name="T32" fmla="*/ 22 w 192"/>
                <a:gd name="T33" fmla="*/ 0 h 126"/>
                <a:gd name="T34" fmla="*/ 22 w 192"/>
                <a:gd name="T3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6">
                  <a:moveTo>
                    <a:pt x="97" y="49"/>
                  </a:moveTo>
                  <a:cubicBezTo>
                    <a:pt x="89" y="57"/>
                    <a:pt x="83" y="67"/>
                    <a:pt x="79" y="77"/>
                  </a:cubicBezTo>
                  <a:cubicBezTo>
                    <a:pt x="182" y="126"/>
                    <a:pt x="182" y="126"/>
                    <a:pt x="182" y="126"/>
                  </a:cubicBezTo>
                  <a:cubicBezTo>
                    <a:pt x="184" y="120"/>
                    <a:pt x="188" y="115"/>
                    <a:pt x="192" y="110"/>
                  </a:cubicBezTo>
                  <a:cubicBezTo>
                    <a:pt x="192" y="110"/>
                    <a:pt x="192" y="110"/>
                    <a:pt x="192" y="110"/>
                  </a:cubicBezTo>
                  <a:cubicBezTo>
                    <a:pt x="97" y="49"/>
                    <a:pt x="97" y="49"/>
                    <a:pt x="97" y="49"/>
                  </a:cubicBezTo>
                  <a:moveTo>
                    <a:pt x="71" y="32"/>
                  </a:moveTo>
                  <a:cubicBezTo>
                    <a:pt x="62" y="41"/>
                    <a:pt x="55" y="52"/>
                    <a:pt x="52" y="64"/>
                  </a:cubicBezTo>
                  <a:cubicBezTo>
                    <a:pt x="70" y="72"/>
                    <a:pt x="70" y="72"/>
                    <a:pt x="70" y="72"/>
                  </a:cubicBezTo>
                  <a:cubicBezTo>
                    <a:pt x="74" y="62"/>
                    <a:pt x="80" y="51"/>
                    <a:pt x="88" y="43"/>
                  </a:cubicBezTo>
                  <a:cubicBezTo>
                    <a:pt x="71" y="32"/>
                    <a:pt x="71" y="32"/>
                    <a:pt x="71" y="32"/>
                  </a:cubicBezTo>
                  <a:moveTo>
                    <a:pt x="22" y="0"/>
                  </a:moveTo>
                  <a:cubicBezTo>
                    <a:pt x="12" y="11"/>
                    <a:pt x="4" y="25"/>
                    <a:pt x="0" y="39"/>
                  </a:cubicBezTo>
                  <a:cubicBezTo>
                    <a:pt x="0" y="39"/>
                    <a:pt x="0" y="39"/>
                    <a:pt x="0" y="39"/>
                  </a:cubicBezTo>
                  <a:cubicBezTo>
                    <a:pt x="42" y="59"/>
                    <a:pt x="42" y="59"/>
                    <a:pt x="42" y="59"/>
                  </a:cubicBezTo>
                  <a:cubicBezTo>
                    <a:pt x="46" y="47"/>
                    <a:pt x="53" y="35"/>
                    <a:pt x="62" y="26"/>
                  </a:cubicBezTo>
                  <a:cubicBezTo>
                    <a:pt x="22" y="0"/>
                    <a:pt x="22" y="0"/>
                    <a:pt x="22" y="0"/>
                  </a:cubicBezTo>
                  <a:cubicBezTo>
                    <a:pt x="22" y="0"/>
                    <a:pt x="22" y="0"/>
                    <a:pt x="22" y="0"/>
                  </a:cubicBezTo>
                </a:path>
              </a:pathLst>
            </a:custGeom>
            <a:solidFill>
              <a:srgbClr val="AA77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ṩ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8C8B461-6A4C-4707-BFB5-1971FB7E9D61}"/>
                </a:ext>
              </a:extLst>
            </p:cNvPr>
            <p:cNvSpPr/>
            <p:nvPr/>
          </p:nvSpPr>
          <p:spPr bwMode="auto">
            <a:xfrm>
              <a:off x="7340600" y="2260600"/>
              <a:ext cx="88900" cy="112713"/>
            </a:xfrm>
            <a:custGeom>
              <a:avLst/>
              <a:gdLst>
                <a:gd name="T0" fmla="*/ 18 w 27"/>
                <a:gd name="T1" fmla="*/ 0 h 34"/>
                <a:gd name="T2" fmla="*/ 0 w 27"/>
                <a:gd name="T3" fmla="*/ 29 h 34"/>
                <a:gd name="T4" fmla="*/ 9 w 27"/>
                <a:gd name="T5" fmla="*/ 34 h 34"/>
                <a:gd name="T6" fmla="*/ 27 w 27"/>
                <a:gd name="T7" fmla="*/ 6 h 34"/>
                <a:gd name="T8" fmla="*/ 18 w 27"/>
                <a:gd name="T9" fmla="*/ 0 h 34"/>
              </a:gdLst>
              <a:ahLst/>
              <a:cxnLst>
                <a:cxn ang="0">
                  <a:pos x="T0" y="T1"/>
                </a:cxn>
                <a:cxn ang="0">
                  <a:pos x="T2" y="T3"/>
                </a:cxn>
                <a:cxn ang="0">
                  <a:pos x="T4" y="T5"/>
                </a:cxn>
                <a:cxn ang="0">
                  <a:pos x="T6" y="T7"/>
                </a:cxn>
                <a:cxn ang="0">
                  <a:pos x="T8" y="T9"/>
                </a:cxn>
              </a:cxnLst>
              <a:rect l="0" t="0" r="r" b="b"/>
              <a:pathLst>
                <a:path w="27" h="34">
                  <a:moveTo>
                    <a:pt x="18" y="0"/>
                  </a:moveTo>
                  <a:cubicBezTo>
                    <a:pt x="10" y="8"/>
                    <a:pt x="4" y="19"/>
                    <a:pt x="0" y="29"/>
                  </a:cubicBezTo>
                  <a:cubicBezTo>
                    <a:pt x="9" y="34"/>
                    <a:pt x="9" y="34"/>
                    <a:pt x="9" y="34"/>
                  </a:cubicBezTo>
                  <a:cubicBezTo>
                    <a:pt x="13" y="24"/>
                    <a:pt x="19" y="14"/>
                    <a:pt x="27" y="6"/>
                  </a:cubicBezTo>
                  <a:cubicBezTo>
                    <a:pt x="18" y="0"/>
                    <a:pt x="18" y="0"/>
                    <a:pt x="18"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lïd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0EEA535-B1C3-4E83-A794-A6DB2151510F}"/>
                </a:ext>
              </a:extLst>
            </p:cNvPr>
            <p:cNvSpPr/>
            <p:nvPr/>
          </p:nvSpPr>
          <p:spPr bwMode="auto">
            <a:xfrm>
              <a:off x="7246938" y="2205038"/>
              <a:ext cx="96838" cy="125413"/>
            </a:xfrm>
            <a:custGeom>
              <a:avLst/>
              <a:gdLst>
                <a:gd name="T0" fmla="*/ 20 w 29"/>
                <a:gd name="T1" fmla="*/ 0 h 38"/>
                <a:gd name="T2" fmla="*/ 0 w 29"/>
                <a:gd name="T3" fmla="*/ 33 h 38"/>
                <a:gd name="T4" fmla="*/ 10 w 29"/>
                <a:gd name="T5" fmla="*/ 38 h 38"/>
                <a:gd name="T6" fmla="*/ 29 w 29"/>
                <a:gd name="T7" fmla="*/ 6 h 38"/>
                <a:gd name="T8" fmla="*/ 20 w 29"/>
                <a:gd name="T9" fmla="*/ 0 h 38"/>
              </a:gdLst>
              <a:ahLst/>
              <a:cxnLst>
                <a:cxn ang="0">
                  <a:pos x="T0" y="T1"/>
                </a:cxn>
                <a:cxn ang="0">
                  <a:pos x="T2" y="T3"/>
                </a:cxn>
                <a:cxn ang="0">
                  <a:pos x="T4" y="T5"/>
                </a:cxn>
                <a:cxn ang="0">
                  <a:pos x="T6" y="T7"/>
                </a:cxn>
                <a:cxn ang="0">
                  <a:pos x="T8" y="T9"/>
                </a:cxn>
              </a:cxnLst>
              <a:rect l="0" t="0" r="r" b="b"/>
              <a:pathLst>
                <a:path w="29" h="38">
                  <a:moveTo>
                    <a:pt x="20" y="0"/>
                  </a:moveTo>
                  <a:cubicBezTo>
                    <a:pt x="11" y="9"/>
                    <a:pt x="4" y="21"/>
                    <a:pt x="0" y="33"/>
                  </a:cubicBezTo>
                  <a:cubicBezTo>
                    <a:pt x="10" y="38"/>
                    <a:pt x="10" y="38"/>
                    <a:pt x="10" y="38"/>
                  </a:cubicBezTo>
                  <a:cubicBezTo>
                    <a:pt x="13" y="26"/>
                    <a:pt x="20" y="15"/>
                    <a:pt x="29" y="6"/>
                  </a:cubicBezTo>
                  <a:cubicBezTo>
                    <a:pt x="20" y="0"/>
                    <a:pt x="20" y="0"/>
                    <a:pt x="20" y="0"/>
                  </a:cubicBezTo>
                </a:path>
              </a:pathLst>
            </a:custGeom>
            <a:solidFill>
              <a:srgbClr val="FCC5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ṧ1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51C6C67-08C3-46E5-89B7-AC7AABA1EDB0}"/>
                </a:ext>
              </a:extLst>
            </p:cNvPr>
            <p:cNvSpPr/>
            <p:nvPr/>
          </p:nvSpPr>
          <p:spPr bwMode="auto">
            <a:xfrm>
              <a:off x="7046913" y="2058988"/>
              <a:ext cx="239713" cy="300038"/>
            </a:xfrm>
            <a:custGeom>
              <a:avLst/>
              <a:gdLst>
                <a:gd name="T0" fmla="*/ 40 w 73"/>
                <a:gd name="T1" fmla="*/ 1 h 91"/>
                <a:gd name="T2" fmla="*/ 28 w 73"/>
                <a:gd name="T3" fmla="*/ 4 h 91"/>
                <a:gd name="T4" fmla="*/ 1 w 73"/>
                <a:gd name="T5" fmla="*/ 50 h 91"/>
                <a:gd name="T6" fmla="*/ 4 w 73"/>
                <a:gd name="T7" fmla="*/ 64 h 91"/>
                <a:gd name="T8" fmla="*/ 22 w 73"/>
                <a:gd name="T9" fmla="*/ 91 h 91"/>
                <a:gd name="T10" fmla="*/ 17 w 73"/>
                <a:gd name="T11" fmla="*/ 72 h 91"/>
                <a:gd name="T12" fmla="*/ 56 w 73"/>
                <a:gd name="T13" fmla="*/ 7 h 91"/>
                <a:gd name="T14" fmla="*/ 73 w 73"/>
                <a:gd name="T15" fmla="*/ 2 h 91"/>
                <a:gd name="T16" fmla="*/ 40 w 73"/>
                <a:gd name="T17"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1">
                  <a:moveTo>
                    <a:pt x="40" y="1"/>
                  </a:moveTo>
                  <a:cubicBezTo>
                    <a:pt x="37" y="0"/>
                    <a:pt x="32" y="1"/>
                    <a:pt x="28" y="4"/>
                  </a:cubicBezTo>
                  <a:cubicBezTo>
                    <a:pt x="13" y="12"/>
                    <a:pt x="1" y="33"/>
                    <a:pt x="1" y="50"/>
                  </a:cubicBezTo>
                  <a:cubicBezTo>
                    <a:pt x="0" y="56"/>
                    <a:pt x="2" y="60"/>
                    <a:pt x="4" y="64"/>
                  </a:cubicBezTo>
                  <a:cubicBezTo>
                    <a:pt x="10" y="73"/>
                    <a:pt x="16" y="82"/>
                    <a:pt x="22" y="91"/>
                  </a:cubicBezTo>
                  <a:cubicBezTo>
                    <a:pt x="19" y="87"/>
                    <a:pt x="17" y="80"/>
                    <a:pt x="17" y="72"/>
                  </a:cubicBezTo>
                  <a:cubicBezTo>
                    <a:pt x="17" y="48"/>
                    <a:pt x="35" y="19"/>
                    <a:pt x="56" y="7"/>
                  </a:cubicBezTo>
                  <a:cubicBezTo>
                    <a:pt x="62" y="4"/>
                    <a:pt x="68" y="2"/>
                    <a:pt x="73" y="2"/>
                  </a:cubicBezTo>
                  <a:cubicBezTo>
                    <a:pt x="40" y="1"/>
                    <a:pt x="40" y="1"/>
                    <a:pt x="40" y="1"/>
                  </a:cubicBezTo>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ṧḻïḓ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D8ECE9BA-FA3F-4AA3-9196-CBC9D8947767}"/>
                </a:ext>
              </a:extLst>
            </p:cNvPr>
            <p:cNvSpPr/>
            <p:nvPr/>
          </p:nvSpPr>
          <p:spPr bwMode="auto">
            <a:xfrm>
              <a:off x="7056438" y="2112963"/>
              <a:ext cx="125413" cy="134938"/>
            </a:xfrm>
            <a:custGeom>
              <a:avLst/>
              <a:gdLst>
                <a:gd name="T0" fmla="*/ 11 w 38"/>
                <a:gd name="T1" fmla="*/ 0 h 41"/>
                <a:gd name="T2" fmla="*/ 0 w 38"/>
                <a:gd name="T3" fmla="*/ 20 h 41"/>
                <a:gd name="T4" fmla="*/ 0 w 38"/>
                <a:gd name="T5" fmla="*/ 20 h 41"/>
                <a:gd name="T6" fmla="*/ 16 w 38"/>
                <a:gd name="T7" fmla="*/ 41 h 41"/>
                <a:gd name="T8" fmla="*/ 38 w 38"/>
                <a:gd name="T9" fmla="*/ 2 h 41"/>
                <a:gd name="T10" fmla="*/ 11 w 38"/>
                <a:gd name="T11" fmla="*/ 0 h 41"/>
                <a:gd name="T12" fmla="*/ 11 w 3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8" h="41">
                  <a:moveTo>
                    <a:pt x="11" y="0"/>
                  </a:moveTo>
                  <a:cubicBezTo>
                    <a:pt x="6" y="6"/>
                    <a:pt x="3" y="13"/>
                    <a:pt x="0" y="20"/>
                  </a:cubicBezTo>
                  <a:cubicBezTo>
                    <a:pt x="0" y="20"/>
                    <a:pt x="0" y="20"/>
                    <a:pt x="0" y="20"/>
                  </a:cubicBezTo>
                  <a:cubicBezTo>
                    <a:pt x="16" y="41"/>
                    <a:pt x="16" y="41"/>
                    <a:pt x="16" y="41"/>
                  </a:cubicBezTo>
                  <a:cubicBezTo>
                    <a:pt x="20" y="27"/>
                    <a:pt x="28" y="13"/>
                    <a:pt x="38" y="2"/>
                  </a:cubicBezTo>
                  <a:cubicBezTo>
                    <a:pt x="11" y="0"/>
                    <a:pt x="11" y="0"/>
                    <a:pt x="11" y="0"/>
                  </a:cubicBezTo>
                  <a:cubicBezTo>
                    <a:pt x="11" y="0"/>
                    <a:pt x="11" y="0"/>
                    <a:pt x="11" y="0"/>
                  </a:cubicBezTo>
                </a:path>
              </a:pathLst>
            </a:custGeom>
            <a:solidFill>
              <a:srgbClr val="94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Sļï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AFEF0FE8-5E32-4643-9A85-9733111AE408}"/>
                </a:ext>
              </a:extLst>
            </p:cNvPr>
            <p:cNvSpPr/>
            <p:nvPr/>
          </p:nvSpPr>
          <p:spPr bwMode="auto">
            <a:xfrm>
              <a:off x="7781925" y="3700463"/>
              <a:ext cx="61912" cy="1822450"/>
            </a:xfrm>
            <a:custGeom>
              <a:avLst/>
              <a:gdLst>
                <a:gd name="T0" fmla="*/ 8 w 16"/>
                <a:gd name="T1" fmla="*/ 550 h 551"/>
                <a:gd name="T2" fmla="*/ 0 w 16"/>
                <a:gd name="T3" fmla="*/ 538 h 551"/>
                <a:gd name="T4" fmla="*/ 5 w 16"/>
                <a:gd name="T5" fmla="*/ 3 h 551"/>
                <a:gd name="T6" fmla="*/ 8 w 16"/>
                <a:gd name="T7" fmla="*/ 0 h 551"/>
                <a:gd name="T8" fmla="*/ 10 w 16"/>
                <a:gd name="T9" fmla="*/ 3 h 551"/>
                <a:gd name="T10" fmla="*/ 15 w 16"/>
                <a:gd name="T11" fmla="*/ 538 h 551"/>
                <a:gd name="T12" fmla="*/ 8 w 16"/>
                <a:gd name="T13" fmla="*/ 550 h 551"/>
              </a:gdLst>
              <a:ahLst/>
              <a:cxnLst>
                <a:cxn ang="0">
                  <a:pos x="T0" y="T1"/>
                </a:cxn>
                <a:cxn ang="0">
                  <a:pos x="T2" y="T3"/>
                </a:cxn>
                <a:cxn ang="0">
                  <a:pos x="T4" y="T5"/>
                </a:cxn>
                <a:cxn ang="0">
                  <a:pos x="T6" y="T7"/>
                </a:cxn>
                <a:cxn ang="0">
                  <a:pos x="T8" y="T9"/>
                </a:cxn>
                <a:cxn ang="0">
                  <a:pos x="T10" y="T11"/>
                </a:cxn>
                <a:cxn ang="0">
                  <a:pos x="T12" y="T13"/>
                </a:cxn>
              </a:cxnLst>
              <a:rect l="0" t="0" r="r" b="b"/>
              <a:pathLst>
                <a:path w="16" h="551">
                  <a:moveTo>
                    <a:pt x="8" y="550"/>
                  </a:moveTo>
                  <a:cubicBezTo>
                    <a:pt x="3" y="550"/>
                    <a:pt x="0" y="551"/>
                    <a:pt x="0" y="538"/>
                  </a:cubicBezTo>
                  <a:cubicBezTo>
                    <a:pt x="5" y="3"/>
                    <a:pt x="5" y="3"/>
                    <a:pt x="5" y="3"/>
                  </a:cubicBezTo>
                  <a:cubicBezTo>
                    <a:pt x="5" y="1"/>
                    <a:pt x="6" y="0"/>
                    <a:pt x="8" y="0"/>
                  </a:cubicBezTo>
                  <a:cubicBezTo>
                    <a:pt x="9" y="0"/>
                    <a:pt x="10" y="1"/>
                    <a:pt x="10" y="3"/>
                  </a:cubicBezTo>
                  <a:cubicBezTo>
                    <a:pt x="15" y="538"/>
                    <a:pt x="15" y="538"/>
                    <a:pt x="15" y="538"/>
                  </a:cubicBezTo>
                  <a:cubicBezTo>
                    <a:pt x="16" y="551"/>
                    <a:pt x="12" y="550"/>
                    <a:pt x="8" y="550"/>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Sḻî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A553947-3645-4327-982F-E5072C0D0019}"/>
                </a:ext>
              </a:extLst>
            </p:cNvPr>
            <p:cNvSpPr/>
            <p:nvPr/>
          </p:nvSpPr>
          <p:spPr bwMode="auto">
            <a:xfrm>
              <a:off x="7643813" y="3694113"/>
              <a:ext cx="425450" cy="1344613"/>
            </a:xfrm>
            <a:custGeom>
              <a:avLst/>
              <a:gdLst>
                <a:gd name="T0" fmla="*/ 48 w 129"/>
                <a:gd name="T1" fmla="*/ 0 h 408"/>
                <a:gd name="T2" fmla="*/ 8 w 129"/>
                <a:gd name="T3" fmla="*/ 219 h 408"/>
                <a:gd name="T4" fmla="*/ 22 w 129"/>
                <a:gd name="T5" fmla="*/ 344 h 408"/>
                <a:gd name="T6" fmla="*/ 81 w 129"/>
                <a:gd name="T7" fmla="*/ 408 h 408"/>
                <a:gd name="T8" fmla="*/ 127 w 129"/>
                <a:gd name="T9" fmla="*/ 330 h 408"/>
                <a:gd name="T10" fmla="*/ 97 w 129"/>
                <a:gd name="T11" fmla="*/ 116 h 408"/>
                <a:gd name="T12" fmla="*/ 53 w 129"/>
                <a:gd name="T13" fmla="*/ 0 h 408"/>
                <a:gd name="T14" fmla="*/ 48 w 129"/>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8">
                  <a:moveTo>
                    <a:pt x="48" y="0"/>
                  </a:moveTo>
                  <a:cubicBezTo>
                    <a:pt x="48" y="0"/>
                    <a:pt x="16" y="152"/>
                    <a:pt x="8" y="219"/>
                  </a:cubicBezTo>
                  <a:cubicBezTo>
                    <a:pt x="0" y="286"/>
                    <a:pt x="3" y="322"/>
                    <a:pt x="22" y="344"/>
                  </a:cubicBezTo>
                  <a:cubicBezTo>
                    <a:pt x="41" y="365"/>
                    <a:pt x="76" y="381"/>
                    <a:pt x="81" y="408"/>
                  </a:cubicBezTo>
                  <a:cubicBezTo>
                    <a:pt x="81" y="408"/>
                    <a:pt x="124" y="391"/>
                    <a:pt x="127" y="330"/>
                  </a:cubicBezTo>
                  <a:cubicBezTo>
                    <a:pt x="129" y="270"/>
                    <a:pt x="121" y="200"/>
                    <a:pt x="97" y="116"/>
                  </a:cubicBezTo>
                  <a:cubicBezTo>
                    <a:pt x="78" y="49"/>
                    <a:pt x="53" y="0"/>
                    <a:pt x="53" y="0"/>
                  </a:cubicBez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ş1îḋ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BEBD32A4-4A50-4D8F-8145-681EAA1D3019}"/>
                </a:ext>
              </a:extLst>
            </p:cNvPr>
            <p:cNvSpPr/>
            <p:nvPr/>
          </p:nvSpPr>
          <p:spPr bwMode="auto">
            <a:xfrm>
              <a:off x="7699375" y="3694113"/>
              <a:ext cx="296863" cy="817563"/>
            </a:xfrm>
            <a:custGeom>
              <a:avLst/>
              <a:gdLst>
                <a:gd name="T0" fmla="*/ 66 w 90"/>
                <a:gd name="T1" fmla="*/ 248 h 248"/>
                <a:gd name="T2" fmla="*/ 90 w 90"/>
                <a:gd name="T3" fmla="*/ 153 h 248"/>
                <a:gd name="T4" fmla="*/ 80 w 90"/>
                <a:gd name="T5" fmla="*/ 116 h 248"/>
                <a:gd name="T6" fmla="*/ 36 w 90"/>
                <a:gd name="T7" fmla="*/ 0 h 248"/>
                <a:gd name="T8" fmla="*/ 31 w 90"/>
                <a:gd name="T9" fmla="*/ 0 h 248"/>
                <a:gd name="T10" fmla="*/ 0 w 90"/>
                <a:gd name="T11" fmla="*/ 160 h 248"/>
                <a:gd name="T12" fmla="*/ 38 w 90"/>
                <a:gd name="T13" fmla="*/ 212 h 248"/>
                <a:gd name="T14" fmla="*/ 66 w 90"/>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248">
                  <a:moveTo>
                    <a:pt x="66" y="248"/>
                  </a:moveTo>
                  <a:cubicBezTo>
                    <a:pt x="66" y="248"/>
                    <a:pt x="80" y="204"/>
                    <a:pt x="90" y="153"/>
                  </a:cubicBezTo>
                  <a:cubicBezTo>
                    <a:pt x="87" y="141"/>
                    <a:pt x="83" y="129"/>
                    <a:pt x="80" y="116"/>
                  </a:cubicBezTo>
                  <a:cubicBezTo>
                    <a:pt x="61" y="49"/>
                    <a:pt x="36" y="0"/>
                    <a:pt x="36" y="0"/>
                  </a:cubicBezTo>
                  <a:cubicBezTo>
                    <a:pt x="31" y="0"/>
                    <a:pt x="31" y="0"/>
                    <a:pt x="31" y="0"/>
                  </a:cubicBezTo>
                  <a:cubicBezTo>
                    <a:pt x="31" y="0"/>
                    <a:pt x="12" y="88"/>
                    <a:pt x="0" y="160"/>
                  </a:cubicBezTo>
                  <a:cubicBezTo>
                    <a:pt x="12" y="180"/>
                    <a:pt x="25" y="196"/>
                    <a:pt x="38" y="212"/>
                  </a:cubicBezTo>
                  <a:cubicBezTo>
                    <a:pt x="47" y="223"/>
                    <a:pt x="57" y="235"/>
                    <a:pt x="66" y="248"/>
                  </a:cubicBezTo>
                  <a:close/>
                </a:path>
              </a:pathLst>
            </a:custGeom>
            <a:solidFill>
              <a:srgbClr val="304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íṧ1iḍ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E3E71B3-01B5-4E17-A1E1-14CADB0DEDCF}"/>
                </a:ext>
              </a:extLst>
            </p:cNvPr>
            <p:cNvSpPr/>
            <p:nvPr/>
          </p:nvSpPr>
          <p:spPr bwMode="auto">
            <a:xfrm>
              <a:off x="7947025" y="4362450"/>
              <a:ext cx="112713" cy="217488"/>
            </a:xfrm>
            <a:custGeom>
              <a:avLst/>
              <a:gdLst>
                <a:gd name="T0" fmla="*/ 0 w 34"/>
                <a:gd name="T1" fmla="*/ 15 h 66"/>
                <a:gd name="T2" fmla="*/ 34 w 34"/>
                <a:gd name="T3" fmla="*/ 66 h 66"/>
                <a:gd name="T4" fmla="*/ 31 w 34"/>
                <a:gd name="T5" fmla="*/ 38 h 66"/>
                <a:gd name="T6" fmla="*/ 4 w 34"/>
                <a:gd name="T7" fmla="*/ 0 h 66"/>
                <a:gd name="T8" fmla="*/ 0 w 34"/>
                <a:gd name="T9" fmla="*/ 15 h 66"/>
              </a:gdLst>
              <a:ahLst/>
              <a:cxnLst>
                <a:cxn ang="0">
                  <a:pos x="T0" y="T1"/>
                </a:cxn>
                <a:cxn ang="0">
                  <a:pos x="T2" y="T3"/>
                </a:cxn>
                <a:cxn ang="0">
                  <a:pos x="T4" y="T5"/>
                </a:cxn>
                <a:cxn ang="0">
                  <a:pos x="T6" y="T7"/>
                </a:cxn>
                <a:cxn ang="0">
                  <a:pos x="T8" y="T9"/>
                </a:cxn>
              </a:cxnLst>
              <a:rect l="0" t="0" r="r" b="b"/>
              <a:pathLst>
                <a:path w="34" h="66">
                  <a:moveTo>
                    <a:pt x="0" y="15"/>
                  </a:moveTo>
                  <a:cubicBezTo>
                    <a:pt x="11" y="30"/>
                    <a:pt x="22" y="46"/>
                    <a:pt x="34" y="66"/>
                  </a:cubicBezTo>
                  <a:cubicBezTo>
                    <a:pt x="33" y="57"/>
                    <a:pt x="32" y="48"/>
                    <a:pt x="31" y="38"/>
                  </a:cubicBezTo>
                  <a:cubicBezTo>
                    <a:pt x="22" y="24"/>
                    <a:pt x="13" y="12"/>
                    <a:pt x="4" y="0"/>
                  </a:cubicBezTo>
                  <a:cubicBezTo>
                    <a:pt x="2" y="6"/>
                    <a:pt x="1" y="11"/>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ṡľïḍ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9F84F6E-A534-41FC-A726-2225574BE87B}"/>
                </a:ext>
              </a:extLst>
            </p:cNvPr>
            <p:cNvSpPr/>
            <p:nvPr/>
          </p:nvSpPr>
          <p:spPr bwMode="auto">
            <a:xfrm>
              <a:off x="7974013" y="4260850"/>
              <a:ext cx="61913" cy="134938"/>
            </a:xfrm>
            <a:custGeom>
              <a:avLst/>
              <a:gdLst>
                <a:gd name="T0" fmla="*/ 0 w 19"/>
                <a:gd name="T1" fmla="*/ 15 h 41"/>
                <a:gd name="T2" fmla="*/ 19 w 19"/>
                <a:gd name="T3" fmla="*/ 41 h 41"/>
                <a:gd name="T4" fmla="*/ 14 w 19"/>
                <a:gd name="T5" fmla="*/ 14 h 41"/>
                <a:gd name="T6" fmla="*/ 3 w 19"/>
                <a:gd name="T7" fmla="*/ 0 h 41"/>
                <a:gd name="T8" fmla="*/ 0 w 19"/>
                <a:gd name="T9" fmla="*/ 15 h 41"/>
              </a:gdLst>
              <a:ahLst/>
              <a:cxnLst>
                <a:cxn ang="0">
                  <a:pos x="T0" y="T1"/>
                </a:cxn>
                <a:cxn ang="0">
                  <a:pos x="T2" y="T3"/>
                </a:cxn>
                <a:cxn ang="0">
                  <a:pos x="T4" y="T5"/>
                </a:cxn>
                <a:cxn ang="0">
                  <a:pos x="T6" y="T7"/>
                </a:cxn>
                <a:cxn ang="0">
                  <a:pos x="T8" y="T9"/>
                </a:cxn>
              </a:cxnLst>
              <a:rect l="0" t="0" r="r" b="b"/>
              <a:pathLst>
                <a:path w="19" h="41">
                  <a:moveTo>
                    <a:pt x="0" y="15"/>
                  </a:moveTo>
                  <a:cubicBezTo>
                    <a:pt x="6" y="23"/>
                    <a:pt x="12" y="32"/>
                    <a:pt x="19" y="41"/>
                  </a:cubicBezTo>
                  <a:cubicBezTo>
                    <a:pt x="18" y="32"/>
                    <a:pt x="16" y="23"/>
                    <a:pt x="14" y="14"/>
                  </a:cubicBezTo>
                  <a:cubicBezTo>
                    <a:pt x="10" y="9"/>
                    <a:pt x="7" y="5"/>
                    <a:pt x="3" y="0"/>
                  </a:cubicBezTo>
                  <a:cubicBezTo>
                    <a:pt x="2" y="5"/>
                    <a:pt x="1" y="10"/>
                    <a:pt x="0" y="15"/>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ḷíḓ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3A33FA38-011C-4D3C-88A3-E683E5D558AE}"/>
                </a:ext>
              </a:extLst>
            </p:cNvPr>
            <p:cNvSpPr/>
            <p:nvPr/>
          </p:nvSpPr>
          <p:spPr bwMode="auto">
            <a:xfrm>
              <a:off x="7656513" y="4521200"/>
              <a:ext cx="311150" cy="504825"/>
            </a:xfrm>
            <a:custGeom>
              <a:avLst/>
              <a:gdLst>
                <a:gd name="T0" fmla="*/ 1 w 94"/>
                <a:gd name="T1" fmla="*/ 0 h 153"/>
                <a:gd name="T2" fmla="*/ 0 w 94"/>
                <a:gd name="T3" fmla="*/ 18 h 153"/>
                <a:gd name="T4" fmla="*/ 4 w 94"/>
                <a:gd name="T5" fmla="*/ 22 h 153"/>
                <a:gd name="T6" fmla="*/ 84 w 94"/>
                <a:gd name="T7" fmla="*/ 153 h 153"/>
                <a:gd name="T8" fmla="*/ 94 w 94"/>
                <a:gd name="T9" fmla="*/ 146 h 153"/>
                <a:gd name="T10" fmla="*/ 13 w 94"/>
                <a:gd name="T11" fmla="*/ 14 h 153"/>
                <a:gd name="T12" fmla="*/ 1 w 94"/>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94" h="153">
                  <a:moveTo>
                    <a:pt x="1" y="0"/>
                  </a:moveTo>
                  <a:cubicBezTo>
                    <a:pt x="1" y="6"/>
                    <a:pt x="0" y="12"/>
                    <a:pt x="0" y="18"/>
                  </a:cubicBezTo>
                  <a:cubicBezTo>
                    <a:pt x="1" y="19"/>
                    <a:pt x="2" y="20"/>
                    <a:pt x="4" y="22"/>
                  </a:cubicBezTo>
                  <a:cubicBezTo>
                    <a:pt x="29" y="52"/>
                    <a:pt x="56" y="87"/>
                    <a:pt x="84" y="153"/>
                  </a:cubicBezTo>
                  <a:cubicBezTo>
                    <a:pt x="87" y="151"/>
                    <a:pt x="91" y="149"/>
                    <a:pt x="94" y="146"/>
                  </a:cubicBezTo>
                  <a:cubicBezTo>
                    <a:pt x="66" y="79"/>
                    <a:pt x="38" y="45"/>
                    <a:pt x="13" y="14"/>
                  </a:cubicBezTo>
                  <a:cubicBezTo>
                    <a:pt x="9" y="9"/>
                    <a:pt x="5" y="5"/>
                    <a:pt x="1"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Sľiḍe">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7B61A6A2-BEEE-45C0-A462-14E0490BCA3B}"/>
                </a:ext>
              </a:extLst>
            </p:cNvPr>
            <p:cNvSpPr/>
            <p:nvPr/>
          </p:nvSpPr>
          <p:spPr bwMode="auto">
            <a:xfrm>
              <a:off x="7666038" y="4398963"/>
              <a:ext cx="354013" cy="573088"/>
            </a:xfrm>
            <a:custGeom>
              <a:avLst/>
              <a:gdLst>
                <a:gd name="T0" fmla="*/ 2 w 107"/>
                <a:gd name="T1" fmla="*/ 0 h 174"/>
                <a:gd name="T2" fmla="*/ 1 w 107"/>
                <a:gd name="T3" fmla="*/ 5 h 174"/>
                <a:gd name="T4" fmla="*/ 0 w 107"/>
                <a:gd name="T5" fmla="*/ 18 h 174"/>
                <a:gd name="T6" fmla="*/ 17 w 107"/>
                <a:gd name="T7" fmla="*/ 39 h 174"/>
                <a:gd name="T8" fmla="*/ 99 w 107"/>
                <a:gd name="T9" fmla="*/ 174 h 174"/>
                <a:gd name="T10" fmla="*/ 107 w 107"/>
                <a:gd name="T11" fmla="*/ 163 h 174"/>
                <a:gd name="T12" fmla="*/ 26 w 107"/>
                <a:gd name="T13" fmla="*/ 31 h 174"/>
                <a:gd name="T14" fmla="*/ 2 w 1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74">
                  <a:moveTo>
                    <a:pt x="2" y="0"/>
                  </a:moveTo>
                  <a:cubicBezTo>
                    <a:pt x="2" y="2"/>
                    <a:pt x="1" y="4"/>
                    <a:pt x="1" y="5"/>
                  </a:cubicBezTo>
                  <a:cubicBezTo>
                    <a:pt x="1" y="9"/>
                    <a:pt x="0" y="14"/>
                    <a:pt x="0" y="18"/>
                  </a:cubicBezTo>
                  <a:cubicBezTo>
                    <a:pt x="5" y="25"/>
                    <a:pt x="11" y="32"/>
                    <a:pt x="17" y="39"/>
                  </a:cubicBezTo>
                  <a:cubicBezTo>
                    <a:pt x="42" y="70"/>
                    <a:pt x="70" y="105"/>
                    <a:pt x="99" y="174"/>
                  </a:cubicBezTo>
                  <a:cubicBezTo>
                    <a:pt x="102" y="171"/>
                    <a:pt x="105" y="167"/>
                    <a:pt x="107" y="163"/>
                  </a:cubicBezTo>
                  <a:cubicBezTo>
                    <a:pt x="79" y="96"/>
                    <a:pt x="51" y="62"/>
                    <a:pt x="26" y="31"/>
                  </a:cubicBezTo>
                  <a:cubicBezTo>
                    <a:pt x="17" y="21"/>
                    <a:pt x="9" y="11"/>
                    <a:pt x="2"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s1íḑé">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934C4E9A-7C6C-4197-BC5A-FFD4DFFCCDBE}"/>
                </a:ext>
              </a:extLst>
            </p:cNvPr>
            <p:cNvSpPr/>
            <p:nvPr/>
          </p:nvSpPr>
          <p:spPr bwMode="auto">
            <a:xfrm>
              <a:off x="7916863" y="4465638"/>
              <a:ext cx="146050" cy="293688"/>
            </a:xfrm>
            <a:custGeom>
              <a:avLst/>
              <a:gdLst>
                <a:gd name="T0" fmla="*/ 44 w 44"/>
                <a:gd name="T1" fmla="*/ 62 h 89"/>
                <a:gd name="T2" fmla="*/ 5 w 44"/>
                <a:gd name="T3" fmla="*/ 0 h 89"/>
                <a:gd name="T4" fmla="*/ 0 w 44"/>
                <a:gd name="T5" fmla="*/ 14 h 89"/>
                <a:gd name="T6" fmla="*/ 0 w 44"/>
                <a:gd name="T7" fmla="*/ 13 h 89"/>
                <a:gd name="T8" fmla="*/ 44 w 44"/>
                <a:gd name="T9" fmla="*/ 89 h 89"/>
                <a:gd name="T10" fmla="*/ 44 w 44"/>
                <a:gd name="T11" fmla="*/ 62 h 89"/>
              </a:gdLst>
              <a:ahLst/>
              <a:cxnLst>
                <a:cxn ang="0">
                  <a:pos x="T0" y="T1"/>
                </a:cxn>
                <a:cxn ang="0">
                  <a:pos x="T2" y="T3"/>
                </a:cxn>
                <a:cxn ang="0">
                  <a:pos x="T4" y="T5"/>
                </a:cxn>
                <a:cxn ang="0">
                  <a:pos x="T6" y="T7"/>
                </a:cxn>
                <a:cxn ang="0">
                  <a:pos x="T8" y="T9"/>
                </a:cxn>
                <a:cxn ang="0">
                  <a:pos x="T10" y="T11"/>
                </a:cxn>
              </a:cxnLst>
              <a:rect l="0" t="0" r="r" b="b"/>
              <a:pathLst>
                <a:path w="44" h="89">
                  <a:moveTo>
                    <a:pt x="44" y="62"/>
                  </a:moveTo>
                  <a:cubicBezTo>
                    <a:pt x="31" y="36"/>
                    <a:pt x="17" y="17"/>
                    <a:pt x="5" y="0"/>
                  </a:cubicBezTo>
                  <a:cubicBezTo>
                    <a:pt x="2" y="9"/>
                    <a:pt x="0" y="14"/>
                    <a:pt x="0" y="14"/>
                  </a:cubicBezTo>
                  <a:cubicBezTo>
                    <a:pt x="0" y="13"/>
                    <a:pt x="0" y="13"/>
                    <a:pt x="0" y="13"/>
                  </a:cubicBezTo>
                  <a:cubicBezTo>
                    <a:pt x="14" y="33"/>
                    <a:pt x="29" y="57"/>
                    <a:pt x="44" y="89"/>
                  </a:cubicBezTo>
                  <a:cubicBezTo>
                    <a:pt x="44" y="80"/>
                    <a:pt x="44" y="71"/>
                    <a:pt x="44" y="62"/>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ṣļíḍê">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4EF2138B-2F34-4304-9B8B-657355F65741}"/>
                </a:ext>
              </a:extLst>
            </p:cNvPr>
            <p:cNvSpPr/>
            <p:nvPr/>
          </p:nvSpPr>
          <p:spPr bwMode="auto">
            <a:xfrm>
              <a:off x="7680325" y="4281488"/>
              <a:ext cx="376238" cy="612775"/>
            </a:xfrm>
            <a:custGeom>
              <a:avLst/>
              <a:gdLst>
                <a:gd name="T0" fmla="*/ 3 w 114"/>
                <a:gd name="T1" fmla="*/ 0 h 186"/>
                <a:gd name="T2" fmla="*/ 0 w 114"/>
                <a:gd name="T3" fmla="*/ 18 h 186"/>
                <a:gd name="T4" fmla="*/ 28 w 114"/>
                <a:gd name="T5" fmla="*/ 55 h 186"/>
                <a:gd name="T6" fmla="*/ 109 w 114"/>
                <a:gd name="T7" fmla="*/ 186 h 186"/>
                <a:gd name="T8" fmla="*/ 114 w 114"/>
                <a:gd name="T9" fmla="*/ 167 h 186"/>
                <a:gd name="T10" fmla="*/ 38 w 114"/>
                <a:gd name="T11" fmla="*/ 47 h 186"/>
                <a:gd name="T12" fmla="*/ 3 w 11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114" h="186">
                  <a:moveTo>
                    <a:pt x="3" y="0"/>
                  </a:moveTo>
                  <a:cubicBezTo>
                    <a:pt x="2" y="7"/>
                    <a:pt x="1" y="12"/>
                    <a:pt x="0" y="18"/>
                  </a:cubicBezTo>
                  <a:cubicBezTo>
                    <a:pt x="9" y="31"/>
                    <a:pt x="19" y="42"/>
                    <a:pt x="28" y="55"/>
                  </a:cubicBezTo>
                  <a:cubicBezTo>
                    <a:pt x="53" y="85"/>
                    <a:pt x="81" y="119"/>
                    <a:pt x="109" y="186"/>
                  </a:cubicBezTo>
                  <a:cubicBezTo>
                    <a:pt x="111" y="180"/>
                    <a:pt x="113" y="174"/>
                    <a:pt x="114" y="167"/>
                  </a:cubicBezTo>
                  <a:cubicBezTo>
                    <a:pt x="88" y="108"/>
                    <a:pt x="61" y="76"/>
                    <a:pt x="38" y="47"/>
                  </a:cubicBezTo>
                  <a:cubicBezTo>
                    <a:pt x="25" y="32"/>
                    <a:pt x="14" y="17"/>
                    <a:pt x="3" y="0"/>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ïSļiḑè">
              <a:extLst>
                <a:ext uri="{FF2B5EF4-FFF2-40B4-BE49-F238E27FC236}">
                  <a16:creationId xmlns="" xmlns:lc="http://schemas.openxmlformats.org/drawingml/2006/lockedCanvas" xmlns:a16="http://schemas.microsoft.com/office/drawing/2014/main" xmlns:p14="http://schemas.microsoft.com/office/powerpoint/2010/main" xmlns:a14="http://schemas.microsoft.com/office/drawing/2010/main" id="{5925C7EE-ED92-4DF0-964A-DE8CC79952C2}"/>
                </a:ext>
              </a:extLst>
            </p:cNvPr>
            <p:cNvSpPr/>
            <p:nvPr/>
          </p:nvSpPr>
          <p:spPr bwMode="auto">
            <a:xfrm>
              <a:off x="7656513" y="4646613"/>
              <a:ext cx="207963" cy="309563"/>
            </a:xfrm>
            <a:custGeom>
              <a:avLst/>
              <a:gdLst>
                <a:gd name="T0" fmla="*/ 3 w 63"/>
                <a:gd name="T1" fmla="*/ 23 h 94"/>
                <a:gd name="T2" fmla="*/ 36 w 63"/>
                <a:gd name="T3" fmla="*/ 71 h 94"/>
                <a:gd name="T4" fmla="*/ 63 w 63"/>
                <a:gd name="T5" fmla="*/ 94 h 94"/>
                <a:gd name="T6" fmla="*/ 0 w 63"/>
                <a:gd name="T7" fmla="*/ 0 h 94"/>
                <a:gd name="T8" fmla="*/ 3 w 63"/>
                <a:gd name="T9" fmla="*/ 23 h 94"/>
              </a:gdLst>
              <a:ahLst/>
              <a:cxnLst>
                <a:cxn ang="0">
                  <a:pos x="T0" y="T1"/>
                </a:cxn>
                <a:cxn ang="0">
                  <a:pos x="T2" y="T3"/>
                </a:cxn>
                <a:cxn ang="0">
                  <a:pos x="T4" y="T5"/>
                </a:cxn>
                <a:cxn ang="0">
                  <a:pos x="T6" y="T7"/>
                </a:cxn>
                <a:cxn ang="0">
                  <a:pos x="T8" y="T9"/>
                </a:cxn>
              </a:cxnLst>
              <a:rect l="0" t="0" r="r" b="b"/>
              <a:pathLst>
                <a:path w="63" h="94">
                  <a:moveTo>
                    <a:pt x="3" y="23"/>
                  </a:moveTo>
                  <a:cubicBezTo>
                    <a:pt x="14" y="37"/>
                    <a:pt x="25" y="52"/>
                    <a:pt x="36" y="71"/>
                  </a:cubicBezTo>
                  <a:cubicBezTo>
                    <a:pt x="45" y="79"/>
                    <a:pt x="55" y="86"/>
                    <a:pt x="63" y="94"/>
                  </a:cubicBezTo>
                  <a:cubicBezTo>
                    <a:pt x="41" y="51"/>
                    <a:pt x="20" y="24"/>
                    <a:pt x="0" y="0"/>
                  </a:cubicBezTo>
                  <a:cubicBezTo>
                    <a:pt x="1" y="9"/>
                    <a:pt x="2" y="16"/>
                    <a:pt x="3" y="23"/>
                  </a:cubicBezTo>
                  <a:close/>
                </a:path>
              </a:pathLst>
            </a:custGeom>
            <a:solidFill>
              <a:srgbClr val="CF21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3" name="TextBox 142"/>
          <p:cNvSpPr txBox="1"/>
          <p:nvPr/>
        </p:nvSpPr>
        <p:spPr>
          <a:xfrm>
            <a:off x="2238375" y="626816"/>
            <a:ext cx="6543675" cy="5078313"/>
          </a:xfrm>
          <a:prstGeom prst="rect">
            <a:avLst/>
          </a:prstGeom>
          <a:noFill/>
        </p:spPr>
        <p:txBody>
          <a:bodyPr wrap="square" rtlCol="0">
            <a:spAutoFit/>
          </a:bodyPr>
          <a:lstStyle/>
          <a:p>
            <a:r>
              <a:rPr lang="en-US" altLang="zh-CN" sz="2400" b="1" dirty="0" smtClean="0">
                <a:solidFill>
                  <a:schemeClr val="accent1"/>
                </a:solidFill>
                <a:effectLst>
                  <a:outerShdw blurRad="38100" dist="38100" dir="2700000" algn="tl">
                    <a:srgbClr val="000000">
                      <a:alpha val="43137"/>
                    </a:srgbClr>
                  </a:outerShdw>
                </a:effectLst>
                <a:latin typeface="+mn-ea"/>
              </a:rPr>
              <a:t>GSP </a:t>
            </a:r>
            <a:r>
              <a:rPr lang="zh-CN" altLang="en-US" sz="2400" b="1" dirty="0" smtClean="0">
                <a:solidFill>
                  <a:schemeClr val="accent1"/>
                </a:solidFill>
                <a:effectLst>
                  <a:outerShdw blurRad="38100" dist="38100" dir="2700000" algn="tl">
                    <a:srgbClr val="000000">
                      <a:alpha val="43137"/>
                    </a:srgbClr>
                  </a:outerShdw>
                </a:effectLst>
                <a:latin typeface="+mn-ea"/>
              </a:rPr>
              <a:t>附录</a:t>
            </a:r>
            <a:r>
              <a:rPr lang="en-US" altLang="zh-CN" sz="2400" b="1" dirty="0" smtClean="0">
                <a:solidFill>
                  <a:schemeClr val="accent1"/>
                </a:solidFill>
                <a:effectLst>
                  <a:outerShdw blurRad="38100" dist="38100" dir="2700000" algn="tl">
                    <a:srgbClr val="000000">
                      <a:alpha val="43137"/>
                    </a:srgbClr>
                  </a:outerShdw>
                </a:effectLst>
                <a:latin typeface="+mn-ea"/>
              </a:rPr>
              <a:t>3</a:t>
            </a:r>
            <a:r>
              <a:rPr lang="zh-CN" altLang="en-US" sz="2400" b="1" dirty="0" smtClean="0">
                <a:solidFill>
                  <a:schemeClr val="accent1"/>
                </a:solidFill>
                <a:effectLst>
                  <a:outerShdw blurRad="38100" dist="38100" dir="2700000" algn="tl">
                    <a:srgbClr val="000000">
                      <a:alpha val="43137"/>
                    </a:srgbClr>
                  </a:outerShdw>
                </a:effectLst>
                <a:latin typeface="+mn-ea"/>
              </a:rPr>
              <a:t>：温湿度自动监测</a:t>
            </a:r>
            <a:endParaRPr lang="en-US" altLang="zh-CN" sz="2400" b="1" dirty="0" smtClean="0">
              <a:solidFill>
                <a:schemeClr val="accent1"/>
              </a:solidFill>
              <a:effectLst>
                <a:outerShdw blurRad="38100" dist="38100" dir="2700000" algn="tl">
                  <a:srgbClr val="000000">
                    <a:alpha val="43137"/>
                  </a:srgbClr>
                </a:outerShdw>
              </a:effectLst>
              <a:latin typeface="+mn-ea"/>
            </a:endParaRPr>
          </a:p>
          <a:p>
            <a:pPr indent="406400" algn="just">
              <a:lnSpc>
                <a:spcPct val="150000"/>
              </a:lnSpc>
              <a:spcAft>
                <a:spcPts val="0"/>
              </a:spcAft>
            </a:pPr>
            <a:r>
              <a:rPr lang="zh-CN" altLang="zh-CN" sz="2000" dirty="0">
                <a:solidFill>
                  <a:schemeClr val="accent1"/>
                </a:solidFill>
                <a:latin typeface="宋体" pitchFamily="2" charset="-122"/>
                <a:ea typeface="宋体" pitchFamily="2" charset="-122"/>
              </a:rPr>
              <a:t>第二条 系统由测点终端、管理主机、不间断电源以及相关软件等组成。各测点终端能够对周边环境温湿度进行数据的</a:t>
            </a:r>
            <a:r>
              <a:rPr lang="zh-CN" altLang="zh-CN" sz="2000" dirty="0">
                <a:solidFill>
                  <a:srgbClr val="FF0000"/>
                </a:solidFill>
                <a:latin typeface="宋体" pitchFamily="2" charset="-122"/>
                <a:ea typeface="宋体" pitchFamily="2" charset="-122"/>
              </a:rPr>
              <a:t>实时采集、传送和报警</a:t>
            </a:r>
            <a:r>
              <a:rPr lang="zh-CN" altLang="zh-CN" sz="2000" dirty="0">
                <a:solidFill>
                  <a:schemeClr val="accent1"/>
                </a:solidFill>
                <a:latin typeface="宋体" pitchFamily="2" charset="-122"/>
                <a:ea typeface="宋体" pitchFamily="2" charset="-122"/>
              </a:rPr>
              <a:t>；管理主机能够对各测点终端监测的数据进行</a:t>
            </a:r>
            <a:r>
              <a:rPr lang="zh-CN" altLang="zh-CN" sz="2000" dirty="0">
                <a:solidFill>
                  <a:srgbClr val="FF0000"/>
                </a:solidFill>
                <a:latin typeface="宋体" pitchFamily="2" charset="-122"/>
                <a:ea typeface="宋体" pitchFamily="2" charset="-122"/>
              </a:rPr>
              <a:t>收集、处理和记录，并具备发生异常情况时的报警管理功能</a:t>
            </a:r>
            <a:r>
              <a:rPr lang="zh-CN" altLang="zh-CN" sz="2000" dirty="0">
                <a:solidFill>
                  <a:srgbClr val="000000"/>
                </a:solidFill>
                <a:latin typeface="宋体" pitchFamily="2" charset="-122"/>
                <a:ea typeface="宋体" pitchFamily="2" charset="-122"/>
              </a:rPr>
              <a:t>。</a:t>
            </a:r>
            <a:endParaRPr lang="en-US" altLang="zh-CN" sz="2000" dirty="0">
              <a:solidFill>
                <a:srgbClr val="000000"/>
              </a:solidFill>
              <a:latin typeface="宋体" pitchFamily="2" charset="-122"/>
              <a:ea typeface="宋体" pitchFamily="2" charset="-122"/>
            </a:endParaRPr>
          </a:p>
          <a:p>
            <a:pPr indent="406400" algn="just">
              <a:lnSpc>
                <a:spcPct val="150000"/>
              </a:lnSpc>
              <a:spcAft>
                <a:spcPts val="0"/>
              </a:spcAft>
            </a:pPr>
            <a:endParaRPr lang="en-US" altLang="zh-CN" sz="2000" dirty="0" smtClean="0">
              <a:solidFill>
                <a:schemeClr val="accent1"/>
              </a:solidFill>
              <a:latin typeface="宋体" pitchFamily="2" charset="-122"/>
              <a:ea typeface="宋体" pitchFamily="2" charset="-122"/>
            </a:endParaRPr>
          </a:p>
          <a:p>
            <a:pPr indent="406400" algn="just">
              <a:lnSpc>
                <a:spcPct val="150000"/>
              </a:lnSpc>
              <a:spcAft>
                <a:spcPts val="0"/>
              </a:spcAft>
            </a:pPr>
            <a:r>
              <a:rPr lang="zh-CN" altLang="zh-CN" sz="2000" dirty="0" smtClean="0">
                <a:solidFill>
                  <a:schemeClr val="accent1"/>
                </a:solidFill>
                <a:latin typeface="宋体" pitchFamily="2" charset="-122"/>
                <a:ea typeface="宋体" pitchFamily="2" charset="-122"/>
              </a:rPr>
              <a:t>第三</a:t>
            </a:r>
            <a:r>
              <a:rPr lang="zh-CN" altLang="zh-CN" sz="2000" dirty="0">
                <a:solidFill>
                  <a:schemeClr val="accent1"/>
                </a:solidFill>
                <a:latin typeface="宋体" pitchFamily="2" charset="-122"/>
                <a:ea typeface="宋体" pitchFamily="2" charset="-122"/>
              </a:rPr>
              <a:t>条 系统温湿度数据的测定值应当按照《规范》第八十五条的有关规定设定。</a:t>
            </a:r>
          </a:p>
          <a:p>
            <a:pPr indent="375920" algn="just">
              <a:lnSpc>
                <a:spcPct val="150000"/>
              </a:lnSpc>
              <a:spcAft>
                <a:spcPts val="0"/>
              </a:spcAft>
            </a:pPr>
            <a:r>
              <a:rPr lang="zh-CN" altLang="zh-CN" sz="2000" dirty="0">
                <a:solidFill>
                  <a:srgbClr val="FF0000"/>
                </a:solidFill>
                <a:latin typeface="宋体" pitchFamily="2" charset="-122"/>
                <a:ea typeface="宋体" pitchFamily="2" charset="-122"/>
              </a:rPr>
              <a:t>系统应当自动生成温湿度监测记录</a:t>
            </a:r>
            <a:r>
              <a:rPr lang="zh-CN" altLang="zh-CN" sz="2000" dirty="0">
                <a:solidFill>
                  <a:schemeClr val="accent1"/>
                </a:solidFill>
                <a:latin typeface="宋体" pitchFamily="2" charset="-122"/>
                <a:ea typeface="宋体" pitchFamily="2" charset="-122"/>
              </a:rPr>
              <a:t>，内容包括温度值、湿度值、日期、时间、测点位置、库区或运输工具类别等</a:t>
            </a:r>
            <a:r>
              <a:rPr lang="zh-CN" altLang="zh-CN" sz="2000" dirty="0" smtClean="0">
                <a:solidFill>
                  <a:schemeClr val="accent1"/>
                </a:solidFill>
                <a:latin typeface="宋体" pitchFamily="2" charset="-122"/>
                <a:ea typeface="宋体" pitchFamily="2" charset="-122"/>
              </a:rPr>
              <a:t>。</a:t>
            </a:r>
            <a:endParaRPr lang="zh-CN" altLang="zh-CN" sz="2000" dirty="0">
              <a:solidFill>
                <a:schemeClr val="accent1"/>
              </a:solidFill>
              <a:latin typeface="宋体" pitchFamily="2" charset="-122"/>
              <a:ea typeface="宋体" pitchFamily="2" charset="-122"/>
            </a:endParaRPr>
          </a:p>
        </p:txBody>
      </p:sp>
    </p:spTree>
    <p:extLst>
      <p:ext uri="{BB962C8B-B14F-4D97-AF65-F5344CB8AC3E}">
        <p14:creationId xmlns:p14="http://schemas.microsoft.com/office/powerpoint/2010/main" val="3851699926"/>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ISLIDE TOOLS.GUIDESSETTING" val="{&quot;Id&quot;:&quot;2d4375ee-8516-45e0-8956-45702a61a9b6&quot;,&quot;Name&quot;:&quot;iSlide&quot;,&quot;HeaderHeight&quot;:15.0,&quot;FooterHeight&quot;:9.0000000000000036,&quot;SideMargin&quot;:5.4999999999999982,&quot;TopMargin&quot;:0.0,&quot;BottomMargin&quot;:0.0,&quot;IntervalMargin&quot;:1.3999999999999997}"/>
  <p:tag name="ISLIDE.GUIDESSETTING" val="{&quot;Id&quot;:&quot;GuidesStyle_Normal&quot;,&quot;Name&quot;:&quot;正常&quot;,&quot;HeaderHeight&quot;:15.0,&quot;FooterHeight&quot;:9.0,&quot;SideMargin&quot;:5.5,&quot;TopMargin&quot;:0.0,&quot;BottomMargin&quot;:0.0,&quot;IntervalMargin&quot;:1.5}"/>
  <p:tag name="THINKCELLUNDODONOTDELETE" val="0"/>
  <p:tag name="ISLIDE.THEME" val="4a9aa7fc-b43f-47f4-ba48-a5ad0f488a30"/>
</p:tagLst>
</file>

<file path=ppt/tags/tag10.xml><?xml version="1.0" encoding="utf-8"?>
<p:tagLst xmlns:a="http://schemas.openxmlformats.org/drawingml/2006/main" xmlns:r="http://schemas.openxmlformats.org/officeDocument/2006/relationships" xmlns:p="http://schemas.openxmlformats.org/presentationml/2006/main">
  <p:tag name="ISLIDE.VECTOR" val="05143f32-10fe-46a8-b263-c1b5e9681116"/>
</p:tagLst>
</file>

<file path=ppt/tags/tag11.xml><?xml version="1.0" encoding="utf-8"?>
<p:tagLst xmlns:a="http://schemas.openxmlformats.org/drawingml/2006/main" xmlns:r="http://schemas.openxmlformats.org/officeDocument/2006/relationships" xmlns:p="http://schemas.openxmlformats.org/presentationml/2006/main">
  <p:tag name="ISLIDE.VECTOR" val="05143f32-10fe-46a8-b263-c1b5e9681116"/>
</p:tagLst>
</file>

<file path=ppt/tags/tag12.xml><?xml version="1.0" encoding="utf-8"?>
<p:tagLst xmlns:a="http://schemas.openxmlformats.org/drawingml/2006/main" xmlns:r="http://schemas.openxmlformats.org/officeDocument/2006/relationships" xmlns:p="http://schemas.openxmlformats.org/presentationml/2006/main">
  <p:tag name="ISLIDE.VECTOR" val="05143f32-10fe-46a8-b263-c1b5e9681116"/>
</p:tagLst>
</file>

<file path=ppt/tags/tag13.xml><?xml version="1.0" encoding="utf-8"?>
<p:tagLst xmlns:a="http://schemas.openxmlformats.org/drawingml/2006/main" xmlns:r="http://schemas.openxmlformats.org/officeDocument/2006/relationships" xmlns:p="http://schemas.openxmlformats.org/presentationml/2006/main">
  <p:tag name="ISLIDE.VECTOR" val="05143f32-10fe-46a8-b263-c1b5e9681116"/>
</p:tagLst>
</file>

<file path=ppt/tags/tag14.xml><?xml version="1.0" encoding="utf-8"?>
<p:tagLst xmlns:a="http://schemas.openxmlformats.org/drawingml/2006/main" xmlns:r="http://schemas.openxmlformats.org/officeDocument/2006/relationships" xmlns:p="http://schemas.openxmlformats.org/presentationml/2006/main">
  <p:tag name="ISLIDE.VECTOR" val="05143f32-10fe-46a8-b263-c1b5e9681116"/>
</p:tagLst>
</file>

<file path=ppt/tags/tag15.xml><?xml version="1.0" encoding="utf-8"?>
<p:tagLst xmlns:a="http://schemas.openxmlformats.org/drawingml/2006/main" xmlns:r="http://schemas.openxmlformats.org/officeDocument/2006/relationships" xmlns:p="http://schemas.openxmlformats.org/presentationml/2006/main">
  <p:tag name="ISLIDE.VECTOR" val="05143f32-10fe-46a8-b263-c1b5e9681116"/>
</p:tagLst>
</file>

<file path=ppt/tags/tag16.xml><?xml version="1.0" encoding="utf-8"?>
<p:tagLst xmlns:a="http://schemas.openxmlformats.org/drawingml/2006/main" xmlns:r="http://schemas.openxmlformats.org/officeDocument/2006/relationships" xmlns:p="http://schemas.openxmlformats.org/presentationml/2006/main">
  <p:tag name="ISLIDE.VECTOR" val="05143f32-10fe-46a8-b263-c1b5e9681116"/>
</p:tagLst>
</file>

<file path=ppt/tags/tag17.xml><?xml version="1.0" encoding="utf-8"?>
<p:tagLst xmlns:a="http://schemas.openxmlformats.org/drawingml/2006/main" xmlns:r="http://schemas.openxmlformats.org/officeDocument/2006/relationships" xmlns:p="http://schemas.openxmlformats.org/presentationml/2006/main">
  <p:tag name="ISLIDE.VECTOR" val="05143f32-10fe-46a8-b263-c1b5e9681116"/>
</p:tagLst>
</file>

<file path=ppt/tags/tag18.xml><?xml version="1.0" encoding="utf-8"?>
<p:tagLst xmlns:a="http://schemas.openxmlformats.org/drawingml/2006/main" xmlns:r="http://schemas.openxmlformats.org/officeDocument/2006/relationships" xmlns:p="http://schemas.openxmlformats.org/presentationml/2006/main">
  <p:tag name="ISLIDE.VECTOR" val="05143f32-10fe-46a8-b263-c1b5e9681116"/>
</p:tagLst>
</file>

<file path=ppt/tags/tag19.xml><?xml version="1.0" encoding="utf-8"?>
<p:tagLst xmlns:a="http://schemas.openxmlformats.org/drawingml/2006/main" xmlns:r="http://schemas.openxmlformats.org/officeDocument/2006/relationships" xmlns:p="http://schemas.openxmlformats.org/presentationml/2006/main">
  <p:tag name="ISLIDE.VECTOR" val="05143f32-10fe-46a8-b263-c1b5e9681116"/>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ISLIDE.VECTOR" val="b67488b9-9081-420b-9299-a187616de819"/>
</p:tagLst>
</file>

<file path=ppt/tags/tag21.xml><?xml version="1.0" encoding="utf-8"?>
<p:tagLst xmlns:a="http://schemas.openxmlformats.org/drawingml/2006/main" xmlns:r="http://schemas.openxmlformats.org/officeDocument/2006/relationships" xmlns:p="http://schemas.openxmlformats.org/presentationml/2006/main">
  <p:tag name="ISLIDE.VECTOR" val="31110844-b7dd-4bbd-93a1-5a91158a61d8"/>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1Smkff3fSzGMOuItfjj3Fw"/>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A6S0wzOvQ8a50SA42PUNRg"/>
</p:tagLst>
</file>

<file path=ppt/tags/tag4.xml><?xml version="1.0" encoding="utf-8"?>
<p:tagLst xmlns:a="http://schemas.openxmlformats.org/drawingml/2006/main" xmlns:r="http://schemas.openxmlformats.org/officeDocument/2006/relationships" xmlns:p="http://schemas.openxmlformats.org/presentationml/2006/main">
  <p:tag name="ISLIDE.VECTOR" val="6f33fdf4-5c3e-4eec-a00f-f1706b78a95a"/>
</p:tagLst>
</file>

<file path=ppt/tags/tag5.xml><?xml version="1.0" encoding="utf-8"?>
<p:tagLst xmlns:a="http://schemas.openxmlformats.org/drawingml/2006/main" xmlns:r="http://schemas.openxmlformats.org/officeDocument/2006/relationships" xmlns:p="http://schemas.openxmlformats.org/presentationml/2006/main">
  <p:tag name="ISLIDE.DIAGRAM" val="2b751056-6b97-492c-b763-340acee7e99d"/>
</p:tagLst>
</file>

<file path=ppt/tags/tag6.xml><?xml version="1.0" encoding="utf-8"?>
<p:tagLst xmlns:a="http://schemas.openxmlformats.org/drawingml/2006/main" xmlns:r="http://schemas.openxmlformats.org/officeDocument/2006/relationships" xmlns:p="http://schemas.openxmlformats.org/presentationml/2006/main">
  <p:tag name="ISLIDE.VECTOR" val="05143f32-10fe-46a8-b263-c1b5e9681116"/>
</p:tagLst>
</file>

<file path=ppt/tags/tag7.xml><?xml version="1.0" encoding="utf-8"?>
<p:tagLst xmlns:a="http://schemas.openxmlformats.org/drawingml/2006/main" xmlns:r="http://schemas.openxmlformats.org/officeDocument/2006/relationships" xmlns:p="http://schemas.openxmlformats.org/presentationml/2006/main">
  <p:tag name="ISLIDE.VECTOR" val="05143f32-10fe-46a8-b263-c1b5e9681116"/>
</p:tagLst>
</file>

<file path=ppt/tags/tag8.xml><?xml version="1.0" encoding="utf-8"?>
<p:tagLst xmlns:a="http://schemas.openxmlformats.org/drawingml/2006/main" xmlns:r="http://schemas.openxmlformats.org/officeDocument/2006/relationships" xmlns:p="http://schemas.openxmlformats.org/presentationml/2006/main">
  <p:tag name="ISLIDE.VECTOR" val="05143f32-10fe-46a8-b263-c1b5e9681116"/>
</p:tagLst>
</file>

<file path=ppt/tags/tag9.xml><?xml version="1.0" encoding="utf-8"?>
<p:tagLst xmlns:a="http://schemas.openxmlformats.org/drawingml/2006/main" xmlns:r="http://schemas.openxmlformats.org/officeDocument/2006/relationships" xmlns:p="http://schemas.openxmlformats.org/presentationml/2006/main">
  <p:tag name="ISLIDE.VECTOR" val="05143f32-10fe-46a8-b263-c1b5e9681116"/>
</p:tagLst>
</file>

<file path=ppt/theme/theme1.xml><?xml version="1.0" encoding="utf-8"?>
<a:theme xmlns:a="http://schemas.openxmlformats.org/drawingml/2006/main" name="主题5">
  <a:themeElements>
    <a:clrScheme name="房利美">
      <a:dk1>
        <a:srgbClr val="000000"/>
      </a:dk1>
      <a:lt1>
        <a:srgbClr val="FFFFFF"/>
      </a:lt1>
      <a:dk2>
        <a:srgbClr val="768394"/>
      </a:dk2>
      <a:lt2>
        <a:srgbClr val="F0F0F0"/>
      </a:lt2>
      <a:accent1>
        <a:srgbClr val="0366B8"/>
      </a:accent1>
      <a:accent2>
        <a:srgbClr val="272727"/>
      </a:accent2>
      <a:accent3>
        <a:srgbClr val="7A7676"/>
      </a:accent3>
      <a:accent4>
        <a:srgbClr val="525354"/>
      </a:accent4>
      <a:accent5>
        <a:srgbClr val="545252"/>
      </a:accent5>
      <a:accent6>
        <a:srgbClr val="57585B"/>
      </a:accent6>
      <a:hlink>
        <a:srgbClr val="4276AA"/>
      </a:hlink>
      <a:folHlink>
        <a:srgbClr val="BFBFBF"/>
      </a:folHlink>
    </a:clrScheme>
    <a:fontScheme name="5s55tsr2">
      <a:majorFont>
        <a:latin typeface="Arial"/>
        <a:ea typeface="Microsoft YaHei"/>
        <a:cs typeface=""/>
      </a:majorFont>
      <a:minorFont>
        <a:latin typeface="Arial"/>
        <a:ea typeface="Microsoft YaHe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 xmlns:thm15="http://schemas.microsoft.com/office/thememl/2012/main" name="主题5" id="{B8EDB911-D765-4A7B-BBC7-40DBB672FBA6}" vid="{AECAB1C0-5DF6-436C-85E8-20094DBE11C0}"/>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房利美">
    <a:dk1>
      <a:srgbClr val="000000"/>
    </a:dk1>
    <a:lt1>
      <a:srgbClr val="FFFFFF"/>
    </a:lt1>
    <a:dk2>
      <a:srgbClr val="768394"/>
    </a:dk2>
    <a:lt2>
      <a:srgbClr val="F0F0F0"/>
    </a:lt2>
    <a:accent1>
      <a:srgbClr val="0366B8"/>
    </a:accent1>
    <a:accent2>
      <a:srgbClr val="272727"/>
    </a:accent2>
    <a:accent3>
      <a:srgbClr val="7A7676"/>
    </a:accent3>
    <a:accent4>
      <a:srgbClr val="525354"/>
    </a:accent4>
    <a:accent5>
      <a:srgbClr val="545252"/>
    </a:accent5>
    <a:accent6>
      <a:srgbClr val="57585B"/>
    </a:accent6>
    <a:hlink>
      <a:srgbClr val="4276AA"/>
    </a:hlink>
    <a:folHlink>
      <a:srgbClr val="BFBFBF"/>
    </a:folHlink>
  </a:clrScheme>
</a:themeOverride>
</file>

<file path=ppt/theme/themeOverride2.xml><?xml version="1.0" encoding="utf-8"?>
<a:themeOverride xmlns:a="http://schemas.openxmlformats.org/drawingml/2006/main">
  <a:clrScheme name="房利美">
    <a:dk1>
      <a:srgbClr val="000000"/>
    </a:dk1>
    <a:lt1>
      <a:srgbClr val="FFFFFF"/>
    </a:lt1>
    <a:dk2>
      <a:srgbClr val="768394"/>
    </a:dk2>
    <a:lt2>
      <a:srgbClr val="F0F0F0"/>
    </a:lt2>
    <a:accent1>
      <a:srgbClr val="0366B8"/>
    </a:accent1>
    <a:accent2>
      <a:srgbClr val="272727"/>
    </a:accent2>
    <a:accent3>
      <a:srgbClr val="7A7676"/>
    </a:accent3>
    <a:accent4>
      <a:srgbClr val="525354"/>
    </a:accent4>
    <a:accent5>
      <a:srgbClr val="545252"/>
    </a:accent5>
    <a:accent6>
      <a:srgbClr val="57585B"/>
    </a:accent6>
    <a:hlink>
      <a:srgbClr val="4276AA"/>
    </a:hlink>
    <a:folHlink>
      <a:srgbClr val="BFBFBF"/>
    </a:folHlink>
  </a:clrScheme>
</a:themeOverride>
</file>

<file path=ppt/theme/themeOverride3.xml><?xml version="1.0" encoding="utf-8"?>
<a:themeOverride xmlns:a="http://schemas.openxmlformats.org/drawingml/2006/main">
  <a:clrScheme name="房利美">
    <a:dk1>
      <a:srgbClr val="000000"/>
    </a:dk1>
    <a:lt1>
      <a:srgbClr val="FFFFFF"/>
    </a:lt1>
    <a:dk2>
      <a:srgbClr val="768394"/>
    </a:dk2>
    <a:lt2>
      <a:srgbClr val="F0F0F0"/>
    </a:lt2>
    <a:accent1>
      <a:srgbClr val="0366B8"/>
    </a:accent1>
    <a:accent2>
      <a:srgbClr val="272727"/>
    </a:accent2>
    <a:accent3>
      <a:srgbClr val="7A7676"/>
    </a:accent3>
    <a:accent4>
      <a:srgbClr val="525354"/>
    </a:accent4>
    <a:accent5>
      <a:srgbClr val="545252"/>
    </a:accent5>
    <a:accent6>
      <a:srgbClr val="57585B"/>
    </a:accent6>
    <a:hlink>
      <a:srgbClr val="4276AA"/>
    </a:hlink>
    <a:folHlink>
      <a:srgbClr val="BFBFBF"/>
    </a:folHlink>
  </a:clrScheme>
</a:themeOverride>
</file>

<file path=docProps/app.xml><?xml version="1.0" encoding="utf-8"?>
<Properties xmlns="http://schemas.openxmlformats.org/officeDocument/2006/extended-properties" xmlns:vt="http://schemas.openxmlformats.org/officeDocument/2006/docPropsVTypes">
  <Template>iSlide</Template>
  <TotalTime>4072</TotalTime>
  <Words>9600</Words>
  <Application>Microsoft Office PowerPoint</Application>
  <PresentationFormat>全屏显示(4:3)</PresentationFormat>
  <Paragraphs>1017</Paragraphs>
  <Slides>83</Slides>
  <Notes>0</Notes>
  <HiddenSlides>0</HiddenSlides>
  <MMClips>0</MMClips>
  <ScaleCrop>false</ScaleCrop>
  <HeadingPairs>
    <vt:vector size="6" baseType="variant">
      <vt:variant>
        <vt:lpstr>主题</vt:lpstr>
      </vt:variant>
      <vt:variant>
        <vt:i4>1</vt:i4>
      </vt:variant>
      <vt:variant>
        <vt:lpstr>嵌入 OLE 服务器</vt:lpstr>
      </vt:variant>
      <vt:variant>
        <vt:i4>1</vt:i4>
      </vt:variant>
      <vt:variant>
        <vt:lpstr>幻灯片标题</vt:lpstr>
      </vt:variant>
      <vt:variant>
        <vt:i4>83</vt:i4>
      </vt:variant>
    </vt:vector>
  </HeadingPairs>
  <TitlesOfParts>
    <vt:vector size="85" baseType="lpstr">
      <vt:lpstr>主题5</vt:lpstr>
      <vt:lpstr>think-cell Slide</vt:lpstr>
      <vt:lpstr>新监管形势下      制药企业仓库验证</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Thanks！</vt:lpstr>
    </vt:vector>
  </TitlesOfParts>
  <Manager>iSlide</Manager>
  <Company>iSlide</Company>
  <LinksUpToDate>false</LinksUpToDate>
  <SharedDoc>false</SharedDoc>
  <HyperlinkBase>https://www.islide.cc</HyperlinkBase>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iSlide</dc:creator>
  <cp:lastModifiedBy>User</cp:lastModifiedBy>
  <cp:revision>300</cp:revision>
  <cp:lastPrinted>2018-06-14T16:00:00Z</cp:lastPrinted>
  <dcterms:created xsi:type="dcterms:W3CDTF">2018-06-14T16:00:00Z</dcterms:created>
  <dcterms:modified xsi:type="dcterms:W3CDTF">2019-06-26T02:36:53Z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Slide.Theme">
    <vt:lpwstr>48706f29-9ca0-418e-876d-de7b156ca083</vt:lpwstr>
  </property>
</Properties>
</file>